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png&amp;ehk=kNTSsDD6cqdz2GvzJNxgxQ&amp;r=0&amp;pid=OfficeInsert" ContentType="image/png"/>
  <Default Extension="rels" ContentType="application/vnd.openxmlformats-package.relationships+xml"/>
  <Default Extension="svg" ContentType="image/svg+xml"/>
  <Default Extension="vml" ContentType="application/vnd.openxmlformats-officedocument.vmlDrawing"/>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71" r:id="rId4"/>
    <p:sldMasterId id="2147484149" r:id="rId5"/>
  </p:sldMasterIdLst>
  <p:notesMasterIdLst>
    <p:notesMasterId r:id="rId40"/>
  </p:notesMasterIdLst>
  <p:handoutMasterIdLst>
    <p:handoutMasterId r:id="rId41"/>
  </p:handoutMasterIdLst>
  <p:sldIdLst>
    <p:sldId id="1277" r:id="rId6"/>
    <p:sldId id="1475" r:id="rId7"/>
    <p:sldId id="1236" r:id="rId8"/>
    <p:sldId id="1278" r:id="rId9"/>
    <p:sldId id="1268" r:id="rId10"/>
    <p:sldId id="1148" r:id="rId11"/>
    <p:sldId id="1309" r:id="rId12"/>
    <p:sldId id="1472" r:id="rId13"/>
    <p:sldId id="1305" r:id="rId14"/>
    <p:sldId id="1295" r:id="rId15"/>
    <p:sldId id="1301" r:id="rId16"/>
    <p:sldId id="1302" r:id="rId17"/>
    <p:sldId id="1307" r:id="rId18"/>
    <p:sldId id="1308" r:id="rId19"/>
    <p:sldId id="1276" r:id="rId20"/>
    <p:sldId id="1297" r:id="rId21"/>
    <p:sldId id="1306" r:id="rId22"/>
    <p:sldId id="1431" r:id="rId23"/>
    <p:sldId id="1468" r:id="rId24"/>
    <p:sldId id="1465" r:id="rId25"/>
    <p:sldId id="1288" r:id="rId26"/>
    <p:sldId id="1467" r:id="rId27"/>
    <p:sldId id="1474" r:id="rId28"/>
    <p:sldId id="1290" r:id="rId29"/>
    <p:sldId id="1476" r:id="rId30"/>
    <p:sldId id="1477" r:id="rId31"/>
    <p:sldId id="1279" r:id="rId32"/>
    <p:sldId id="1478" r:id="rId33"/>
    <p:sldId id="412" r:id="rId34"/>
    <p:sldId id="417" r:id="rId35"/>
    <p:sldId id="288" r:id="rId36"/>
    <p:sldId id="272" r:id="rId37"/>
    <p:sldId id="459" r:id="rId38"/>
    <p:sldId id="1087" r:id="rId39"/>
  </p:sldIdLst>
  <p:sldSz cx="12436475" cy="6994525"/>
  <p:notesSz cx="7010400" cy="9296400"/>
  <p:defaultTex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5326F1F7-2560-41C3-B0F3-81DDC14DC852}">
          <p14:sldIdLst>
            <p14:sldId id="1277"/>
            <p14:sldId id="1475"/>
            <p14:sldId id="1236"/>
            <p14:sldId id="1278"/>
            <p14:sldId id="1268"/>
            <p14:sldId id="1148"/>
            <p14:sldId id="1309"/>
            <p14:sldId id="1472"/>
            <p14:sldId id="1305"/>
            <p14:sldId id="1295"/>
            <p14:sldId id="1301"/>
            <p14:sldId id="1302"/>
            <p14:sldId id="1307"/>
            <p14:sldId id="1308"/>
            <p14:sldId id="1276"/>
            <p14:sldId id="1297"/>
            <p14:sldId id="1306"/>
            <p14:sldId id="1431"/>
            <p14:sldId id="1468"/>
            <p14:sldId id="1465"/>
            <p14:sldId id="1288"/>
            <p14:sldId id="1467"/>
            <p14:sldId id="1474"/>
            <p14:sldId id="1290"/>
            <p14:sldId id="1476"/>
            <p14:sldId id="1477"/>
            <p14:sldId id="1279"/>
            <p14:sldId id="1478"/>
            <p14:sldId id="412"/>
            <p14:sldId id="417"/>
            <p14:sldId id="288"/>
            <p14:sldId id="272"/>
            <p14:sldId id="459"/>
            <p14:sldId id="1087"/>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olette Stallbaumer" initials="CS" lastIdx="18" clrIdx="0">
    <p:extLst>
      <p:ext uri="{19B8F6BF-5375-455C-9EA6-DF929625EA0E}">
        <p15:presenceInfo xmlns:p15="http://schemas.microsoft.com/office/powerpoint/2012/main" userId="S-1-5-21-2127521184-1604012920-1887927527-702894" providerId="AD"/>
      </p:ext>
    </p:extLst>
  </p:cmAuthor>
  <p:cmAuthor id="2" name="Zach LaMance" initials="ZL" lastIdx="8" clrIdx="1">
    <p:extLst>
      <p:ext uri="{19B8F6BF-5375-455C-9EA6-DF929625EA0E}">
        <p15:presenceInfo xmlns:p15="http://schemas.microsoft.com/office/powerpoint/2012/main" userId="S-1-5-21-2127521184-1604012920-1887927527-23934651" providerId="AD"/>
      </p:ext>
    </p:extLst>
  </p:cmAuthor>
  <p:cmAuthor id="3" name="Julia White" initials="JW" lastIdx="3" clrIdx="2">
    <p:extLst>
      <p:ext uri="{19B8F6BF-5375-455C-9EA6-DF929625EA0E}">
        <p15:presenceInfo xmlns:p15="http://schemas.microsoft.com/office/powerpoint/2012/main" userId="S-1-5-21-2127521184-1604012920-1887927527-633571" providerId="AD"/>
      </p:ext>
    </p:extLst>
  </p:cmAuthor>
  <p:cmAuthor id="4" name="Holly Kemp (Prime 8)" initials="HK(8" lastIdx="4" clrIdx="3">
    <p:extLst>
      <p:ext uri="{19B8F6BF-5375-455C-9EA6-DF929625EA0E}">
        <p15:presenceInfo xmlns:p15="http://schemas.microsoft.com/office/powerpoint/2012/main" userId="S-1-5-21-2127521184-1604012920-1887927527-23934772" providerId="AD"/>
      </p:ext>
    </p:extLst>
  </p:cmAuthor>
  <p:cmAuthor id="5" name="Judi Lee" initials="JL" lastIdx="1" clrIdx="4">
    <p:extLst>
      <p:ext uri="{19B8F6BF-5375-455C-9EA6-DF929625EA0E}">
        <p15:presenceInfo xmlns:p15="http://schemas.microsoft.com/office/powerpoint/2012/main" userId="Judi Lee"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40FF"/>
    <a:srgbClr val="EF4432"/>
    <a:srgbClr val="00B0F0"/>
    <a:srgbClr val="EAEAEA"/>
    <a:srgbClr val="262626"/>
    <a:srgbClr val="E4E4E4"/>
    <a:srgbClr val="FFFFFF"/>
    <a:srgbClr val="000000"/>
    <a:srgbClr val="282828"/>
    <a:srgbClr val="02060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001" autoAdjust="0"/>
    <p:restoredTop sz="88493" autoAdjust="0"/>
  </p:normalViewPr>
  <p:slideViewPr>
    <p:cSldViewPr snapToGrid="0">
      <p:cViewPr varScale="1">
        <p:scale>
          <a:sx n="109" d="100"/>
          <a:sy n="109" d="100"/>
        </p:scale>
        <p:origin x="762" y="96"/>
      </p:cViewPr>
      <p:guideLst/>
    </p:cSldViewPr>
  </p:slideViewPr>
  <p:outlineViewPr>
    <p:cViewPr>
      <p:scale>
        <a:sx n="33" d="100"/>
        <a:sy n="33" d="100"/>
      </p:scale>
      <p:origin x="0" y="-2820"/>
    </p:cViewPr>
  </p:outlineViewPr>
  <p:notesTextViewPr>
    <p:cViewPr>
      <p:scale>
        <a:sx n="3" d="2"/>
        <a:sy n="3" d="2"/>
      </p:scale>
      <p:origin x="0" y="0"/>
    </p:cViewPr>
  </p:notesTextViewPr>
  <p:sorterViewPr>
    <p:cViewPr varScale="1">
      <p:scale>
        <a:sx n="1" d="1"/>
        <a:sy n="1" d="1"/>
      </p:scale>
      <p:origin x="0" y="-7332"/>
    </p:cViewPr>
  </p:sorterViewPr>
  <p:notesViewPr>
    <p:cSldViewPr snapToGrid="0" showGuides="1">
      <p:cViewPr varScale="1">
        <p:scale>
          <a:sx n="79" d="100"/>
          <a:sy n="79" d="100"/>
        </p:scale>
        <p:origin x="3906" y="7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commentAuthors" Target="commentAuthor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notesMaster" Target="notesMasters/notesMaster1.xml"/><Relationship Id="rId45"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presProps" Target="presProps.xml"/><Relationship Id="rId8" Type="http://schemas.openxmlformats.org/officeDocument/2006/relationships/slide" Target="slides/slide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tableStyles" Target="tableStyles.xml"/><Relationship Id="rId20" Type="http://schemas.openxmlformats.org/officeDocument/2006/relationships/slide" Target="slides/slide15.xml"/><Relationship Id="rId41" Type="http://schemas.openxmlformats.org/officeDocument/2006/relationships/handoutMaster" Target="handoutMasters/handoutMaster1.xml"/></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doughnutChart>
        <c:varyColors val="1"/>
        <c:ser>
          <c:idx val="0"/>
          <c:order val="0"/>
          <c:tx>
            <c:strRef>
              <c:f>Sheet1!$B$1</c:f>
              <c:strCache>
                <c:ptCount val="1"/>
                <c:pt idx="0">
                  <c:v>Sales</c:v>
                </c:pt>
              </c:strCache>
            </c:strRef>
          </c:tx>
          <c:spPr>
            <a:solidFill>
              <a:schemeClr val="bg1"/>
            </a:solidFill>
          </c:spPr>
          <c:dPt>
            <c:idx val="0"/>
            <c:bubble3D val="0"/>
            <c:spPr>
              <a:solidFill>
                <a:schemeClr val="accent1"/>
              </a:solidFill>
              <a:ln w="19050">
                <a:noFill/>
              </a:ln>
              <a:effectLst/>
            </c:spPr>
            <c:extLst>
              <c:ext xmlns:c16="http://schemas.microsoft.com/office/drawing/2014/chart" uri="{C3380CC4-5D6E-409C-BE32-E72D297353CC}">
                <c16:uniqueId val="{00000001-CF68-40E6-9D5D-264F5528B1CB}"/>
              </c:ext>
            </c:extLst>
          </c:dPt>
          <c:dPt>
            <c:idx val="1"/>
            <c:bubble3D val="0"/>
            <c:spPr>
              <a:noFill/>
              <a:ln w="19050">
                <a:noFill/>
              </a:ln>
              <a:effectLst/>
            </c:spPr>
            <c:extLst>
              <c:ext xmlns:c16="http://schemas.microsoft.com/office/drawing/2014/chart" uri="{C3380CC4-5D6E-409C-BE32-E72D297353CC}">
                <c16:uniqueId val="{00000003-CF68-40E6-9D5D-264F5528B1CB}"/>
              </c:ext>
            </c:extLst>
          </c:dPt>
          <c:cat>
            <c:strRef>
              <c:f>Sheet1!$A$2:$A$3</c:f>
              <c:strCache>
                <c:ptCount val="2"/>
                <c:pt idx="0">
                  <c:v>1st Qtr</c:v>
                </c:pt>
                <c:pt idx="1">
                  <c:v>2nd Qtr</c:v>
                </c:pt>
              </c:strCache>
            </c:strRef>
          </c:cat>
          <c:val>
            <c:numRef>
              <c:f>Sheet1!$B$2:$B$3</c:f>
              <c:numCache>
                <c:formatCode>General</c:formatCode>
                <c:ptCount val="2"/>
                <c:pt idx="0">
                  <c:v>70</c:v>
                </c:pt>
                <c:pt idx="1">
                  <c:v>30</c:v>
                </c:pt>
              </c:numCache>
            </c:numRef>
          </c:val>
          <c:extLst>
            <c:ext xmlns:c16="http://schemas.microsoft.com/office/drawing/2014/chart" uri="{C3380CC4-5D6E-409C-BE32-E72D297353CC}">
              <c16:uniqueId val="{00000004-CF68-40E6-9D5D-264F5528B1CB}"/>
            </c:ext>
          </c:extLst>
        </c:ser>
        <c:dLbls>
          <c:showLegendKey val="0"/>
          <c:showVal val="0"/>
          <c:showCatName val="0"/>
          <c:showSerName val="0"/>
          <c:showPercent val="0"/>
          <c:showBubbleSize val="0"/>
          <c:showLeaderLines val="1"/>
        </c:dLbls>
        <c:firstSliceAng val="234"/>
        <c:holeSize val="85"/>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5.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74757D0-896E-452D-A095-1314622289A1}"/>
              </a:ext>
            </a:extLst>
          </p:cNvPr>
          <p:cNvSpPr>
            <a:spLocks noGrp="1"/>
          </p:cNvSpPr>
          <p:nvPr>
            <p:ph type="hdr" sz="quarter"/>
          </p:nvPr>
        </p:nvSpPr>
        <p:spPr>
          <a:xfrm>
            <a:off x="1" y="3"/>
            <a:ext cx="3038649" cy="466725"/>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CC90B825-F3D6-4384-96E6-CF78982C032E}"/>
              </a:ext>
            </a:extLst>
          </p:cNvPr>
          <p:cNvSpPr>
            <a:spLocks noGrp="1"/>
          </p:cNvSpPr>
          <p:nvPr>
            <p:ph type="dt" sz="quarter" idx="1"/>
          </p:nvPr>
        </p:nvSpPr>
        <p:spPr>
          <a:xfrm>
            <a:off x="3970134" y="3"/>
            <a:ext cx="3038648" cy="466725"/>
          </a:xfrm>
          <a:prstGeom prst="rect">
            <a:avLst/>
          </a:prstGeom>
        </p:spPr>
        <p:txBody>
          <a:bodyPr vert="horz" lIns="91440" tIns="45720" rIns="91440" bIns="45720" rtlCol="0"/>
          <a:lstStyle>
            <a:lvl1pPr algn="r">
              <a:defRPr sz="1200"/>
            </a:lvl1pPr>
          </a:lstStyle>
          <a:p>
            <a:fld id="{30536812-51F4-46EF-9C92-29D24C8DB0CB}" type="datetimeFigureOut">
              <a:rPr lang="en-US" smtClean="0"/>
              <a:t>12/6/2019</a:t>
            </a:fld>
            <a:endParaRPr lang="en-US" dirty="0"/>
          </a:p>
        </p:txBody>
      </p:sp>
      <p:sp>
        <p:nvSpPr>
          <p:cNvPr id="4" name="Footer Placeholder 3">
            <a:extLst>
              <a:ext uri="{FF2B5EF4-FFF2-40B4-BE49-F238E27FC236}">
                <a16:creationId xmlns:a16="http://schemas.microsoft.com/office/drawing/2014/main" id="{76AC9E7B-968A-4683-BD93-C3F57F6CEE69}"/>
              </a:ext>
            </a:extLst>
          </p:cNvPr>
          <p:cNvSpPr>
            <a:spLocks noGrp="1"/>
          </p:cNvSpPr>
          <p:nvPr>
            <p:ph type="ftr" sz="quarter" idx="2"/>
          </p:nvPr>
        </p:nvSpPr>
        <p:spPr>
          <a:xfrm>
            <a:off x="1" y="8829678"/>
            <a:ext cx="3038649" cy="466725"/>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A8EA0973-41F2-4F98-9405-3E8125D8354F}"/>
              </a:ext>
            </a:extLst>
          </p:cNvPr>
          <p:cNvSpPr>
            <a:spLocks noGrp="1"/>
          </p:cNvSpPr>
          <p:nvPr>
            <p:ph type="sldNum" sz="quarter" idx="3"/>
          </p:nvPr>
        </p:nvSpPr>
        <p:spPr>
          <a:xfrm>
            <a:off x="3970134" y="8829678"/>
            <a:ext cx="3038648" cy="466725"/>
          </a:xfrm>
          <a:prstGeom prst="rect">
            <a:avLst/>
          </a:prstGeom>
        </p:spPr>
        <p:txBody>
          <a:bodyPr vert="horz" lIns="91440" tIns="45720" rIns="91440" bIns="45720" rtlCol="0" anchor="b"/>
          <a:lstStyle>
            <a:lvl1pPr algn="r">
              <a:defRPr sz="1200"/>
            </a:lvl1pPr>
          </a:lstStyle>
          <a:p>
            <a:fld id="{F3B19393-92D2-4FCC-8080-2E1F90C0A172}" type="slidenum">
              <a:rPr lang="en-US" smtClean="0"/>
              <a:t>‹#›</a:t>
            </a:fld>
            <a:endParaRPr lang="en-US" dirty="0"/>
          </a:p>
        </p:txBody>
      </p:sp>
    </p:spTree>
    <p:extLst>
      <p:ext uri="{BB962C8B-B14F-4D97-AF65-F5344CB8AC3E}">
        <p14:creationId xmlns:p14="http://schemas.microsoft.com/office/powerpoint/2010/main" val="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2" y="0"/>
            <a:ext cx="3037840" cy="466434"/>
          </a:xfrm>
          <a:prstGeom prst="rect">
            <a:avLst/>
          </a:prstGeom>
        </p:spPr>
        <p:txBody>
          <a:bodyPr vert="horz" lIns="92446" tIns="46223" rIns="92446" bIns="46223" rtlCol="0"/>
          <a:lstStyle>
            <a:lvl1pPr algn="l">
              <a:defRPr sz="1200"/>
            </a:lvl1pPr>
          </a:lstStyle>
          <a:p>
            <a:endParaRPr lang="en-US" dirty="0"/>
          </a:p>
        </p:txBody>
      </p:sp>
      <p:sp>
        <p:nvSpPr>
          <p:cNvPr id="3" name="Date Placeholder 2"/>
          <p:cNvSpPr>
            <a:spLocks noGrp="1"/>
          </p:cNvSpPr>
          <p:nvPr>
            <p:ph type="dt" idx="1"/>
          </p:nvPr>
        </p:nvSpPr>
        <p:spPr>
          <a:xfrm>
            <a:off x="3970940" y="0"/>
            <a:ext cx="3037840" cy="466434"/>
          </a:xfrm>
          <a:prstGeom prst="rect">
            <a:avLst/>
          </a:prstGeom>
        </p:spPr>
        <p:txBody>
          <a:bodyPr vert="horz" lIns="92446" tIns="46223" rIns="92446" bIns="46223" rtlCol="0"/>
          <a:lstStyle>
            <a:lvl1pPr algn="r">
              <a:defRPr sz="1200"/>
            </a:lvl1pPr>
          </a:lstStyle>
          <a:p>
            <a:fld id="{BFEB25F7-9F0B-400A-8DE1-3867C2E19A4C}" type="datetimeFigureOut">
              <a:rPr lang="en-US" smtClean="0"/>
              <a:t>12/6/2019</a:t>
            </a:fld>
            <a:endParaRPr lang="en-US" dirty="0"/>
          </a:p>
        </p:txBody>
      </p:sp>
      <p:sp>
        <p:nvSpPr>
          <p:cNvPr id="4" name="Slide Image Placeholder 3"/>
          <p:cNvSpPr>
            <a:spLocks noGrp="1" noRot="1" noChangeAspect="1"/>
          </p:cNvSpPr>
          <p:nvPr>
            <p:ph type="sldImg" idx="2"/>
          </p:nvPr>
        </p:nvSpPr>
        <p:spPr>
          <a:xfrm>
            <a:off x="717550" y="1162050"/>
            <a:ext cx="5576888" cy="3136900"/>
          </a:xfrm>
          <a:prstGeom prst="rect">
            <a:avLst/>
          </a:prstGeom>
          <a:noFill/>
          <a:ln w="12700">
            <a:solidFill>
              <a:prstClr val="black"/>
            </a:solidFill>
          </a:ln>
        </p:spPr>
        <p:txBody>
          <a:bodyPr vert="horz" lIns="92446" tIns="46223" rIns="92446" bIns="46223" rtlCol="0" anchor="ctr"/>
          <a:lstStyle/>
          <a:p>
            <a:endParaRPr lang="en-US" dirty="0"/>
          </a:p>
        </p:txBody>
      </p:sp>
      <p:sp>
        <p:nvSpPr>
          <p:cNvPr id="5" name="Notes Placeholder 4"/>
          <p:cNvSpPr>
            <a:spLocks noGrp="1"/>
          </p:cNvSpPr>
          <p:nvPr>
            <p:ph type="body" sz="quarter" idx="3"/>
          </p:nvPr>
        </p:nvSpPr>
        <p:spPr>
          <a:xfrm>
            <a:off x="701041" y="4473892"/>
            <a:ext cx="5608320" cy="3660458"/>
          </a:xfrm>
          <a:prstGeom prst="rect">
            <a:avLst/>
          </a:prstGeom>
        </p:spPr>
        <p:txBody>
          <a:bodyPr vert="horz" lIns="92446" tIns="46223" rIns="92446" bIns="46223"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2" y="8829970"/>
            <a:ext cx="3037840" cy="466433"/>
          </a:xfrm>
          <a:prstGeom prst="rect">
            <a:avLst/>
          </a:prstGeom>
        </p:spPr>
        <p:txBody>
          <a:bodyPr vert="horz" lIns="92446" tIns="46223" rIns="92446" bIns="46223" rtlCol="0" anchor="b"/>
          <a:lstStyle>
            <a:lvl1pPr algn="l">
              <a:defRPr sz="1200"/>
            </a:lvl1pPr>
          </a:lstStyle>
          <a:p>
            <a:endParaRPr lang="en-US" dirty="0"/>
          </a:p>
        </p:txBody>
      </p:sp>
      <p:sp>
        <p:nvSpPr>
          <p:cNvPr id="7" name="Slide Number Placeholder 6"/>
          <p:cNvSpPr>
            <a:spLocks noGrp="1"/>
          </p:cNvSpPr>
          <p:nvPr>
            <p:ph type="sldNum" sz="quarter" idx="5"/>
          </p:nvPr>
        </p:nvSpPr>
        <p:spPr>
          <a:xfrm>
            <a:off x="3970940" y="8829970"/>
            <a:ext cx="3037840" cy="466433"/>
          </a:xfrm>
          <a:prstGeom prst="rect">
            <a:avLst/>
          </a:prstGeom>
        </p:spPr>
        <p:txBody>
          <a:bodyPr vert="horz" lIns="92446" tIns="46223" rIns="92446" bIns="46223" rtlCol="0" anchor="b"/>
          <a:lstStyle>
            <a:lvl1pPr algn="r">
              <a:defRPr sz="1200"/>
            </a:lvl1pPr>
          </a:lstStyle>
          <a:p>
            <a:fld id="{F6266E11-2D6E-47D1-9B0E-710511962C2C}" type="slidenum">
              <a:rPr lang="en-US" smtClean="0"/>
              <a:t>‹#›</a:t>
            </a:fld>
            <a:endParaRPr lang="en-US" dirty="0"/>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notesStyle>
    <a:lvl1pPr marL="0" algn="l" defTabSz="932688" rtl="0" eaLnBrk="1" latinLnBrk="0" hangingPunct="1">
      <a:defRPr sz="1224" kern="1200">
        <a:solidFill>
          <a:schemeClr val="tx1"/>
        </a:solidFill>
        <a:latin typeface="+mn-lt"/>
        <a:ea typeface="+mn-ea"/>
        <a:cs typeface="+mn-cs"/>
      </a:defRPr>
    </a:lvl1pPr>
    <a:lvl2pPr marL="466344" algn="l" defTabSz="932688" rtl="0" eaLnBrk="1" latinLnBrk="0" hangingPunct="1">
      <a:defRPr sz="1224" kern="1200">
        <a:solidFill>
          <a:schemeClr val="tx1"/>
        </a:solidFill>
        <a:latin typeface="+mn-lt"/>
        <a:ea typeface="+mn-ea"/>
        <a:cs typeface="+mn-cs"/>
      </a:defRPr>
    </a:lvl2pPr>
    <a:lvl3pPr marL="932688" algn="l" defTabSz="932688" rtl="0" eaLnBrk="1" latinLnBrk="0" hangingPunct="1">
      <a:defRPr sz="1224" kern="1200">
        <a:solidFill>
          <a:schemeClr val="tx1"/>
        </a:solidFill>
        <a:latin typeface="+mn-lt"/>
        <a:ea typeface="+mn-ea"/>
        <a:cs typeface="+mn-cs"/>
      </a:defRPr>
    </a:lvl3pPr>
    <a:lvl4pPr marL="1399032" algn="l" defTabSz="932688" rtl="0" eaLnBrk="1" latinLnBrk="0" hangingPunct="1">
      <a:defRPr sz="1224" kern="1200">
        <a:solidFill>
          <a:schemeClr val="tx1"/>
        </a:solidFill>
        <a:latin typeface="+mn-lt"/>
        <a:ea typeface="+mn-ea"/>
        <a:cs typeface="+mn-cs"/>
      </a:defRPr>
    </a:lvl4pPr>
    <a:lvl5pPr marL="1865376" algn="l" defTabSz="932688" rtl="0" eaLnBrk="1" latinLnBrk="0" hangingPunct="1">
      <a:defRPr sz="1224" kern="1200">
        <a:solidFill>
          <a:schemeClr val="tx1"/>
        </a:solidFill>
        <a:latin typeface="+mn-lt"/>
        <a:ea typeface="+mn-ea"/>
        <a:cs typeface="+mn-cs"/>
      </a:defRPr>
    </a:lvl5pPr>
    <a:lvl6pPr marL="2331720" algn="l" defTabSz="932688" rtl="0" eaLnBrk="1" latinLnBrk="0" hangingPunct="1">
      <a:defRPr sz="1224" kern="1200">
        <a:solidFill>
          <a:schemeClr val="tx1"/>
        </a:solidFill>
        <a:latin typeface="+mn-lt"/>
        <a:ea typeface="+mn-ea"/>
        <a:cs typeface="+mn-cs"/>
      </a:defRPr>
    </a:lvl6pPr>
    <a:lvl7pPr marL="2798064" algn="l" defTabSz="932688" rtl="0" eaLnBrk="1" latinLnBrk="0" hangingPunct="1">
      <a:defRPr sz="1224" kern="1200">
        <a:solidFill>
          <a:schemeClr val="tx1"/>
        </a:solidFill>
        <a:latin typeface="+mn-lt"/>
        <a:ea typeface="+mn-ea"/>
        <a:cs typeface="+mn-cs"/>
      </a:defRPr>
    </a:lvl7pPr>
    <a:lvl8pPr marL="3264408" algn="l" defTabSz="932688" rtl="0" eaLnBrk="1" latinLnBrk="0" hangingPunct="1">
      <a:defRPr sz="1224" kern="1200">
        <a:solidFill>
          <a:schemeClr val="tx1"/>
        </a:solidFill>
        <a:latin typeface="+mn-lt"/>
        <a:ea typeface="+mn-ea"/>
        <a:cs typeface="+mn-cs"/>
      </a:defRPr>
    </a:lvl8pPr>
    <a:lvl9pPr marL="3730752" algn="l" defTabSz="932688" rtl="0" eaLnBrk="1" latinLnBrk="0" hangingPunct="1">
      <a:defRPr sz="1224"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reprints.forrester.com/#/assets/2/108/RES146958/reports"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6266E11-2D6E-47D1-9B0E-710511962C2C}" type="slidenum">
              <a:rPr lang="en-US" smtClean="0"/>
              <a:t>1</a:t>
            </a:fld>
            <a:endParaRPr lang="en-US"/>
          </a:p>
        </p:txBody>
      </p:sp>
    </p:spTree>
    <p:extLst>
      <p:ext uri="{BB962C8B-B14F-4D97-AF65-F5344CB8AC3E}">
        <p14:creationId xmlns:p14="http://schemas.microsoft.com/office/powerpoint/2010/main" val="7604718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Microsoft has built a portfolio that supports the needs of all customers, and enables everyone to access the benefits of digital transformation.</a:t>
            </a:r>
          </a:p>
          <a:p>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Microsoft IoT Central</a:t>
            </a:r>
            <a:r>
              <a:rPr lang="en-US" sz="1200" b="0" kern="1200" dirty="0">
                <a:solidFill>
                  <a:schemeClr val="tx1"/>
                </a:solidFill>
                <a:effectLst/>
                <a:latin typeface="+mn-lt"/>
                <a:ea typeface="+mn-ea"/>
                <a:cs typeface="+mn-cs"/>
              </a:rPr>
              <a:t> is a fully managed SaaS solution that is best used when you need to get started quickly with minimal IoT experience. If your business is </a:t>
            </a:r>
            <a:r>
              <a:rPr lang="en-US" b="0" dirty="0"/>
              <a:t>pursuing speed over customization, SaaS models could be the perfect fit for your IoT implementation needs. Organizations with fewer device models, more predictable scenarios, and limited IoT/IT capabilities can now reap the benefits of IoT through a SaaS approach. </a:t>
            </a:r>
            <a:r>
              <a:rPr lang="en-US" sz="1200" b="0" kern="1200" dirty="0">
                <a:solidFill>
                  <a:schemeClr val="tx1"/>
                </a:solidFill>
                <a:effectLst/>
                <a:latin typeface="+mn-lt"/>
                <a:ea typeface="+mn-ea"/>
                <a:cs typeface="+mn-cs"/>
              </a:rPr>
              <a:t>Those businesses that previously lacked the time, money, and expertise to develop connected products can now get started quickly with Microsoft IoT Central. We are leading the industry in providing a mature SaaS solution that meets common IoT implementation pain points. </a:t>
            </a:r>
          </a:p>
          <a:p>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Azure IoT Suite</a:t>
            </a:r>
            <a:r>
              <a:rPr lang="en-US" sz="1200" b="0" kern="1200" dirty="0">
                <a:solidFill>
                  <a:schemeClr val="tx1"/>
                </a:solidFill>
                <a:effectLst/>
                <a:latin typeface="+mn-lt"/>
                <a:ea typeface="+mn-ea"/>
                <a:cs typeface="+mn-cs"/>
              </a:rPr>
              <a:t> is a customizable PaaS solution that is best used when you need a lot of control over your IoT solution. If your business is implementing IoT for connected operations, or have very particular customization requirements for your connected products, you can have the control you need with Azure IoT Suite. </a:t>
            </a:r>
            <a:r>
              <a:rPr lang="en-US" dirty="0"/>
              <a:t>Organizations with a large number of devices or device models, and manufacturers seeking connected factory solutions are examples of companies that can create highly customizable IoT solutions tailored to their complex needs.</a:t>
            </a:r>
            <a:endParaRPr lang="en-US" sz="1200" b="0" kern="1200" dirty="0">
              <a:solidFill>
                <a:schemeClr val="tx1"/>
              </a:solidFill>
              <a:effectLst/>
              <a:latin typeface="+mn-lt"/>
              <a:ea typeface="+mn-ea"/>
              <a:cs typeface="+mn-cs"/>
            </a:endParaRP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In addition, </a:t>
            </a:r>
            <a:r>
              <a:rPr lang="en-US" sz="1200" b="1" kern="1200" dirty="0">
                <a:solidFill>
                  <a:schemeClr val="tx1"/>
                </a:solidFill>
                <a:effectLst/>
                <a:latin typeface="+mn-lt"/>
                <a:ea typeface="+mn-ea"/>
                <a:cs typeface="+mn-cs"/>
              </a:rPr>
              <a:t>Azure IoT Edge</a:t>
            </a:r>
            <a:r>
              <a:rPr lang="en-US" sz="1200" b="0" kern="1200" dirty="0">
                <a:solidFill>
                  <a:schemeClr val="tx1"/>
                </a:solidFill>
                <a:effectLst/>
                <a:latin typeface="+mn-lt"/>
                <a:ea typeface="+mn-ea"/>
                <a:cs typeface="+mn-cs"/>
              </a:rPr>
              <a:t> provides organization with the capacity to do local processing. When combined with a PaaS or SaaS solution, edge processing can offer faster calculations and reduce the cost of data sent to the cloud.</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For the remainder of this presentation, we’ll focus on Microsoft IoT Central, and the unique value that it is bringing by democratizing IoT.</a:t>
            </a:r>
          </a:p>
          <a:p>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&lt;click&gt;</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72E4161-C64D-4CCE-8971-459BF83F087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508005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Microsoft has built a portfolio that supports the needs of all customers, and enables everyone to access the benefits of digital transformation.</a:t>
            </a:r>
          </a:p>
          <a:p>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Microsoft IoT Central</a:t>
            </a:r>
            <a:r>
              <a:rPr lang="en-US" sz="1200" b="0" kern="1200" dirty="0">
                <a:solidFill>
                  <a:schemeClr val="tx1"/>
                </a:solidFill>
                <a:effectLst/>
                <a:latin typeface="+mn-lt"/>
                <a:ea typeface="+mn-ea"/>
                <a:cs typeface="+mn-cs"/>
              </a:rPr>
              <a:t> is a fully managed SaaS solution that is best used when you need to get started quickly with minimal IoT experience. If your business is </a:t>
            </a:r>
            <a:r>
              <a:rPr lang="en-US" b="0" dirty="0"/>
              <a:t>pursuing speed over customization, SaaS models could be the perfect fit for your IoT implementation needs. Organizations with fewer device models, more predictable scenarios, and limited IoT/IT capabilities can now reap the benefits of IoT through a SaaS approach. </a:t>
            </a:r>
            <a:r>
              <a:rPr lang="en-US" sz="1200" b="0" kern="1200" dirty="0">
                <a:solidFill>
                  <a:schemeClr val="tx1"/>
                </a:solidFill>
                <a:effectLst/>
                <a:latin typeface="+mn-lt"/>
                <a:ea typeface="+mn-ea"/>
                <a:cs typeface="+mn-cs"/>
              </a:rPr>
              <a:t>Those businesses that previously lacked the time, money, and expertise to develop connected products can now get started quickly with Microsoft IoT Central. We are leading the industry in providing a mature SaaS solution that meets common IoT implementation pain points. </a:t>
            </a:r>
          </a:p>
          <a:p>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Azure IoT Suite</a:t>
            </a:r>
            <a:r>
              <a:rPr lang="en-US" sz="1200" b="0" kern="1200" dirty="0">
                <a:solidFill>
                  <a:schemeClr val="tx1"/>
                </a:solidFill>
                <a:effectLst/>
                <a:latin typeface="+mn-lt"/>
                <a:ea typeface="+mn-ea"/>
                <a:cs typeface="+mn-cs"/>
              </a:rPr>
              <a:t> is a customizable PaaS solution that is best used when you need a lot of control over your IoT solution. If your business is implementing IoT for connected operations, or have very particular customization requirements for your connected products, you can have the control you need with Azure IoT Suite. </a:t>
            </a:r>
            <a:r>
              <a:rPr lang="en-US" dirty="0"/>
              <a:t>Organizations with a large number of devices or device models, and manufacturers seeking connected factory solutions are examples of companies that can create highly customizable IoT solutions tailored to their complex needs.</a:t>
            </a:r>
            <a:endParaRPr lang="en-US" sz="1200" b="0" kern="1200" dirty="0">
              <a:solidFill>
                <a:schemeClr val="tx1"/>
              </a:solidFill>
              <a:effectLst/>
              <a:latin typeface="+mn-lt"/>
              <a:ea typeface="+mn-ea"/>
              <a:cs typeface="+mn-cs"/>
            </a:endParaRP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In addition, </a:t>
            </a:r>
            <a:r>
              <a:rPr lang="en-US" sz="1200" b="1" kern="1200" dirty="0">
                <a:solidFill>
                  <a:schemeClr val="tx1"/>
                </a:solidFill>
                <a:effectLst/>
                <a:latin typeface="+mn-lt"/>
                <a:ea typeface="+mn-ea"/>
                <a:cs typeface="+mn-cs"/>
              </a:rPr>
              <a:t>Azure IoT Edge</a:t>
            </a:r>
            <a:r>
              <a:rPr lang="en-US" sz="1200" b="0" kern="1200" dirty="0">
                <a:solidFill>
                  <a:schemeClr val="tx1"/>
                </a:solidFill>
                <a:effectLst/>
                <a:latin typeface="+mn-lt"/>
                <a:ea typeface="+mn-ea"/>
                <a:cs typeface="+mn-cs"/>
              </a:rPr>
              <a:t> provides organization with the capacity to do local processing. When combined with a PaaS or SaaS solution, edge processing can offer faster calculations and reduce the cost of data sent to the cloud.</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For the remainder of this presentation, we’ll focus on Microsoft IoT Central, and the unique value that it is bringing by democratizing IoT.</a:t>
            </a:r>
          </a:p>
          <a:p>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&lt;click&gt;</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72E4161-C64D-4CCE-8971-459BF83F087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745882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dirty="0"/>
              <a:t>Reduces the complexity of IoT solutions with a ully managed SaaS offering for customers and partners that enables powerful IoT scenarios without requiring cloud solution expertise.</a:t>
            </a:r>
          </a:p>
          <a:p>
            <a:endParaRPr lang="en-US" sz="1400" dirty="0"/>
          </a:p>
          <a:p>
            <a:pPr marL="0" indent="0">
              <a:buFont typeface="Arial" panose="020B0604020202020204" pitchFamily="34" charset="0"/>
              <a:buNone/>
            </a:pPr>
            <a:r>
              <a:rPr lang="en-US" sz="1400" dirty="0"/>
              <a:t>Simplifies the development process and makes it easy and fast for customers to get started, making digital transformation more accessible to everyone.</a:t>
            </a:r>
          </a:p>
          <a:p>
            <a:pPr marL="0" indent="0">
              <a:buFont typeface="Arial" panose="020B0604020202020204" pitchFamily="34" charset="0"/>
              <a:buNone/>
            </a:pPr>
            <a:endParaRPr lang="en-US" sz="1400" dirty="0"/>
          </a:p>
          <a:p>
            <a:pPr marL="0" indent="0">
              <a:buFont typeface="Arial" panose="020B0604020202020204" pitchFamily="34" charset="0"/>
              <a:buNone/>
            </a:pPr>
            <a:r>
              <a:rPr lang="en-US" sz="1400" dirty="0"/>
              <a:t>Available along with our existing platform-as-a-service (PaaS) solution, Azure IoT Suite, which enables deep customization and full control. </a:t>
            </a:r>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12/6/2019 3:39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302788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6266E11-2D6E-47D1-9B0E-710511962C2C}" type="slidenum">
              <a:rPr lang="en-US" smtClean="0"/>
              <a:t>14</a:t>
            </a:fld>
            <a:endParaRPr lang="en-US" dirty="0"/>
          </a:p>
        </p:txBody>
      </p:sp>
    </p:spTree>
    <p:extLst>
      <p:ext uri="{BB962C8B-B14F-4D97-AF65-F5344CB8AC3E}">
        <p14:creationId xmlns:p14="http://schemas.microsoft.com/office/powerpoint/2010/main" val="973247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AD6C42F0-5F9C-423D-AD94-7C9D09A7ECBA}" type="slidenum">
              <a:rPr lang="en-US" smtClean="0">
                <a:solidFill>
                  <a:prstClr val="black"/>
                </a:solidFill>
              </a:rPr>
              <a:pPr>
                <a:defRPr/>
              </a:pPr>
              <a:t>15</a:t>
            </a:fld>
            <a:endParaRPr lang="en-US" dirty="0">
              <a:solidFill>
                <a:prstClr val="black"/>
              </a:solidFill>
            </a:endParaRPr>
          </a:p>
        </p:txBody>
      </p:sp>
    </p:spTree>
    <p:extLst>
      <p:ext uri="{BB962C8B-B14F-4D97-AF65-F5344CB8AC3E}">
        <p14:creationId xmlns:p14="http://schemas.microsoft.com/office/powerpoint/2010/main" val="21573464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900" kern="1200" baseline="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12/6/2019 3:39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180949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12/6/2019 3:39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62615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12/6/2019 3:39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23445681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12/6/2019 3:39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763271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S4, Solution Specialist Sales Summit</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12/6/2019 3:39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a:p>
        </p:txBody>
      </p:sp>
    </p:spTree>
    <p:extLst>
      <p:ext uri="{BB962C8B-B14F-4D97-AF65-F5344CB8AC3E}">
        <p14:creationId xmlns:p14="http://schemas.microsoft.com/office/powerpoint/2010/main" val="34806971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1" indent="0">
              <a:buFont typeface="Arial" panose="020B0604020202020204" pitchFamily="34" charset="0"/>
              <a:buNone/>
            </a:pPr>
            <a:endParaRPr lang="en-US" sz="1600"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50A5DE-BFA5-44C7-948A-FC36D9BC7A70}"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6730565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marL="342927" indent="-342900" defTabSz="932742">
              <a:spcBef>
                <a:spcPts val="600"/>
              </a:spcBef>
              <a:buFont typeface="Arial" panose="020B0604020202020204" pitchFamily="34" charset="0"/>
              <a:buChar char="•"/>
              <a:defRPr/>
            </a:pPr>
            <a:endParaRPr kumimoji="0" lang="en-US" sz="2000" i="1" u="none" strike="noStrike" kern="1200" cap="none" spc="0" normalizeH="0" baseline="0" noProof="0" dirty="0">
              <a:ln>
                <a:noFill/>
              </a:ln>
              <a:solidFill>
                <a:schemeClr val="bg1"/>
              </a:solidFill>
              <a:effectLst/>
              <a:uLnTx/>
              <a:uFillTx/>
              <a:latin typeface="Segoe UI Semibold" panose="020B0702040204020203" pitchFamily="34" charset="0"/>
              <a:cs typeface="Segoe UI Semibold" panose="020B0702040204020203" pitchFamily="34" charset="0"/>
            </a:endParaRPr>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939CF7E-134C-4B4A-9853-17D7568CBCC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12/6/2019 3:39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3"/>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953801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https://reprints.forrester.com/#/assets/2/108/RES146958/reports</a:t>
            </a:r>
            <a:endParaRPr lang="en-US" dirty="0"/>
          </a:p>
        </p:txBody>
      </p:sp>
      <p:sp>
        <p:nvSpPr>
          <p:cNvPr id="4" name="Slide Number Placeholder 3"/>
          <p:cNvSpPr>
            <a:spLocks noGrp="1"/>
          </p:cNvSpPr>
          <p:nvPr>
            <p:ph type="sldNum" sz="quarter" idx="5"/>
          </p:nvPr>
        </p:nvSpPr>
        <p:spPr/>
        <p:txBody>
          <a:bodyPr/>
          <a:lstStyle/>
          <a:p>
            <a:fld id="{F6266E11-2D6E-47D1-9B0E-710511962C2C}" type="slidenum">
              <a:rPr lang="en-US" smtClean="0"/>
              <a:t>23</a:t>
            </a:fld>
            <a:endParaRPr lang="en-US" dirty="0"/>
          </a:p>
        </p:txBody>
      </p:sp>
    </p:spTree>
    <p:extLst>
      <p:ext uri="{BB962C8B-B14F-4D97-AF65-F5344CB8AC3E}">
        <p14:creationId xmlns:p14="http://schemas.microsoft.com/office/powerpoint/2010/main" val="351558885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a:p>
            <a:pPr marL="171450" indent="-171450">
              <a:buFont typeface="Arial" panose="020B0604020202020204" pitchFamily="34" charset="0"/>
              <a:buChar char="•"/>
            </a:pPr>
            <a:r>
              <a:rPr lang="en-US" dirty="0"/>
              <a:t>Azure is continuing expand its infrastructure footprint around the globe.</a:t>
            </a:r>
          </a:p>
          <a:p>
            <a:pPr marL="171450" indent="-171450">
              <a:buFont typeface="Arial" panose="020B0604020202020204" pitchFamily="34" charset="0"/>
              <a:buChar char="•"/>
            </a:pPr>
            <a:r>
              <a:rPr lang="en-US" dirty="0"/>
              <a:t>In fact, Microsoft is the first cloud provider to put data centers in South Africa. </a:t>
            </a:r>
          </a:p>
          <a:p>
            <a:pPr marL="171450" indent="-171450">
              <a:buFont typeface="Arial" panose="020B0604020202020204" pitchFamily="34" charset="0"/>
              <a:buChar char="•"/>
            </a:pPr>
            <a:r>
              <a:rPr lang="en-US" dirty="0"/>
              <a:t>Right now, we’re at 42 Azure regions—which is more than AWS and Google </a:t>
            </a:r>
            <a:r>
              <a:rPr lang="en-US" i="1" dirty="0"/>
              <a:t>combined.</a:t>
            </a:r>
            <a:endParaRPr lang="en-US" dirty="0"/>
          </a:p>
          <a:p>
            <a:pPr marL="171450" indent="-171450">
              <a:buFont typeface="Arial" panose="020B0604020202020204" pitchFamily="34" charset="0"/>
              <a:buChar char="•"/>
            </a:pPr>
            <a:r>
              <a:rPr lang="en-US" dirty="0"/>
              <a:t>The approach Azure takes is different as it is important for enterprise customers to have data in region, close to employees, close to customers as well as have unique data handling capabilities.</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12/6/2019 3:39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3479167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81C9C15-504F-4AC2-AD31-7003795B0E2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8248621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81C9C15-504F-4AC2-AD31-7003795B0E2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3722277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1CF0560-E275-4E60-9EB9-65FBF9490643}" type="slidenum">
              <a:rPr lang="en-US" smtClean="0"/>
              <a:t>31</a:t>
            </a:fld>
            <a:endParaRPr lang="en-US"/>
          </a:p>
        </p:txBody>
      </p:sp>
    </p:spTree>
    <p:extLst>
      <p:ext uri="{BB962C8B-B14F-4D97-AF65-F5344CB8AC3E}">
        <p14:creationId xmlns:p14="http://schemas.microsoft.com/office/powerpoint/2010/main" val="396483235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81C9C15-504F-4AC2-AD31-7003795B0E2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Notes Placeholder 2">
            <a:extLst>
              <a:ext uri="{FF2B5EF4-FFF2-40B4-BE49-F238E27FC236}">
                <a16:creationId xmlns:a16="http://schemas.microsoft.com/office/drawing/2014/main" id="{06633A88-1C5F-4518-AA1B-421E21708855}"/>
              </a:ext>
            </a:extLst>
          </p:cNvPr>
          <p:cNvSpPr>
            <a:spLocks noGrp="1"/>
          </p:cNvSpPr>
          <p:nvPr>
            <p:ph type="body" idx="1"/>
          </p:nvPr>
        </p:nvSpPr>
        <p:spPr/>
        <p:txBody>
          <a:bodyPr/>
          <a:lstStyle/>
          <a:p>
            <a:r>
              <a:rPr lang="en-US" dirty="0"/>
              <a:t>https://customers.microsoft.com/en-us/story/crowneplazabelgrade-travel-transportation-azure</a:t>
            </a:r>
          </a:p>
        </p:txBody>
      </p:sp>
    </p:spTree>
    <p:extLst>
      <p:ext uri="{BB962C8B-B14F-4D97-AF65-F5344CB8AC3E}">
        <p14:creationId xmlns:p14="http://schemas.microsoft.com/office/powerpoint/2010/main" val="93954443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81C9C15-504F-4AC2-AD31-7003795B0E2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7902660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12/6/2019 3:39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895508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900"/>
              <a:t>Added cow icon</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S4, Solution Specialist Sales Summit</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12/6/2019 3:39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327765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30 BYE WORDS</a:t>
            </a:r>
          </a:p>
          <a:p>
            <a:r>
              <a:rPr lang="en-US" b="1" dirty="0"/>
              <a:t>Speaker Notes: </a:t>
            </a:r>
          </a:p>
          <a:p>
            <a:endParaRPr lang="en-US" dirty="0"/>
          </a:p>
          <a:p>
            <a:r>
              <a:rPr lang="en-US" dirty="0"/>
              <a:t>Businesses</a:t>
            </a:r>
            <a:r>
              <a:rPr lang="en-US" baseline="0" dirty="0"/>
              <a:t> move at the speed of thought and the competitive edge is measured in seconds and minutes—not days or weeks. The first and second consideration for holistic defense for businesses is data protection and business continuity. For enterprises—regardless of industry—there exists a set of common objectives for thriving in the digital landscape. Organizations that want to succeed tend to focus on:</a:t>
            </a:r>
          </a:p>
          <a:p>
            <a:endParaRPr lang="en-US" baseline="0" dirty="0"/>
          </a:p>
          <a:p>
            <a:pPr marL="174708" indent="-174708">
              <a:buFont typeface="Arial" panose="020B0604020202020204" pitchFamily="34" charset="0"/>
              <a:buChar char="•"/>
            </a:pPr>
            <a:r>
              <a:rPr lang="en-US" b="1" baseline="0" dirty="0"/>
              <a:t>Limiting downtime</a:t>
            </a:r>
          </a:p>
          <a:p>
            <a:pPr marL="396098" lvl="1" indent="-174708">
              <a:buFont typeface="Arial" panose="020B0604020202020204" pitchFamily="34" charset="0"/>
              <a:buChar char="•"/>
            </a:pPr>
            <a:r>
              <a:rPr lang="en-US" baseline="0" dirty="0"/>
              <a:t> Line of business applications are the lifeblood of modern enterprise and just a minute of downtime is far too long. Companies that want to succeed do everything in their power to achieve “the nine’s” of availability and uptime. </a:t>
            </a:r>
          </a:p>
          <a:p>
            <a:pPr marL="174708" indent="-174708">
              <a:buFont typeface="Arial" panose="020B0604020202020204" pitchFamily="34" charset="0"/>
              <a:buChar char="•"/>
            </a:pPr>
            <a:r>
              <a:rPr lang="en-US" b="1" baseline="0" dirty="0"/>
              <a:t>Reducing costs</a:t>
            </a:r>
            <a:endParaRPr lang="en-US" b="0" baseline="0" dirty="0"/>
          </a:p>
          <a:p>
            <a:pPr marL="396098" lvl="1" indent="-174708">
              <a:buFont typeface="Arial" panose="020B0604020202020204" pitchFamily="34" charset="0"/>
              <a:buChar char="•"/>
            </a:pPr>
            <a:r>
              <a:rPr lang="en-US" b="0" baseline="0" dirty="0"/>
              <a:t>Selling and increasing revenue are only part of the equation. Enterprises always look for ways to reduce costs and unnecessary overhead.</a:t>
            </a:r>
          </a:p>
          <a:p>
            <a:pPr marL="174708" indent="-174708">
              <a:buFont typeface="Arial" panose="020B0604020202020204" pitchFamily="34" charset="0"/>
              <a:buChar char="•"/>
            </a:pPr>
            <a:r>
              <a:rPr lang="en-US" b="1" baseline="0" dirty="0"/>
              <a:t>Managing complexity</a:t>
            </a:r>
            <a:endParaRPr lang="en-US" b="0" baseline="0" dirty="0"/>
          </a:p>
          <a:p>
            <a:pPr marL="396098" lvl="1" indent="-174708">
              <a:buFont typeface="Arial" panose="020B0604020202020204" pitchFamily="34" charset="0"/>
              <a:buChar char="•"/>
            </a:pPr>
            <a:r>
              <a:rPr lang="en-US" b="0" baseline="0" dirty="0"/>
              <a:t>Navigating some modern IT environments can be like making your way through a labyrinth. Primary, secondary, and tertiary data centers, DR protocols, heterogeneous operating environments, colocation facilities, disparate toolsets, it’s a lot to keep track of. Enterprises often look for ways to untangle the knot of 21</a:t>
            </a:r>
            <a:r>
              <a:rPr lang="en-US" b="0" baseline="30000" dirty="0"/>
              <a:t>st</a:t>
            </a:r>
            <a:r>
              <a:rPr lang="en-US" b="0" baseline="0" dirty="0"/>
              <a:t> Century IT.</a:t>
            </a:r>
          </a:p>
          <a:p>
            <a:pPr marL="174708" indent="-174708">
              <a:buFont typeface="Arial" panose="020B0604020202020204" pitchFamily="34" charset="0"/>
              <a:buChar char="•"/>
            </a:pPr>
            <a:r>
              <a:rPr lang="en-US" b="1" baseline="0" dirty="0"/>
              <a:t>Ensuring compliance</a:t>
            </a:r>
          </a:p>
          <a:p>
            <a:pPr marL="396098" lvl="1" indent="-174708">
              <a:buFont typeface="Arial" panose="020B0604020202020204" pitchFamily="34" charset="0"/>
              <a:buChar char="•"/>
            </a:pPr>
            <a:r>
              <a:rPr lang="en-US" b="0" baseline="0" dirty="0"/>
              <a:t>With modernization and globalization of business—and the vast array of business models and industries--oversight is required. Businesses need to adhere to complex (and sometimes confusing) compliance mandates from many different regulatory bodies based on a number of factors—or risk costly litigation and negative effects to their brand and bottom line.</a:t>
            </a:r>
          </a:p>
          <a:p>
            <a:pPr marL="174708" indent="-174708">
              <a:buFont typeface="Arial" panose="020B0604020202020204" pitchFamily="34" charset="0"/>
              <a:buChar char="•"/>
            </a:pPr>
            <a:r>
              <a:rPr lang="en-US" b="1" baseline="0" dirty="0"/>
              <a:t>Scaling protection</a:t>
            </a:r>
          </a:p>
          <a:p>
            <a:pPr marL="396098" lvl="1" indent="-174708">
              <a:buFont typeface="Arial" panose="020B0604020202020204" pitchFamily="34" charset="0"/>
              <a:buChar char="•"/>
            </a:pPr>
            <a:r>
              <a:rPr lang="en-US" b="0" baseline="0" dirty="0"/>
              <a:t>It’s a given that enterprises need protection when the unthinkable happens. But more than that, they need holistic defense solutions that can continue to protect them as they grow. In short, they need scalable, complete protection from human and natural disaster. </a:t>
            </a:r>
            <a:endParaRPr lang="en-US" b="1" baseline="0" dirty="0"/>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12/6/2019 3:39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5021099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b="1" u="sng" dirty="0"/>
              <a:t>Talking Points</a:t>
            </a:r>
            <a:endParaRPr lang="en-US" sz="1200" b="1" u="sng" kern="1200" dirty="0">
              <a:solidFill>
                <a:schemeClr val="tx1"/>
              </a:solidFill>
              <a:latin typeface="Segoe UI" panose="020B0502040204020203" pitchFamily="34" charset="0"/>
              <a:ea typeface="+mn-ea"/>
              <a:cs typeface="+mn-cs"/>
              <a:sym typeface="Segoe UI" panose="020B0502040204020203" pitchFamily="34" charset="0"/>
            </a:endParaRPr>
          </a:p>
          <a:p>
            <a:pPr marL="171450" indent="-171450">
              <a:buFont typeface="Arial" panose="020B0604020202020204" pitchFamily="34" charset="0"/>
              <a:buChar char="•"/>
            </a:pPr>
            <a:r>
              <a:rPr lang="en-US" sz="1200" kern="1200" dirty="0">
                <a:solidFill>
                  <a:schemeClr val="tx1"/>
                </a:solidFill>
                <a:latin typeface="Segoe UI" panose="020B0502040204020203" pitchFamily="34" charset="0"/>
                <a:ea typeface="+mn-ea"/>
                <a:cs typeface="+mn-cs"/>
                <a:sym typeface="Segoe UI" panose="020B0502040204020203" pitchFamily="34" charset="0"/>
              </a:rPr>
              <a:t>The truth</a:t>
            </a:r>
            <a:r>
              <a:rPr lang="en-US" sz="1200" kern="1200" baseline="0" dirty="0">
                <a:solidFill>
                  <a:schemeClr val="tx1"/>
                </a:solidFill>
                <a:latin typeface="Segoe UI" panose="020B0502040204020203" pitchFamily="34" charset="0"/>
                <a:ea typeface="+mn-ea"/>
                <a:cs typeface="+mn-cs"/>
                <a:sym typeface="Segoe UI" panose="020B0502040204020203" pitchFamily="34" charset="0"/>
              </a:rPr>
              <a:t> is, t</a:t>
            </a:r>
            <a:r>
              <a:rPr lang="en-US" sz="1200" kern="1200" dirty="0">
                <a:solidFill>
                  <a:schemeClr val="tx1"/>
                </a:solidFill>
                <a:latin typeface="Segoe UI" panose="020B0502040204020203" pitchFamily="34" charset="0"/>
                <a:ea typeface="+mn-ea"/>
                <a:cs typeface="+mn-cs"/>
                <a:sym typeface="Segoe UI" panose="020B0502040204020203" pitchFamily="34" charset="0"/>
              </a:rPr>
              <a:t>here is no standard definition</a:t>
            </a:r>
            <a:r>
              <a:rPr lang="en-US" sz="1200" kern="1200" baseline="0" dirty="0">
                <a:solidFill>
                  <a:schemeClr val="tx1"/>
                </a:solidFill>
                <a:latin typeface="Segoe UI" panose="020B0502040204020203" pitchFamily="34" charset="0"/>
                <a:ea typeface="+mn-ea"/>
                <a:cs typeface="+mn-cs"/>
                <a:sym typeface="Segoe UI" panose="020B0502040204020203" pitchFamily="34" charset="0"/>
              </a:rPr>
              <a:t> for the Internet of Things. If you have heard or read about IoT, chances are you’ve come across a number of different perspectives</a:t>
            </a:r>
            <a:r>
              <a:rPr lang="en-US" sz="1200" kern="1200" dirty="0">
                <a:solidFill>
                  <a:schemeClr val="tx1"/>
                </a:solidFill>
                <a:latin typeface="Segoe UI" panose="020B0502040204020203" pitchFamily="34" charset="0"/>
                <a:ea typeface="+mn-ea"/>
                <a:cs typeface="+mn-cs"/>
                <a:sym typeface="Segoe UI" panose="020B0502040204020203" pitchFamily="34" charset="0"/>
              </a:rPr>
              <a:t> </a:t>
            </a:r>
          </a:p>
          <a:p>
            <a:pPr marL="171450" indent="-171450">
              <a:buFont typeface="Arial" panose="020B0604020202020204" pitchFamily="34" charset="0"/>
              <a:buChar char="•"/>
            </a:pPr>
            <a:r>
              <a:rPr lang="en-US" sz="1200" kern="1200" dirty="0">
                <a:solidFill>
                  <a:schemeClr val="tx1"/>
                </a:solidFill>
                <a:latin typeface="Segoe UI" panose="020B0502040204020203" pitchFamily="34" charset="0"/>
                <a:ea typeface="+mn-ea"/>
                <a:cs typeface="Segoe UI" panose="020B0502040204020203" pitchFamily="34" charset="0"/>
              </a:rPr>
              <a:t>Despite how complex IoT seems, it essentially comes down to three areas</a:t>
            </a:r>
            <a:r>
              <a:rPr lang="en-US" sz="1200" kern="1200" dirty="0">
                <a:solidFill>
                  <a:schemeClr val="tx1"/>
                </a:solidFill>
                <a:latin typeface="Segoe UI" panose="020B0502040204020203" pitchFamily="34" charset="0"/>
                <a:ea typeface="+mn-ea"/>
                <a:cs typeface="+mn-cs"/>
                <a:sym typeface="Segoe UI" panose="020B0502040204020203" pitchFamily="34" charset="0"/>
              </a:rPr>
              <a:t>: </a:t>
            </a:r>
          </a:p>
          <a:p>
            <a:pPr marL="552343" lvl="1" indent="-171450">
              <a:buFont typeface="Arial" panose="020B0604020202020204" pitchFamily="34" charset="0"/>
              <a:buChar char="•"/>
            </a:pPr>
            <a:r>
              <a:rPr lang="en-US" sz="1200" kern="1200" dirty="0">
                <a:solidFill>
                  <a:schemeClr val="tx1"/>
                </a:solidFill>
                <a:latin typeface="Segoe UI" panose="020B0502040204020203" pitchFamily="34" charset="0"/>
                <a:ea typeface="+mn-ea"/>
                <a:cs typeface="+mn-cs"/>
                <a:sym typeface="Segoe UI" panose="020B0502040204020203" pitchFamily="34" charset="0"/>
              </a:rPr>
              <a:t>Physical “</a:t>
            </a:r>
            <a:r>
              <a:rPr lang="en-US" sz="1200" b="1" kern="1200" dirty="0">
                <a:solidFill>
                  <a:schemeClr val="tx1"/>
                </a:solidFill>
                <a:latin typeface="Segoe UI" panose="020B0502040204020203" pitchFamily="34" charset="0"/>
                <a:ea typeface="+mn-ea"/>
                <a:cs typeface="+mn-cs"/>
                <a:sym typeface="Segoe UI" panose="020B0502040204020203" pitchFamily="34" charset="0"/>
              </a:rPr>
              <a:t>things</a:t>
            </a:r>
            <a:r>
              <a:rPr lang="en-US" sz="1200" kern="1200" dirty="0">
                <a:solidFill>
                  <a:schemeClr val="tx1"/>
                </a:solidFill>
                <a:latin typeface="Segoe UI" panose="020B0502040204020203" pitchFamily="34" charset="0"/>
                <a:ea typeface="+mn-ea"/>
                <a:cs typeface="+mn-cs"/>
                <a:sym typeface="Segoe UI" panose="020B0502040204020203" pitchFamily="34" charset="0"/>
              </a:rPr>
              <a:t>” such as line of business assets, including industry devices or sensors (e.g. Windows</a:t>
            </a:r>
            <a:r>
              <a:rPr lang="en-US" sz="1200" kern="1200" baseline="0" dirty="0">
                <a:solidFill>
                  <a:schemeClr val="tx1"/>
                </a:solidFill>
                <a:latin typeface="Segoe UI" panose="020B0502040204020203" pitchFamily="34" charset="0"/>
                <a:ea typeface="+mn-ea"/>
                <a:cs typeface="+mn-cs"/>
                <a:sym typeface="Segoe UI" panose="020B0502040204020203" pitchFamily="34" charset="0"/>
              </a:rPr>
              <a:t> 10 IoT, Azure IoT Device &amp; Gateway SDK).  </a:t>
            </a:r>
            <a:r>
              <a:rPr lang="en-US" sz="1200" kern="1200" dirty="0">
                <a:solidFill>
                  <a:schemeClr val="tx1"/>
                </a:solidFill>
                <a:latin typeface="Segoe UI" panose="020B0502040204020203" pitchFamily="34" charset="0"/>
                <a:ea typeface="+mn-ea"/>
                <a:cs typeface="+mn-cs"/>
                <a:sym typeface="Segoe UI" panose="020B0502040204020203" pitchFamily="34" charset="0"/>
              </a:rPr>
              <a:t>Those “things” have </a:t>
            </a:r>
            <a:r>
              <a:rPr lang="en-US" sz="1200" b="0" kern="1200" dirty="0">
                <a:solidFill>
                  <a:schemeClr val="tx1"/>
                </a:solidFill>
                <a:latin typeface="Segoe UI" panose="020B0502040204020203" pitchFamily="34" charset="0"/>
                <a:ea typeface="+mn-ea"/>
                <a:cs typeface="+mn-cs"/>
                <a:sym typeface="Segoe UI" panose="020B0502040204020203" pitchFamily="34" charset="0"/>
              </a:rPr>
              <a:t>connectivity </a:t>
            </a:r>
            <a:r>
              <a:rPr lang="en-US" sz="1200" kern="1200" dirty="0">
                <a:solidFill>
                  <a:schemeClr val="tx1"/>
                </a:solidFill>
                <a:latin typeface="Segoe UI" panose="020B0502040204020203" pitchFamily="34" charset="0"/>
                <a:ea typeface="+mn-ea"/>
                <a:cs typeface="+mn-cs"/>
                <a:sym typeface="Segoe UI" panose="020B0502040204020203" pitchFamily="34" charset="0"/>
              </a:rPr>
              <a:t>to the internet, to each other, and to people. </a:t>
            </a:r>
            <a:r>
              <a:rPr lang="en-US" sz="1200" kern="1200" baseline="0" dirty="0">
                <a:solidFill>
                  <a:schemeClr val="tx1"/>
                </a:solidFill>
                <a:latin typeface="Segoe UI" panose="020B0502040204020203" pitchFamily="34" charset="0"/>
                <a:ea typeface="+mn-ea"/>
                <a:cs typeface="+mn-cs"/>
                <a:sym typeface="Segoe UI" panose="020B0502040204020203" pitchFamily="34" charset="0"/>
              </a:rPr>
              <a:t>Microsoft enables connectivity to any kind of device that our customers needs. And we can bring amazing experiences to the edge through our gateway SDK, and through intelligent devices with Windows 10 IoT. </a:t>
            </a:r>
            <a:r>
              <a:rPr lang="en-US" sz="1200" kern="1200" dirty="0">
                <a:solidFill>
                  <a:schemeClr val="tx1"/>
                </a:solidFill>
                <a:latin typeface="Segoe UI" panose="020B0502040204020203" pitchFamily="34" charset="0"/>
                <a:ea typeface="+mn-ea"/>
                <a:cs typeface="+mn-cs"/>
                <a:sym typeface="Segoe UI" panose="020B0502040204020203" pitchFamily="34" charset="0"/>
              </a:rPr>
              <a:t>Those “things” collect and communicate and </a:t>
            </a:r>
            <a:r>
              <a:rPr lang="en-US" sz="1200" b="1" kern="1200" dirty="0">
                <a:solidFill>
                  <a:schemeClr val="tx1"/>
                </a:solidFill>
                <a:latin typeface="Segoe UI" panose="020B0502040204020203" pitchFamily="34" charset="0"/>
                <a:ea typeface="+mn-ea"/>
                <a:cs typeface="+mn-cs"/>
                <a:sym typeface="Segoe UI" panose="020B0502040204020203" pitchFamily="34" charset="0"/>
              </a:rPr>
              <a:t>control</a:t>
            </a:r>
            <a:r>
              <a:rPr lang="en-US" sz="1200" kern="1200" dirty="0">
                <a:solidFill>
                  <a:schemeClr val="tx1"/>
                </a:solidFill>
                <a:latin typeface="Segoe UI" panose="020B0502040204020203" pitchFamily="34" charset="0"/>
                <a:ea typeface="+mn-ea"/>
                <a:cs typeface="+mn-cs"/>
                <a:sym typeface="Segoe UI" panose="020B0502040204020203" pitchFamily="34" charset="0"/>
              </a:rPr>
              <a:t> </a:t>
            </a:r>
            <a:r>
              <a:rPr lang="en-US" sz="1200" b="0" kern="1200" dirty="0">
                <a:solidFill>
                  <a:schemeClr val="tx1"/>
                </a:solidFill>
                <a:latin typeface="Segoe UI" panose="020B0502040204020203" pitchFamily="34" charset="0"/>
                <a:ea typeface="+mn-ea"/>
                <a:cs typeface="+mn-cs"/>
                <a:sym typeface="Segoe UI" panose="020B0502040204020203" pitchFamily="34" charset="0"/>
              </a:rPr>
              <a:t>data</a:t>
            </a:r>
            <a:r>
              <a:rPr lang="en-US" sz="1200" kern="1200" dirty="0">
                <a:solidFill>
                  <a:schemeClr val="tx1"/>
                </a:solidFill>
                <a:latin typeface="Segoe UI" panose="020B0502040204020203" pitchFamily="34" charset="0"/>
                <a:ea typeface="+mn-ea"/>
                <a:cs typeface="+mn-cs"/>
                <a:sym typeface="Segoe UI" panose="020B0502040204020203" pitchFamily="34" charset="0"/>
              </a:rPr>
              <a:t>—this may include information</a:t>
            </a:r>
            <a:r>
              <a:rPr lang="en-US" sz="1200" kern="1200" baseline="0" dirty="0">
                <a:solidFill>
                  <a:schemeClr val="tx1"/>
                </a:solidFill>
                <a:latin typeface="Segoe UI" panose="020B0502040204020203" pitchFamily="34" charset="0"/>
                <a:ea typeface="+mn-ea"/>
                <a:cs typeface="+mn-cs"/>
                <a:sym typeface="Segoe UI" panose="020B0502040204020203" pitchFamily="34" charset="0"/>
              </a:rPr>
              <a:t> </a:t>
            </a:r>
            <a:r>
              <a:rPr lang="en-US" sz="1200" kern="1200" dirty="0">
                <a:solidFill>
                  <a:schemeClr val="tx1"/>
                </a:solidFill>
                <a:latin typeface="Segoe UI" panose="020B0502040204020203" pitchFamily="34" charset="0"/>
                <a:ea typeface="+mn-ea"/>
                <a:cs typeface="+mn-cs"/>
                <a:sym typeface="Segoe UI" panose="020B0502040204020203" pitchFamily="34" charset="0"/>
              </a:rPr>
              <a:t>gathered</a:t>
            </a:r>
            <a:r>
              <a:rPr lang="en-US" sz="1200" kern="1200" baseline="0" dirty="0">
                <a:solidFill>
                  <a:schemeClr val="tx1"/>
                </a:solidFill>
                <a:latin typeface="Segoe UI" panose="020B0502040204020203" pitchFamily="34" charset="0"/>
                <a:ea typeface="+mn-ea"/>
                <a:cs typeface="+mn-cs"/>
                <a:sym typeface="Segoe UI" panose="020B0502040204020203" pitchFamily="34" charset="0"/>
              </a:rPr>
              <a:t> </a:t>
            </a:r>
            <a:r>
              <a:rPr lang="en-US" sz="1200" kern="1200" dirty="0">
                <a:solidFill>
                  <a:schemeClr val="tx1"/>
                </a:solidFill>
                <a:latin typeface="Segoe UI" panose="020B0502040204020203" pitchFamily="34" charset="0"/>
                <a:ea typeface="+mn-ea"/>
                <a:cs typeface="+mn-cs"/>
                <a:sym typeface="Segoe UI" panose="020B0502040204020203" pitchFamily="34" charset="0"/>
              </a:rPr>
              <a:t>from the environment or inputted by users (Azure</a:t>
            </a:r>
            <a:r>
              <a:rPr lang="en-US" sz="1200" kern="1200" baseline="0" dirty="0">
                <a:solidFill>
                  <a:schemeClr val="tx1"/>
                </a:solidFill>
                <a:latin typeface="Segoe UI" panose="020B0502040204020203" pitchFamily="34" charset="0"/>
                <a:ea typeface="+mn-ea"/>
                <a:cs typeface="+mn-cs"/>
                <a:sym typeface="Segoe UI" panose="020B0502040204020203" pitchFamily="34" charset="0"/>
              </a:rPr>
              <a:t> Data Lake, SQL Server 2016)</a:t>
            </a:r>
            <a:endParaRPr lang="en-US" sz="1200" kern="1200" dirty="0">
              <a:solidFill>
                <a:schemeClr val="tx1"/>
              </a:solidFill>
              <a:latin typeface="Segoe UI" panose="020B0502040204020203" pitchFamily="34" charset="0"/>
              <a:ea typeface="+mn-ea"/>
              <a:cs typeface="+mn-cs"/>
              <a:sym typeface="Segoe UI" panose="020B0502040204020203" pitchFamily="34" charset="0"/>
            </a:endParaRPr>
          </a:p>
          <a:p>
            <a:pPr marL="552343" lvl="1" indent="-171450">
              <a:buFont typeface="Arial" panose="020B0604020202020204" pitchFamily="34" charset="0"/>
              <a:buChar char="•"/>
            </a:pPr>
            <a:r>
              <a:rPr lang="en-US" sz="1200" kern="1200" dirty="0">
                <a:solidFill>
                  <a:schemeClr val="tx1"/>
                </a:solidFill>
                <a:latin typeface="Segoe UI" panose="020B0502040204020203" pitchFamily="34" charset="0"/>
                <a:ea typeface="+mn-ea"/>
                <a:cs typeface="+mn-cs"/>
                <a:sym typeface="Segoe UI" panose="020B0502040204020203" pitchFamily="34" charset="0"/>
              </a:rPr>
              <a:t>And then there are </a:t>
            </a:r>
            <a:r>
              <a:rPr lang="en-US" sz="1200" b="1" kern="1200" dirty="0">
                <a:solidFill>
                  <a:schemeClr val="tx1"/>
                </a:solidFill>
                <a:latin typeface="Segoe UI" panose="020B0502040204020203" pitchFamily="34" charset="0"/>
                <a:ea typeface="+mn-ea"/>
                <a:cs typeface="+mn-cs"/>
                <a:sym typeface="Segoe UI" panose="020B0502040204020203" pitchFamily="34" charset="0"/>
              </a:rPr>
              <a:t>Insights </a:t>
            </a:r>
            <a:r>
              <a:rPr lang="en-US" sz="1200" b="0" kern="1200" dirty="0">
                <a:solidFill>
                  <a:schemeClr val="tx1"/>
                </a:solidFill>
                <a:latin typeface="Segoe UI" panose="020B0502040204020203" pitchFamily="34" charset="0"/>
                <a:ea typeface="+mn-ea"/>
                <a:cs typeface="+mn-cs"/>
                <a:sym typeface="Segoe UI" panose="020B0502040204020203" pitchFamily="34" charset="0"/>
              </a:rPr>
              <a:t>gleaned from </a:t>
            </a:r>
            <a:r>
              <a:rPr lang="en-US" sz="1200" b="0" kern="1200" dirty="0">
                <a:solidFill>
                  <a:schemeClr val="accent3"/>
                </a:solidFill>
                <a:latin typeface="Segoe UI" panose="020B0502040204020203" pitchFamily="34" charset="0"/>
                <a:ea typeface="+mn-ea"/>
                <a:cs typeface="+mn-cs"/>
                <a:sym typeface="Segoe UI" panose="020B0502040204020203" pitchFamily="34" charset="0"/>
              </a:rPr>
              <a:t>that </a:t>
            </a:r>
            <a:r>
              <a:rPr lang="en-US" sz="1200" kern="1200" dirty="0">
                <a:solidFill>
                  <a:schemeClr val="tx1"/>
                </a:solidFill>
                <a:latin typeface="Segoe UI" panose="020B0502040204020203" pitchFamily="34" charset="0"/>
                <a:ea typeface="+mn-ea"/>
                <a:cs typeface="+mn-cs"/>
                <a:sym typeface="Segoe UI" panose="020B0502040204020203" pitchFamily="34" charset="0"/>
              </a:rPr>
              <a:t>data to provide</a:t>
            </a:r>
            <a:r>
              <a:rPr lang="en-US" sz="1200" kern="1200" baseline="0" dirty="0">
                <a:solidFill>
                  <a:schemeClr val="tx1"/>
                </a:solidFill>
                <a:latin typeface="Segoe UI" panose="020B0502040204020203" pitchFamily="34" charset="0"/>
                <a:ea typeface="+mn-ea"/>
                <a:cs typeface="+mn-cs"/>
                <a:sym typeface="Segoe UI" panose="020B0502040204020203" pitchFamily="34" charset="0"/>
              </a:rPr>
              <a:t> insights (Cortana Intelligence Suite, SQL Server 2016, R-Server)</a:t>
            </a:r>
            <a:endParaRPr lang="en-US" sz="1200" kern="1200" dirty="0">
              <a:solidFill>
                <a:schemeClr val="tx1"/>
              </a:solidFill>
              <a:latin typeface="Segoe UI" panose="020B0502040204020203" pitchFamily="34" charset="0"/>
              <a:ea typeface="+mn-ea"/>
              <a:cs typeface="+mn-cs"/>
              <a:sym typeface="Segoe UI" panose="020B0502040204020203" pitchFamily="34" charset="0"/>
            </a:endParaRPr>
          </a:p>
          <a:p>
            <a:pPr marL="552343" lvl="1" indent="-171450">
              <a:buFont typeface="Arial" panose="020B0604020202020204" pitchFamily="34" charset="0"/>
              <a:buChar char="•"/>
            </a:pPr>
            <a:r>
              <a:rPr lang="en-US" sz="1200" kern="1200" dirty="0">
                <a:solidFill>
                  <a:schemeClr val="tx1"/>
                </a:solidFill>
                <a:latin typeface="Segoe UI" panose="020B0502040204020203" pitchFamily="34" charset="0"/>
                <a:ea typeface="+mn-ea"/>
                <a:cs typeface="+mn-cs"/>
                <a:sym typeface="Segoe UI" panose="020B0502040204020203" pitchFamily="34" charset="0"/>
              </a:rPr>
              <a:t>Lastly, insights does not impact bottom line unless we</a:t>
            </a:r>
            <a:r>
              <a:rPr lang="en-US" sz="1200" kern="1200" baseline="0" dirty="0">
                <a:solidFill>
                  <a:schemeClr val="tx1"/>
                </a:solidFill>
                <a:latin typeface="Segoe UI" panose="020B0502040204020203" pitchFamily="34" charset="0"/>
                <a:ea typeface="+mn-ea"/>
                <a:cs typeface="+mn-cs"/>
                <a:sym typeface="Segoe UI" panose="020B0502040204020203" pitchFamily="34" charset="0"/>
              </a:rPr>
              <a:t> take </a:t>
            </a:r>
            <a:r>
              <a:rPr lang="en-US" sz="1200" b="1" kern="1200" dirty="0">
                <a:solidFill>
                  <a:schemeClr val="tx1"/>
                </a:solidFill>
                <a:latin typeface="Segoe UI" panose="020B0502040204020203" pitchFamily="34" charset="0"/>
                <a:ea typeface="+mn-ea"/>
                <a:cs typeface="+mn-cs"/>
                <a:sym typeface="Segoe UI" panose="020B0502040204020203" pitchFamily="34" charset="0"/>
              </a:rPr>
              <a:t>action </a:t>
            </a:r>
            <a:r>
              <a:rPr lang="en-US" sz="1200" b="0" kern="1200" dirty="0">
                <a:solidFill>
                  <a:schemeClr val="tx1"/>
                </a:solidFill>
                <a:latin typeface="Segoe UI" panose="020B0502040204020203" pitchFamily="34" charset="0"/>
                <a:ea typeface="+mn-ea"/>
                <a:cs typeface="+mn-cs"/>
                <a:sym typeface="Segoe UI" panose="020B0502040204020203" pitchFamily="34" charset="0"/>
              </a:rPr>
              <a:t>(Dynamics 365, Microsoft Flow)</a:t>
            </a:r>
            <a:endParaRPr lang="en-US" sz="1200" b="1" kern="1200" baseline="0" dirty="0">
              <a:solidFill>
                <a:schemeClr val="tx1"/>
              </a:solidFill>
              <a:effectLst/>
              <a:latin typeface="Segoe UI Light" pitchFamily="34" charset="0"/>
              <a:ea typeface="+mn-ea"/>
              <a:cs typeface="+mn-cs"/>
            </a:endParaRP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05293"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12/6/2019 3:39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28135418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05293"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12/6/2019 3:39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39780152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939CF7E-134C-4B4A-9853-17D7568CBCC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12/6/2019 3:39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3"/>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3" name="Notes Placeholder 2">
            <a:extLst>
              <a:ext uri="{FF2B5EF4-FFF2-40B4-BE49-F238E27FC236}">
                <a16:creationId xmlns:a16="http://schemas.microsoft.com/office/drawing/2014/main" id="{F861AAA8-CC20-4843-A469-B20E7A643B59}"/>
              </a:ext>
            </a:extLst>
          </p:cNvPr>
          <p:cNvSpPr>
            <a:spLocks noGrp="1"/>
          </p:cNvSpPr>
          <p:nvPr>
            <p:ph type="body" idx="1"/>
          </p:nvPr>
        </p:nvSpPr>
        <p:spPr/>
        <p:txBody>
          <a:bodyPr/>
          <a:lstStyle/>
          <a:p>
            <a:r>
              <a:rPr lang="en-US" dirty="0"/>
              <a:t>Talk about IoT Hub device management and IoT Hub Device Provisioning Service in the context of device lifecycle.</a:t>
            </a:r>
          </a:p>
        </p:txBody>
      </p:sp>
    </p:spTree>
    <p:extLst>
      <p:ext uri="{BB962C8B-B14F-4D97-AF65-F5344CB8AC3E}">
        <p14:creationId xmlns:p14="http://schemas.microsoft.com/office/powerpoint/2010/main" val="39250819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12/6/2019 3:39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76722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12/6/2019 3:39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8682007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6_Walkin Ignite">
    <p:bg>
      <p:bgPr>
        <a:solidFill>
          <a:srgbClr val="17161B"/>
        </a:solidFill>
        <a:effectLst/>
      </p:bgPr>
    </p:bg>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03BE9AC3-0D4E-4D6E-86B1-301794A1CF4D}"/>
              </a:ext>
            </a:extLst>
          </p:cNvPr>
          <p:cNvPicPr>
            <a:picLocks noChangeAspect="1"/>
          </p:cNvPicPr>
          <p:nvPr userDrawn="1"/>
        </p:nvPicPr>
        <p:blipFill rotWithShape="1">
          <a:blip r:embed="rId2"/>
          <a:srcRect l="-3" t="15709" r="-3"/>
          <a:stretch/>
        </p:blipFill>
        <p:spPr>
          <a:xfrm>
            <a:off x="-1" y="0"/>
            <a:ext cx="12436475" cy="6994525"/>
          </a:xfrm>
          <a:prstGeom prst="rect">
            <a:avLst/>
          </a:prstGeom>
        </p:spPr>
      </p:pic>
      <p:sp>
        <p:nvSpPr>
          <p:cNvPr id="28" name="Rectangle 27">
            <a:extLst>
              <a:ext uri="{FF2B5EF4-FFF2-40B4-BE49-F238E27FC236}">
                <a16:creationId xmlns:a16="http://schemas.microsoft.com/office/drawing/2014/main" id="{B97C472E-9683-4EB9-85E1-971E458BA354}"/>
              </a:ext>
            </a:extLst>
          </p:cNvPr>
          <p:cNvSpPr/>
          <p:nvPr userDrawn="1"/>
        </p:nvSpPr>
        <p:spPr bwMode="auto">
          <a:xfrm>
            <a:off x="457201" y="-1"/>
            <a:ext cx="5029200" cy="6994525"/>
          </a:xfrm>
          <a:prstGeom prst="rect">
            <a:avLst/>
          </a:prstGeom>
          <a:solidFill>
            <a:schemeClr val="tx1">
              <a:alpha val="80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lang="en-US" sz="3600" dirty="0">
              <a:solidFill>
                <a:schemeClr val="tx2">
                  <a:lumMod val="25000"/>
                </a:schemeClr>
              </a:solidFill>
              <a:latin typeface="+mn-lt"/>
            </a:endParaRPr>
          </a:p>
          <a:p>
            <a:pPr marL="0" marR="0" lvl="0" indent="0" algn="l" defTabSz="932472" rtl="0" eaLnBrk="1" fontAlgn="base" latinLnBrk="0" hangingPunct="1">
              <a:lnSpc>
                <a:spcPct val="90000"/>
              </a:lnSpc>
              <a:spcBef>
                <a:spcPct val="0"/>
              </a:spcBef>
              <a:spcAft>
                <a:spcPct val="0"/>
              </a:spcAft>
              <a:buClrTx/>
              <a:buSzTx/>
              <a:buFontTx/>
              <a:buNone/>
              <a:tabLst/>
              <a:defRPr/>
            </a:pPr>
            <a:endParaRPr lang="en-US" sz="3600" dirty="0">
              <a:solidFill>
                <a:schemeClr val="tx2">
                  <a:lumMod val="25000"/>
                </a:schemeClr>
              </a:solidFill>
              <a:latin typeface="+mn-lt"/>
            </a:endParaRPr>
          </a:p>
          <a:p>
            <a:pPr marL="0" marR="0" lvl="0" indent="0" algn="l" defTabSz="932472" rtl="0" eaLnBrk="1" fontAlgn="base" latinLnBrk="0" hangingPunct="1">
              <a:lnSpc>
                <a:spcPct val="90000"/>
              </a:lnSpc>
              <a:spcBef>
                <a:spcPct val="0"/>
              </a:spcBef>
              <a:spcAft>
                <a:spcPct val="0"/>
              </a:spcAft>
              <a:buClrTx/>
              <a:buSzTx/>
              <a:buFontTx/>
              <a:buNone/>
              <a:tabLst/>
              <a:defRPr/>
            </a:pPr>
            <a:endParaRPr lang="en-US" sz="3600" dirty="0">
              <a:solidFill>
                <a:schemeClr val="tx2">
                  <a:lumMod val="25000"/>
                </a:schemeClr>
              </a:solidFill>
              <a:latin typeface="+mn-lt"/>
            </a:endParaRPr>
          </a:p>
          <a:p>
            <a:pPr marL="0" marR="0" lvl="0" indent="0" algn="l" defTabSz="932472" rtl="0" eaLnBrk="1" fontAlgn="base" latinLnBrk="0" hangingPunct="1">
              <a:lnSpc>
                <a:spcPct val="90000"/>
              </a:lnSpc>
              <a:spcBef>
                <a:spcPct val="0"/>
              </a:spcBef>
              <a:spcAft>
                <a:spcPct val="0"/>
              </a:spcAft>
              <a:buClrTx/>
              <a:buSzTx/>
              <a:buFontTx/>
              <a:buNone/>
              <a:tabLst/>
              <a:defRPr/>
            </a:pPr>
            <a:endParaRPr lang="en-US" sz="3600" dirty="0">
              <a:solidFill>
                <a:schemeClr val="tx2">
                  <a:lumMod val="25000"/>
                </a:schemeClr>
              </a:solidFill>
              <a:latin typeface="+mn-lt"/>
            </a:endParaRPr>
          </a:p>
        </p:txBody>
      </p:sp>
      <p:grpSp>
        <p:nvGrpSpPr>
          <p:cNvPr id="2" name="Group 1">
            <a:extLst>
              <a:ext uri="{FF2B5EF4-FFF2-40B4-BE49-F238E27FC236}">
                <a16:creationId xmlns:a16="http://schemas.microsoft.com/office/drawing/2014/main" id="{613F3E83-AABB-4D92-877A-6ACB3C2A2235}"/>
              </a:ext>
            </a:extLst>
          </p:cNvPr>
          <p:cNvGrpSpPr/>
          <p:nvPr userDrawn="1"/>
        </p:nvGrpSpPr>
        <p:grpSpPr>
          <a:xfrm>
            <a:off x="5214361" y="-14605"/>
            <a:ext cx="181296" cy="7009130"/>
            <a:chOff x="4976236" y="-14605"/>
            <a:chExt cx="181296" cy="7009130"/>
          </a:xfrm>
        </p:grpSpPr>
        <p:sp>
          <p:nvSpPr>
            <p:cNvPr id="31" name="Rectangle 30">
              <a:extLst>
                <a:ext uri="{FF2B5EF4-FFF2-40B4-BE49-F238E27FC236}">
                  <a16:creationId xmlns:a16="http://schemas.microsoft.com/office/drawing/2014/main" id="{CDA6A6B9-061C-4754-B0F7-BF121FFF93D3}"/>
                </a:ext>
              </a:extLst>
            </p:cNvPr>
            <p:cNvSpPr/>
            <p:nvPr userDrawn="1"/>
          </p:nvSpPr>
          <p:spPr bwMode="auto">
            <a:xfrm rot="5400000">
              <a:off x="4976236" y="6813231"/>
              <a:ext cx="181294" cy="181294"/>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2" name="Rectangle 31">
              <a:extLst>
                <a:ext uri="{FF2B5EF4-FFF2-40B4-BE49-F238E27FC236}">
                  <a16:creationId xmlns:a16="http://schemas.microsoft.com/office/drawing/2014/main" id="{1ADDAB0D-A2F2-45D0-AA67-74847C7A15F3}"/>
                </a:ext>
              </a:extLst>
            </p:cNvPr>
            <p:cNvSpPr/>
            <p:nvPr userDrawn="1"/>
          </p:nvSpPr>
          <p:spPr bwMode="auto">
            <a:xfrm rot="5400000">
              <a:off x="4976236" y="6631937"/>
              <a:ext cx="181294" cy="181294"/>
            </a:xfrm>
            <a:prstGeom prst="rect">
              <a:avLst/>
            </a:prstGeom>
            <a:solidFill>
              <a:srgbClr val="EF4432"/>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33" name="Rectangle 32">
              <a:extLst>
                <a:ext uri="{FF2B5EF4-FFF2-40B4-BE49-F238E27FC236}">
                  <a16:creationId xmlns:a16="http://schemas.microsoft.com/office/drawing/2014/main" id="{600C5158-13F1-4BE2-92F3-AE1F88C84F1D}"/>
                </a:ext>
              </a:extLst>
            </p:cNvPr>
            <p:cNvSpPr/>
            <p:nvPr userDrawn="1"/>
          </p:nvSpPr>
          <p:spPr bwMode="auto">
            <a:xfrm rot="5400000">
              <a:off x="4976236" y="6450642"/>
              <a:ext cx="181294" cy="181294"/>
            </a:xfrm>
            <a:prstGeom prst="rect">
              <a:avLst/>
            </a:prstGeom>
            <a:solidFill>
              <a:srgbClr val="F8991D"/>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34" name="Rectangle 33">
              <a:extLst>
                <a:ext uri="{FF2B5EF4-FFF2-40B4-BE49-F238E27FC236}">
                  <a16:creationId xmlns:a16="http://schemas.microsoft.com/office/drawing/2014/main" id="{273DA3A1-4640-4574-8A03-7A2D9423328A}"/>
                </a:ext>
              </a:extLst>
            </p:cNvPr>
            <p:cNvSpPr/>
            <p:nvPr userDrawn="1"/>
          </p:nvSpPr>
          <p:spPr bwMode="auto">
            <a:xfrm rot="5400000">
              <a:off x="4976236" y="6269347"/>
              <a:ext cx="181294" cy="181294"/>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35" name="Rectangle 34">
              <a:extLst>
                <a:ext uri="{FF2B5EF4-FFF2-40B4-BE49-F238E27FC236}">
                  <a16:creationId xmlns:a16="http://schemas.microsoft.com/office/drawing/2014/main" id="{8931D653-1B77-4716-B122-4FC5BB8A67FE}"/>
                </a:ext>
              </a:extLst>
            </p:cNvPr>
            <p:cNvSpPr/>
            <p:nvPr userDrawn="1"/>
          </p:nvSpPr>
          <p:spPr bwMode="auto">
            <a:xfrm rot="5400000">
              <a:off x="4976236" y="6088053"/>
              <a:ext cx="181294" cy="181294"/>
            </a:xfrm>
            <a:prstGeom prst="rect">
              <a:avLst/>
            </a:prstGeom>
            <a:solidFill>
              <a:srgbClr val="F8991D"/>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36" name="Rectangle 35">
              <a:extLst>
                <a:ext uri="{FF2B5EF4-FFF2-40B4-BE49-F238E27FC236}">
                  <a16:creationId xmlns:a16="http://schemas.microsoft.com/office/drawing/2014/main" id="{A900EA13-294E-4D25-AF1B-CA3F60610064}"/>
                </a:ext>
              </a:extLst>
            </p:cNvPr>
            <p:cNvSpPr/>
            <p:nvPr userDrawn="1"/>
          </p:nvSpPr>
          <p:spPr bwMode="auto">
            <a:xfrm rot="5400000">
              <a:off x="4976236" y="5906759"/>
              <a:ext cx="181294" cy="181294"/>
            </a:xfrm>
            <a:prstGeom prst="rect">
              <a:avLst/>
            </a:prstGeom>
            <a:solidFill>
              <a:srgbClr val="FFD800"/>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37" name="Rectangle 36">
              <a:extLst>
                <a:ext uri="{FF2B5EF4-FFF2-40B4-BE49-F238E27FC236}">
                  <a16:creationId xmlns:a16="http://schemas.microsoft.com/office/drawing/2014/main" id="{49021344-FBDF-4045-AD96-6A327425A827}"/>
                </a:ext>
              </a:extLst>
            </p:cNvPr>
            <p:cNvSpPr/>
            <p:nvPr userDrawn="1"/>
          </p:nvSpPr>
          <p:spPr bwMode="auto">
            <a:xfrm rot="5400000">
              <a:off x="4976236" y="5549192"/>
              <a:ext cx="181294" cy="181294"/>
            </a:xfrm>
            <a:prstGeom prst="rect">
              <a:avLst/>
            </a:prstGeom>
            <a:solidFill>
              <a:srgbClr val="FFD800"/>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38" name="Rectangle 37">
              <a:extLst>
                <a:ext uri="{FF2B5EF4-FFF2-40B4-BE49-F238E27FC236}">
                  <a16:creationId xmlns:a16="http://schemas.microsoft.com/office/drawing/2014/main" id="{4D53F1D7-D0E0-4D67-8975-0603F77CECAA}"/>
                </a:ext>
              </a:extLst>
            </p:cNvPr>
            <p:cNvSpPr/>
            <p:nvPr userDrawn="1"/>
          </p:nvSpPr>
          <p:spPr bwMode="auto">
            <a:xfrm rot="5400000">
              <a:off x="4976236" y="5186604"/>
              <a:ext cx="181294" cy="181294"/>
            </a:xfrm>
            <a:prstGeom prst="rect">
              <a:avLst/>
            </a:prstGeom>
            <a:solidFill>
              <a:srgbClr val="FFF266"/>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39" name="Rectangle 38">
              <a:extLst>
                <a:ext uri="{FF2B5EF4-FFF2-40B4-BE49-F238E27FC236}">
                  <a16:creationId xmlns:a16="http://schemas.microsoft.com/office/drawing/2014/main" id="{A58BF75C-CFA4-4D56-9F75-C0C94584E514}"/>
                </a:ext>
              </a:extLst>
            </p:cNvPr>
            <p:cNvSpPr/>
            <p:nvPr userDrawn="1"/>
          </p:nvSpPr>
          <p:spPr bwMode="auto">
            <a:xfrm rot="5400000">
              <a:off x="4976236" y="4642721"/>
              <a:ext cx="181294" cy="181294"/>
            </a:xfrm>
            <a:prstGeom prst="rect">
              <a:avLst/>
            </a:prstGeom>
            <a:solidFill>
              <a:srgbClr val="0089CF"/>
            </a:solidFill>
            <a:ln w="9525" cap="flat">
              <a:noFill/>
              <a:prstDash val="solid"/>
              <a:miter/>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Semilight"/>
                <a:ea typeface="+mn-ea"/>
                <a:cs typeface="+mn-cs"/>
              </a:endParaRPr>
            </a:p>
          </p:txBody>
        </p:sp>
        <p:sp>
          <p:nvSpPr>
            <p:cNvPr id="40" name="Rectangle 39">
              <a:extLst>
                <a:ext uri="{FF2B5EF4-FFF2-40B4-BE49-F238E27FC236}">
                  <a16:creationId xmlns:a16="http://schemas.microsoft.com/office/drawing/2014/main" id="{DC0DC68F-50A2-4F56-872A-491B467AF0F2}"/>
                </a:ext>
              </a:extLst>
            </p:cNvPr>
            <p:cNvSpPr/>
            <p:nvPr userDrawn="1"/>
          </p:nvSpPr>
          <p:spPr bwMode="auto">
            <a:xfrm rot="5400000">
              <a:off x="4976236" y="4461426"/>
              <a:ext cx="181294" cy="181294"/>
            </a:xfrm>
            <a:prstGeom prst="rect">
              <a:avLst/>
            </a:prstGeom>
            <a:solidFill>
              <a:srgbClr val="CDCECC"/>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grpSp>
          <p:nvGrpSpPr>
            <p:cNvPr id="41" name="Group 40">
              <a:extLst>
                <a:ext uri="{FF2B5EF4-FFF2-40B4-BE49-F238E27FC236}">
                  <a16:creationId xmlns:a16="http://schemas.microsoft.com/office/drawing/2014/main" id="{E449503C-9DBF-449F-AE86-FF3D6B647638}"/>
                </a:ext>
              </a:extLst>
            </p:cNvPr>
            <p:cNvGrpSpPr/>
            <p:nvPr userDrawn="1"/>
          </p:nvGrpSpPr>
          <p:grpSpPr>
            <a:xfrm rot="5400000">
              <a:off x="4704296" y="257337"/>
              <a:ext cx="725177" cy="181294"/>
              <a:chOff x="1" y="930369"/>
              <a:chExt cx="1105464" cy="276366"/>
            </a:xfrm>
          </p:grpSpPr>
          <p:sp>
            <p:nvSpPr>
              <p:cNvPr id="42" name="Rectangle 41">
                <a:extLst>
                  <a:ext uri="{FF2B5EF4-FFF2-40B4-BE49-F238E27FC236}">
                    <a16:creationId xmlns:a16="http://schemas.microsoft.com/office/drawing/2014/main" id="{2E47B48A-1FE3-446E-96E3-96C266DE494F}"/>
                  </a:ext>
                </a:extLst>
              </p:cNvPr>
              <p:cNvSpPr/>
              <p:nvPr/>
            </p:nvSpPr>
            <p:spPr bwMode="auto">
              <a:xfrm>
                <a:off x="829099" y="930369"/>
                <a:ext cx="276366" cy="276366"/>
              </a:xfrm>
              <a:prstGeom prst="rect">
                <a:avLst/>
              </a:prstGeom>
              <a:solidFill>
                <a:srgbClr val="B7B7B6"/>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43" name="Rectangle 42">
                <a:extLst>
                  <a:ext uri="{FF2B5EF4-FFF2-40B4-BE49-F238E27FC236}">
                    <a16:creationId xmlns:a16="http://schemas.microsoft.com/office/drawing/2014/main" id="{DDD05129-A212-46B7-B80C-03B4A85774F5}"/>
                  </a:ext>
                </a:extLst>
              </p:cNvPr>
              <p:cNvSpPr/>
              <p:nvPr/>
            </p:nvSpPr>
            <p:spPr bwMode="auto">
              <a:xfrm>
                <a:off x="552733" y="930369"/>
                <a:ext cx="276366" cy="276366"/>
              </a:xfrm>
              <a:prstGeom prst="rect">
                <a:avLst/>
              </a:prstGeom>
              <a:solidFill>
                <a:srgbClr val="0060A7"/>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44" name="Rectangle 43">
                <a:extLst>
                  <a:ext uri="{FF2B5EF4-FFF2-40B4-BE49-F238E27FC236}">
                    <a16:creationId xmlns:a16="http://schemas.microsoft.com/office/drawing/2014/main" id="{26DA1EF7-D9A1-415B-98E2-076E315FD291}"/>
                  </a:ext>
                </a:extLst>
              </p:cNvPr>
              <p:cNvSpPr/>
              <p:nvPr/>
            </p:nvSpPr>
            <p:spPr bwMode="auto">
              <a:xfrm>
                <a:off x="1" y="930369"/>
                <a:ext cx="276366" cy="276366"/>
              </a:xfrm>
              <a:prstGeom prst="rect">
                <a:avLst/>
              </a:prstGeom>
              <a:solidFill>
                <a:srgbClr val="0089CF"/>
              </a:solidFill>
              <a:ln w="9525" cap="flat">
                <a:noFill/>
                <a:prstDash val="solid"/>
                <a:miter/>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Semilight"/>
                  <a:ea typeface="+mn-ea"/>
                  <a:cs typeface="+mn-cs"/>
                </a:endParaRPr>
              </a:p>
            </p:txBody>
          </p:sp>
        </p:grpSp>
        <p:sp>
          <p:nvSpPr>
            <p:cNvPr id="45" name="Rectangle 44">
              <a:extLst>
                <a:ext uri="{FF2B5EF4-FFF2-40B4-BE49-F238E27FC236}">
                  <a16:creationId xmlns:a16="http://schemas.microsoft.com/office/drawing/2014/main" id="{B405517E-1EAD-4F67-B1A1-9377A7530A65}"/>
                </a:ext>
              </a:extLst>
            </p:cNvPr>
            <p:cNvSpPr/>
            <p:nvPr userDrawn="1"/>
          </p:nvSpPr>
          <p:spPr bwMode="auto">
            <a:xfrm rot="5400000">
              <a:off x="4976236" y="1397102"/>
              <a:ext cx="181294" cy="181294"/>
            </a:xfrm>
            <a:prstGeom prst="rect">
              <a:avLst/>
            </a:prstGeom>
            <a:solidFill>
              <a:srgbClr val="CDCECC"/>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grpSp>
      <p:pic>
        <p:nvPicPr>
          <p:cNvPr id="46" name="Picture 45">
            <a:extLst>
              <a:ext uri="{FF2B5EF4-FFF2-40B4-BE49-F238E27FC236}">
                <a16:creationId xmlns:a16="http://schemas.microsoft.com/office/drawing/2014/main" id="{3B50BD10-F876-46E9-BCE1-600A33CC2C1C}"/>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932176" y="448469"/>
            <a:ext cx="1451843" cy="311006"/>
          </a:xfrm>
          <a:prstGeom prst="rect">
            <a:avLst/>
          </a:prstGeom>
        </p:spPr>
      </p:pic>
    </p:spTree>
    <p:extLst>
      <p:ext uri="{BB962C8B-B14F-4D97-AF65-F5344CB8AC3E}">
        <p14:creationId xmlns:p14="http://schemas.microsoft.com/office/powerpoint/2010/main" val="20819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Dark Body w/ side image">
    <p:spTree>
      <p:nvGrpSpPr>
        <p:cNvPr id="1" name=""/>
        <p:cNvGrpSpPr/>
        <p:nvPr/>
      </p:nvGrpSpPr>
      <p:grpSpPr>
        <a:xfrm>
          <a:off x="0" y="0"/>
          <a:ext cx="0" cy="0"/>
          <a:chOff x="0" y="0"/>
          <a:chExt cx="0" cy="0"/>
        </a:xfrm>
      </p:grpSpPr>
      <p:sp>
        <p:nvSpPr>
          <p:cNvPr id="6" name="Picture Placeholder 3"/>
          <p:cNvSpPr>
            <a:spLocks noGrp="1"/>
          </p:cNvSpPr>
          <p:nvPr>
            <p:ph type="pic" sz="quarter" idx="15" hasCustomPrompt="1"/>
          </p:nvPr>
        </p:nvSpPr>
        <p:spPr>
          <a:xfrm>
            <a:off x="8159589" y="2075688"/>
            <a:ext cx="3835588" cy="523220"/>
          </a:xfrm>
          <a:prstGeom prst="rect">
            <a:avLst/>
          </a:prstGeom>
        </p:spPr>
        <p:txBody>
          <a:bodyPr/>
          <a:lstStyle>
            <a:lvl1pPr marL="0" marR="0" indent="0" algn="l" defTabSz="760729" rtl="0" eaLnBrk="1" fontAlgn="auto" latinLnBrk="0" hangingPunct="1">
              <a:lnSpc>
                <a:spcPct val="110000"/>
              </a:lnSpc>
              <a:spcBef>
                <a:spcPts val="1156"/>
              </a:spcBef>
              <a:spcAft>
                <a:spcPts val="578"/>
              </a:spcAft>
              <a:buClrTx/>
              <a:buSzTx/>
              <a:buFont typeface="Arial" panose="020B0604020202020204" pitchFamily="34" charset="0"/>
              <a:buNone/>
              <a:tabLst/>
              <a:defRPr sz="2000" baseline="0">
                <a:solidFill>
                  <a:schemeClr val="tx1"/>
                </a:solidFill>
              </a:defRPr>
            </a:lvl1pPr>
          </a:lstStyle>
          <a:p>
            <a:r>
              <a:rPr lang="en-US" dirty="0"/>
              <a:t>Insert Image (Optional)</a:t>
            </a:r>
          </a:p>
        </p:txBody>
      </p:sp>
      <p:sp>
        <p:nvSpPr>
          <p:cNvPr id="8" name="Text Placeholder 7"/>
          <p:cNvSpPr>
            <a:spLocks noGrp="1"/>
          </p:cNvSpPr>
          <p:nvPr>
            <p:ph type="body" sz="quarter" idx="17" hasCustomPrompt="1"/>
          </p:nvPr>
        </p:nvSpPr>
        <p:spPr>
          <a:xfrm>
            <a:off x="457258" y="2075688"/>
            <a:ext cx="7585850" cy="4126230"/>
          </a:xfrm>
          <a:prstGeom prst="rect">
            <a:avLst/>
          </a:prstGeom>
        </p:spPr>
        <p:txBody>
          <a:bodyPr>
            <a:noAutofit/>
          </a:bodyPr>
          <a:lstStyle>
            <a:lvl1pPr>
              <a:defRPr sz="2000"/>
            </a:lvl1pPr>
            <a:lvl2pPr>
              <a:defRPr sz="1600"/>
            </a:lvl2pPr>
            <a:lvl3pPr>
              <a:defRPr sz="1200"/>
            </a:lvl3pPr>
            <a:lvl4pPr>
              <a:defRPr sz="1200"/>
            </a:lvl4pPr>
            <a:lvl5pPr>
              <a:defRPr sz="11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a:extLst>
              <a:ext uri="{FF2B5EF4-FFF2-40B4-BE49-F238E27FC236}">
                <a16:creationId xmlns:a16="http://schemas.microsoft.com/office/drawing/2014/main" id="{C1DCBA5D-13F5-4DDD-B344-24E645BE37CF}"/>
              </a:ext>
            </a:extLst>
          </p:cNvPr>
          <p:cNvSpPr>
            <a:spLocks noGrp="1"/>
          </p:cNvSpPr>
          <p:nvPr>
            <p:ph type="title"/>
          </p:nvPr>
        </p:nvSpPr>
        <p:spPr/>
        <p:txBody>
          <a:bodyPr/>
          <a:lstStyle>
            <a:lvl1pPr>
              <a:defRPr sz="4000"/>
            </a:lvl1pPr>
          </a:lstStyle>
          <a:p>
            <a:r>
              <a:rPr lang="en-US"/>
              <a:t>Click to edit Master title style</a:t>
            </a:r>
            <a:endParaRPr lang="en-US" dirty="0"/>
          </a:p>
        </p:txBody>
      </p:sp>
    </p:spTree>
    <p:extLst>
      <p:ext uri="{BB962C8B-B14F-4D97-AF65-F5344CB8AC3E}">
        <p14:creationId xmlns:p14="http://schemas.microsoft.com/office/powerpoint/2010/main" val="42052811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THINGS - Manage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1FA688A-561C-4456-9598-B7E7878A128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20257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1_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40458" y="2125664"/>
            <a:ext cx="11521382" cy="1181862"/>
          </a:xfrm>
          <a:noFill/>
        </p:spPr>
        <p:txBody>
          <a:bodyPr wrap="square" tIns="91440" bIns="91440" anchor="t" anchorCtr="0">
            <a:spAutoFit/>
          </a:bodyPr>
          <a:lstStyle>
            <a:lvl1pPr>
              <a:defRPr sz="7196" spc="-100" baseline="0">
                <a:solidFill>
                  <a:schemeClr val="tx1"/>
                </a:solidFill>
              </a:defRPr>
            </a:lvl1pPr>
          </a:lstStyle>
          <a:p>
            <a:r>
              <a:rPr lang="en-US" dirty="0"/>
              <a:t>Section title</a:t>
            </a:r>
          </a:p>
        </p:txBody>
      </p:sp>
    </p:spTree>
    <p:extLst>
      <p:ext uri="{BB962C8B-B14F-4D97-AF65-F5344CB8AC3E}">
        <p14:creationId xmlns:p14="http://schemas.microsoft.com/office/powerpoint/2010/main" val="3218072949"/>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6071160"/>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Partner_Insert Photo">
    <p:spTree>
      <p:nvGrpSpPr>
        <p:cNvPr id="1" name=""/>
        <p:cNvGrpSpPr/>
        <p:nvPr/>
      </p:nvGrpSpPr>
      <p:grpSpPr>
        <a:xfrm>
          <a:off x="0" y="0"/>
          <a:ext cx="0" cy="0"/>
          <a:chOff x="0" y="0"/>
          <a:chExt cx="0" cy="0"/>
        </a:xfrm>
      </p:grpSpPr>
      <p:sp>
        <p:nvSpPr>
          <p:cNvPr id="14" name="Rectangle 13"/>
          <p:cNvSpPr/>
          <p:nvPr userDrawn="1"/>
        </p:nvSpPr>
        <p:spPr>
          <a:xfrm>
            <a:off x="0" y="5783263"/>
            <a:ext cx="12436475" cy="121126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lnSpc>
                <a:spcPct val="90000"/>
              </a:lnSpc>
            </a:pPr>
            <a:endParaRPr lang="en-US" sz="1800" spc="0" baseline="0"/>
          </a:p>
        </p:txBody>
      </p:sp>
      <p:cxnSp>
        <p:nvCxnSpPr>
          <p:cNvPr id="31" name="Straight Connector 30"/>
          <p:cNvCxnSpPr>
            <a:cxnSpLocks/>
          </p:cNvCxnSpPr>
          <p:nvPr userDrawn="1"/>
        </p:nvCxnSpPr>
        <p:spPr>
          <a:xfrm>
            <a:off x="10409237" y="5972764"/>
            <a:ext cx="0" cy="725037"/>
          </a:xfrm>
          <a:prstGeom prst="line">
            <a:avLst/>
          </a:prstGeom>
          <a:ln>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23" name="Text Placeholder 136"/>
          <p:cNvSpPr>
            <a:spLocks noGrp="1"/>
          </p:cNvSpPr>
          <p:nvPr>
            <p:ph type="body" sz="quarter" idx="29"/>
          </p:nvPr>
        </p:nvSpPr>
        <p:spPr>
          <a:xfrm>
            <a:off x="9190458" y="6191269"/>
            <a:ext cx="1218779" cy="502920"/>
          </a:xfrm>
          <a:prstGeom prst="rect">
            <a:avLst/>
          </a:prstGeom>
          <a:noFill/>
        </p:spPr>
        <p:txBody>
          <a:bodyPr lIns="0" tIns="0" rIns="0" bIns="0" anchor="t">
            <a:noAutofit/>
          </a:bodyPr>
          <a:lstStyle>
            <a:lvl1pPr marL="0" marR="0" indent="0" algn="l" defTabSz="932429" rtl="0" eaLnBrk="1" fontAlgn="auto" latinLnBrk="0" hangingPunct="1">
              <a:lnSpc>
                <a:spcPct val="90000"/>
              </a:lnSpc>
              <a:spcBef>
                <a:spcPts val="200"/>
              </a:spcBef>
              <a:spcAft>
                <a:spcPts val="0"/>
              </a:spcAft>
              <a:buClrTx/>
              <a:buSzTx/>
              <a:buFont typeface="Arial" panose="020B0604020202020204" pitchFamily="34" charset="0"/>
              <a:buNone/>
              <a:tabLst/>
              <a:defRPr sz="816" b="0" spc="0" baseline="0">
                <a:gradFill>
                  <a:gsLst>
                    <a:gs pos="79646">
                      <a:schemeClr val="tx1"/>
                    </a:gs>
                    <a:gs pos="53000">
                      <a:schemeClr val="tx1"/>
                    </a:gs>
                  </a:gsLst>
                  <a:lin ang="5400000" scaled="0"/>
                </a:gradFill>
                <a:latin typeface="+mn-lt"/>
              </a:defRPr>
            </a:lvl1pPr>
            <a:lvl2pPr marL="466214" indent="0">
              <a:buNone/>
              <a:defRPr sz="816"/>
            </a:lvl2pPr>
            <a:lvl3pPr marL="932429" indent="0">
              <a:buNone/>
              <a:defRPr sz="816"/>
            </a:lvl3pPr>
            <a:lvl4pPr marL="1398643" indent="0">
              <a:buNone/>
              <a:defRPr sz="816"/>
            </a:lvl4pPr>
            <a:lvl5pPr marL="1864858" indent="0">
              <a:buNone/>
              <a:defRPr sz="816"/>
            </a:lvl5pPr>
          </a:lstStyle>
          <a:p>
            <a:pPr lvl="0"/>
            <a:r>
              <a:rPr lang="en-US" dirty="0"/>
              <a:t>Click to edit Master text styles</a:t>
            </a:r>
          </a:p>
        </p:txBody>
      </p:sp>
      <p:sp>
        <p:nvSpPr>
          <p:cNvPr id="24" name="Text Placeholder 136"/>
          <p:cNvSpPr>
            <a:spLocks noGrp="1"/>
          </p:cNvSpPr>
          <p:nvPr>
            <p:ph type="body" sz="quarter" idx="31"/>
          </p:nvPr>
        </p:nvSpPr>
        <p:spPr>
          <a:xfrm>
            <a:off x="7040385" y="6191269"/>
            <a:ext cx="914400" cy="502920"/>
          </a:xfrm>
          <a:prstGeom prst="rect">
            <a:avLst/>
          </a:prstGeom>
          <a:noFill/>
        </p:spPr>
        <p:txBody>
          <a:bodyPr lIns="0" tIns="0" rIns="0" bIns="0" anchor="t">
            <a:noAutofit/>
          </a:bodyPr>
          <a:lstStyle>
            <a:lvl1pPr marL="0" marR="0" indent="0" algn="l" defTabSz="932429" rtl="0" eaLnBrk="1" fontAlgn="auto" latinLnBrk="0" hangingPunct="1">
              <a:lnSpc>
                <a:spcPct val="90000"/>
              </a:lnSpc>
              <a:spcBef>
                <a:spcPts val="200"/>
              </a:spcBef>
              <a:spcAft>
                <a:spcPts val="0"/>
              </a:spcAft>
              <a:buClrTx/>
              <a:buSzTx/>
              <a:buFont typeface="Arial" panose="020B0604020202020204" pitchFamily="34" charset="0"/>
              <a:buNone/>
              <a:tabLst/>
              <a:defRPr sz="816" b="0" spc="0" baseline="0">
                <a:gradFill>
                  <a:gsLst>
                    <a:gs pos="79646">
                      <a:schemeClr val="tx1"/>
                    </a:gs>
                    <a:gs pos="53000">
                      <a:schemeClr val="tx1"/>
                    </a:gs>
                  </a:gsLst>
                  <a:lin ang="5400000" scaled="0"/>
                </a:gradFill>
                <a:latin typeface="+mn-lt"/>
              </a:defRPr>
            </a:lvl1pPr>
            <a:lvl2pPr marL="466214" indent="0">
              <a:buNone/>
              <a:defRPr sz="816"/>
            </a:lvl2pPr>
            <a:lvl3pPr marL="932429" indent="0">
              <a:buNone/>
              <a:defRPr sz="816"/>
            </a:lvl3pPr>
            <a:lvl4pPr marL="1398643" indent="0">
              <a:buNone/>
              <a:defRPr sz="816"/>
            </a:lvl4pPr>
            <a:lvl5pPr marL="1864858" indent="0">
              <a:buNone/>
              <a:defRPr sz="816"/>
            </a:lvl5pPr>
          </a:lstStyle>
          <a:p>
            <a:pPr lvl="0"/>
            <a:r>
              <a:rPr lang="en-US" dirty="0"/>
              <a:t>Click to edit Master text styles</a:t>
            </a:r>
          </a:p>
        </p:txBody>
      </p:sp>
      <p:sp>
        <p:nvSpPr>
          <p:cNvPr id="25" name="Text Placeholder 136"/>
          <p:cNvSpPr>
            <a:spLocks noGrp="1"/>
          </p:cNvSpPr>
          <p:nvPr>
            <p:ph type="body" sz="quarter" idx="32"/>
          </p:nvPr>
        </p:nvSpPr>
        <p:spPr>
          <a:xfrm>
            <a:off x="5965348" y="6191269"/>
            <a:ext cx="914400" cy="502920"/>
          </a:xfrm>
          <a:prstGeom prst="rect">
            <a:avLst/>
          </a:prstGeom>
          <a:noFill/>
        </p:spPr>
        <p:txBody>
          <a:bodyPr lIns="0" tIns="0" rIns="0" bIns="0" anchor="t">
            <a:noAutofit/>
          </a:bodyPr>
          <a:lstStyle>
            <a:lvl1pPr marL="0" marR="0" indent="0" algn="l" defTabSz="932429" rtl="0" eaLnBrk="1" fontAlgn="auto" latinLnBrk="0" hangingPunct="1">
              <a:lnSpc>
                <a:spcPct val="90000"/>
              </a:lnSpc>
              <a:spcBef>
                <a:spcPts val="200"/>
              </a:spcBef>
              <a:spcAft>
                <a:spcPts val="0"/>
              </a:spcAft>
              <a:buClrTx/>
              <a:buSzTx/>
              <a:buFont typeface="Arial" panose="020B0604020202020204" pitchFamily="34" charset="0"/>
              <a:buNone/>
              <a:tabLst/>
              <a:defRPr sz="816" b="0" spc="0" baseline="0">
                <a:gradFill>
                  <a:gsLst>
                    <a:gs pos="79646">
                      <a:schemeClr val="tx1"/>
                    </a:gs>
                    <a:gs pos="53000">
                      <a:schemeClr val="tx1"/>
                    </a:gs>
                  </a:gsLst>
                  <a:lin ang="5400000" scaled="0"/>
                </a:gradFill>
                <a:latin typeface="+mn-lt"/>
              </a:defRPr>
            </a:lvl1pPr>
            <a:lvl2pPr marL="466214" indent="0">
              <a:buNone/>
              <a:defRPr sz="816"/>
            </a:lvl2pPr>
            <a:lvl3pPr marL="932429" indent="0">
              <a:buNone/>
              <a:defRPr sz="816"/>
            </a:lvl3pPr>
            <a:lvl4pPr marL="1398643" indent="0">
              <a:buNone/>
              <a:defRPr sz="816"/>
            </a:lvl4pPr>
            <a:lvl5pPr marL="1864858" indent="0">
              <a:buNone/>
              <a:defRPr sz="816"/>
            </a:lvl5pPr>
          </a:lstStyle>
          <a:p>
            <a:pPr lvl="0"/>
            <a:r>
              <a:rPr lang="en-US" dirty="0"/>
              <a:t>Click to edit Master text styles</a:t>
            </a:r>
          </a:p>
        </p:txBody>
      </p:sp>
      <p:sp>
        <p:nvSpPr>
          <p:cNvPr id="26" name="Text Placeholder 136"/>
          <p:cNvSpPr>
            <a:spLocks noGrp="1"/>
          </p:cNvSpPr>
          <p:nvPr>
            <p:ph type="body" sz="quarter" idx="33"/>
          </p:nvPr>
        </p:nvSpPr>
        <p:spPr>
          <a:xfrm>
            <a:off x="4692613" y="6191269"/>
            <a:ext cx="1112098" cy="502920"/>
          </a:xfrm>
          <a:prstGeom prst="rect">
            <a:avLst/>
          </a:prstGeom>
          <a:noFill/>
        </p:spPr>
        <p:txBody>
          <a:bodyPr lIns="0" tIns="0" rIns="0" bIns="0" anchor="t">
            <a:noAutofit/>
          </a:bodyPr>
          <a:lstStyle>
            <a:lvl1pPr marL="0" marR="0" indent="0" algn="l" defTabSz="932429" rtl="0" eaLnBrk="1" fontAlgn="auto" latinLnBrk="0" hangingPunct="1">
              <a:lnSpc>
                <a:spcPct val="90000"/>
              </a:lnSpc>
              <a:spcBef>
                <a:spcPts val="200"/>
              </a:spcBef>
              <a:spcAft>
                <a:spcPts val="0"/>
              </a:spcAft>
              <a:buClrTx/>
              <a:buSzTx/>
              <a:buFont typeface="Arial" panose="020B0604020202020204" pitchFamily="34" charset="0"/>
              <a:buNone/>
              <a:tabLst/>
              <a:defRPr sz="816" b="0" spc="0" baseline="0">
                <a:gradFill>
                  <a:gsLst>
                    <a:gs pos="79646">
                      <a:schemeClr val="tx1"/>
                    </a:gs>
                    <a:gs pos="53000">
                      <a:schemeClr val="tx1"/>
                    </a:gs>
                  </a:gsLst>
                  <a:lin ang="5400000" scaled="0"/>
                </a:gradFill>
                <a:latin typeface="+mn-lt"/>
              </a:defRPr>
            </a:lvl1pPr>
            <a:lvl2pPr marL="466214" indent="0">
              <a:buNone/>
              <a:defRPr sz="816"/>
            </a:lvl2pPr>
            <a:lvl3pPr marL="932429" indent="0">
              <a:buNone/>
              <a:defRPr sz="816"/>
            </a:lvl3pPr>
            <a:lvl4pPr marL="1398643" indent="0">
              <a:buNone/>
              <a:defRPr sz="816"/>
            </a:lvl4pPr>
            <a:lvl5pPr marL="1864858" indent="0">
              <a:buNone/>
              <a:defRPr sz="816"/>
            </a:lvl5pPr>
          </a:lstStyle>
          <a:p>
            <a:pPr lvl="0"/>
            <a:r>
              <a:rPr lang="en-US" dirty="0"/>
              <a:t>Click to edit Master text styles</a:t>
            </a:r>
          </a:p>
        </p:txBody>
      </p:sp>
      <p:sp>
        <p:nvSpPr>
          <p:cNvPr id="27" name="Text Placeholder 136"/>
          <p:cNvSpPr>
            <a:spLocks noGrp="1"/>
          </p:cNvSpPr>
          <p:nvPr>
            <p:ph type="body" sz="quarter" idx="34"/>
          </p:nvPr>
        </p:nvSpPr>
        <p:spPr>
          <a:xfrm>
            <a:off x="2484438" y="6191269"/>
            <a:ext cx="1915813" cy="502920"/>
          </a:xfrm>
          <a:prstGeom prst="rect">
            <a:avLst/>
          </a:prstGeom>
          <a:noFill/>
        </p:spPr>
        <p:txBody>
          <a:bodyPr lIns="0" tIns="0" rIns="0" bIns="0" anchor="t">
            <a:noAutofit/>
          </a:bodyPr>
          <a:lstStyle>
            <a:lvl1pPr marL="0" marR="0" indent="0" algn="l" defTabSz="932429" rtl="0" eaLnBrk="1" fontAlgn="auto" latinLnBrk="0" hangingPunct="1">
              <a:lnSpc>
                <a:spcPct val="90000"/>
              </a:lnSpc>
              <a:spcBef>
                <a:spcPts val="200"/>
              </a:spcBef>
              <a:spcAft>
                <a:spcPts val="0"/>
              </a:spcAft>
              <a:buClrTx/>
              <a:buSzTx/>
              <a:buFont typeface="Arial" panose="020B0604020202020204" pitchFamily="34" charset="0"/>
              <a:buNone/>
              <a:tabLst/>
              <a:defRPr sz="816" b="0" spc="0" baseline="0">
                <a:gradFill>
                  <a:gsLst>
                    <a:gs pos="79646">
                      <a:schemeClr val="tx1"/>
                    </a:gs>
                    <a:gs pos="53000">
                      <a:schemeClr val="tx1"/>
                    </a:gs>
                  </a:gsLst>
                  <a:lin ang="5400000" scaled="0"/>
                </a:gradFill>
                <a:latin typeface="+mn-lt"/>
              </a:defRPr>
            </a:lvl1pPr>
            <a:lvl2pPr marL="466214" indent="0">
              <a:buNone/>
              <a:defRPr sz="816"/>
            </a:lvl2pPr>
            <a:lvl3pPr marL="932429" indent="0">
              <a:buNone/>
              <a:defRPr sz="816"/>
            </a:lvl3pPr>
            <a:lvl4pPr marL="1398643" indent="0">
              <a:buNone/>
              <a:defRPr sz="816"/>
            </a:lvl4pPr>
            <a:lvl5pPr marL="1864858" indent="0">
              <a:buNone/>
              <a:defRPr sz="816"/>
            </a:lvl5pPr>
          </a:lstStyle>
          <a:p>
            <a:pPr lvl="0"/>
            <a:r>
              <a:rPr lang="en-US" dirty="0"/>
              <a:t>Click to edit Master text styles</a:t>
            </a:r>
          </a:p>
        </p:txBody>
      </p:sp>
      <p:sp>
        <p:nvSpPr>
          <p:cNvPr id="28" name="TextBox 27"/>
          <p:cNvSpPr txBox="1"/>
          <p:nvPr userDrawn="1"/>
        </p:nvSpPr>
        <p:spPr>
          <a:xfrm>
            <a:off x="2484438" y="5955762"/>
            <a:ext cx="1915812" cy="144069"/>
          </a:xfrm>
          <a:prstGeom prst="rect">
            <a:avLst/>
          </a:prstGeom>
          <a:noFill/>
        </p:spPr>
        <p:txBody>
          <a:bodyPr wrap="square" lIns="0" tIns="0" rIns="0" bIns="0" rtlCol="0" anchor="t">
            <a:spAutoFit/>
          </a:bodyPr>
          <a:lstStyle/>
          <a:p>
            <a:pPr marL="0" marR="0" indent="0" algn="l" defTabSz="932429" rtl="0" eaLnBrk="1" fontAlgn="auto" latinLnBrk="0" hangingPunct="1">
              <a:lnSpc>
                <a:spcPct val="90000"/>
              </a:lnSpc>
              <a:spcBef>
                <a:spcPts val="0"/>
              </a:spcBef>
              <a:spcAft>
                <a:spcPts val="0"/>
              </a:spcAft>
              <a:buClrTx/>
              <a:buSzTx/>
              <a:buFontTx/>
              <a:buNone/>
              <a:tabLst/>
              <a:defRPr/>
            </a:pPr>
            <a:r>
              <a:rPr lang="en-US" sz="1020" b="0" kern="1200" spc="0" baseline="0" dirty="0">
                <a:gradFill>
                  <a:gsLst>
                    <a:gs pos="79646">
                      <a:schemeClr val="tx1"/>
                    </a:gs>
                    <a:gs pos="53000">
                      <a:schemeClr val="tx1"/>
                    </a:gs>
                  </a:gsLst>
                  <a:lin ang="5400000" scaled="0"/>
                </a:gradFill>
                <a:latin typeface="Segoe UI Semibold" panose="020B0702040204020203" pitchFamily="34" charset="0"/>
                <a:ea typeface="+mn-ea"/>
                <a:cs typeface="Segoe UI Semibold" panose="020B0702040204020203" pitchFamily="34" charset="0"/>
              </a:rPr>
              <a:t>Products and Services</a:t>
            </a:r>
          </a:p>
        </p:txBody>
      </p:sp>
      <p:sp>
        <p:nvSpPr>
          <p:cNvPr id="29" name="TextBox 28"/>
          <p:cNvSpPr txBox="1"/>
          <p:nvPr userDrawn="1"/>
        </p:nvSpPr>
        <p:spPr>
          <a:xfrm>
            <a:off x="4692614" y="5955762"/>
            <a:ext cx="1188720" cy="144069"/>
          </a:xfrm>
          <a:prstGeom prst="rect">
            <a:avLst/>
          </a:prstGeom>
          <a:noFill/>
        </p:spPr>
        <p:txBody>
          <a:bodyPr wrap="square" lIns="0" tIns="0" rIns="0" bIns="0" rtlCol="0" anchor="t">
            <a:spAutoFit/>
          </a:bodyPr>
          <a:lstStyle/>
          <a:p>
            <a:pPr marL="0" marR="0" indent="0" algn="l" defTabSz="932429" rtl="0" eaLnBrk="1" fontAlgn="auto" latinLnBrk="0" hangingPunct="1">
              <a:lnSpc>
                <a:spcPct val="90000"/>
              </a:lnSpc>
              <a:spcBef>
                <a:spcPts val="0"/>
              </a:spcBef>
              <a:spcAft>
                <a:spcPts val="0"/>
              </a:spcAft>
              <a:buClrTx/>
              <a:buSzTx/>
              <a:buFontTx/>
              <a:buNone/>
              <a:tabLst/>
              <a:defRPr/>
            </a:pPr>
            <a:r>
              <a:rPr lang="en-US" sz="1020" b="0" kern="1200" spc="0" baseline="0" dirty="0">
                <a:gradFill>
                  <a:gsLst>
                    <a:gs pos="79646">
                      <a:schemeClr val="tx1"/>
                    </a:gs>
                    <a:gs pos="53000">
                      <a:schemeClr val="tx1"/>
                    </a:gs>
                  </a:gsLst>
                  <a:lin ang="5400000" scaled="0"/>
                </a:gradFill>
                <a:latin typeface="Segoe UI Semibold" panose="020B0702040204020203" pitchFamily="34" charset="0"/>
                <a:ea typeface="+mn-ea"/>
                <a:cs typeface="Segoe UI Semibold" panose="020B0702040204020203" pitchFamily="34" charset="0"/>
              </a:rPr>
              <a:t>Organization Size</a:t>
            </a:r>
          </a:p>
        </p:txBody>
      </p:sp>
      <p:sp>
        <p:nvSpPr>
          <p:cNvPr id="32" name="TextBox 31"/>
          <p:cNvSpPr txBox="1"/>
          <p:nvPr userDrawn="1"/>
        </p:nvSpPr>
        <p:spPr>
          <a:xfrm>
            <a:off x="5965348" y="5955762"/>
            <a:ext cx="914400" cy="144069"/>
          </a:xfrm>
          <a:prstGeom prst="rect">
            <a:avLst/>
          </a:prstGeom>
          <a:noFill/>
        </p:spPr>
        <p:txBody>
          <a:bodyPr wrap="square" lIns="0" tIns="0" rIns="0" bIns="0" rtlCol="0" anchor="t">
            <a:spAutoFit/>
          </a:bodyPr>
          <a:lstStyle/>
          <a:p>
            <a:pPr marL="0" marR="0" indent="0" algn="l" defTabSz="932429" rtl="0" eaLnBrk="1" fontAlgn="auto" latinLnBrk="0" hangingPunct="1">
              <a:lnSpc>
                <a:spcPct val="90000"/>
              </a:lnSpc>
              <a:spcBef>
                <a:spcPts val="0"/>
              </a:spcBef>
              <a:spcAft>
                <a:spcPts val="0"/>
              </a:spcAft>
              <a:buClrTx/>
              <a:buSzTx/>
              <a:buFontTx/>
              <a:buNone/>
              <a:tabLst/>
              <a:defRPr/>
            </a:pPr>
            <a:r>
              <a:rPr lang="en-US" sz="1020" b="0" kern="1200" spc="0" baseline="0" dirty="0">
                <a:gradFill>
                  <a:gsLst>
                    <a:gs pos="79646">
                      <a:schemeClr val="tx1"/>
                    </a:gs>
                    <a:gs pos="53000">
                      <a:schemeClr val="tx1"/>
                    </a:gs>
                  </a:gsLst>
                  <a:lin ang="5400000" scaled="0"/>
                </a:gradFill>
                <a:latin typeface="Segoe UI Semibold" panose="020B0702040204020203" pitchFamily="34" charset="0"/>
                <a:ea typeface="+mn-ea"/>
                <a:cs typeface="Segoe UI Semibold" panose="020B0702040204020203" pitchFamily="34" charset="0"/>
              </a:rPr>
              <a:t>Industry</a:t>
            </a:r>
          </a:p>
        </p:txBody>
      </p:sp>
      <p:sp>
        <p:nvSpPr>
          <p:cNvPr id="33" name="TextBox 32"/>
          <p:cNvSpPr txBox="1"/>
          <p:nvPr userDrawn="1"/>
        </p:nvSpPr>
        <p:spPr>
          <a:xfrm>
            <a:off x="7040385" y="5955762"/>
            <a:ext cx="914400" cy="144069"/>
          </a:xfrm>
          <a:prstGeom prst="rect">
            <a:avLst/>
          </a:prstGeom>
          <a:noFill/>
        </p:spPr>
        <p:txBody>
          <a:bodyPr wrap="square" lIns="0" tIns="0" rIns="0" bIns="0" rtlCol="0" anchor="t">
            <a:spAutoFit/>
          </a:bodyPr>
          <a:lstStyle/>
          <a:p>
            <a:pPr marL="0" marR="0" indent="0" algn="l" defTabSz="932429" rtl="0" eaLnBrk="1" fontAlgn="auto" latinLnBrk="0" hangingPunct="1">
              <a:lnSpc>
                <a:spcPct val="90000"/>
              </a:lnSpc>
              <a:spcBef>
                <a:spcPts val="0"/>
              </a:spcBef>
              <a:spcAft>
                <a:spcPts val="0"/>
              </a:spcAft>
              <a:buClrTx/>
              <a:buSzTx/>
              <a:buFontTx/>
              <a:buNone/>
              <a:tabLst/>
              <a:defRPr/>
            </a:pPr>
            <a:r>
              <a:rPr lang="en-US" sz="1020" b="0" kern="1200" spc="0" baseline="0" dirty="0">
                <a:gradFill>
                  <a:gsLst>
                    <a:gs pos="79646">
                      <a:schemeClr val="tx1"/>
                    </a:gs>
                    <a:gs pos="53000">
                      <a:schemeClr val="tx1"/>
                    </a:gs>
                  </a:gsLst>
                  <a:lin ang="5400000" scaled="0"/>
                </a:gradFill>
                <a:latin typeface="Segoe UI Semibold" panose="020B0702040204020203" pitchFamily="34" charset="0"/>
                <a:ea typeface="+mn-ea"/>
                <a:cs typeface="Segoe UI Semibold" panose="020B0702040204020203" pitchFamily="34" charset="0"/>
              </a:rPr>
              <a:t>Country</a:t>
            </a:r>
          </a:p>
        </p:txBody>
      </p:sp>
      <p:sp>
        <p:nvSpPr>
          <p:cNvPr id="39" name="TextBox 38"/>
          <p:cNvSpPr txBox="1"/>
          <p:nvPr userDrawn="1"/>
        </p:nvSpPr>
        <p:spPr>
          <a:xfrm>
            <a:off x="9190458" y="5955762"/>
            <a:ext cx="963201" cy="144069"/>
          </a:xfrm>
          <a:prstGeom prst="rect">
            <a:avLst/>
          </a:prstGeom>
          <a:noFill/>
        </p:spPr>
        <p:txBody>
          <a:bodyPr wrap="square" lIns="0" tIns="0" rIns="0" bIns="0" rtlCol="0" anchor="t">
            <a:spAutoFit/>
          </a:bodyPr>
          <a:lstStyle/>
          <a:p>
            <a:pPr marL="0" marR="0" indent="0" algn="l" defTabSz="932429" rtl="0" eaLnBrk="1" fontAlgn="auto" latinLnBrk="0" hangingPunct="1">
              <a:lnSpc>
                <a:spcPct val="90000"/>
              </a:lnSpc>
              <a:spcBef>
                <a:spcPts val="0"/>
              </a:spcBef>
              <a:spcAft>
                <a:spcPts val="0"/>
              </a:spcAft>
              <a:buClrTx/>
              <a:buSzTx/>
              <a:buFontTx/>
              <a:buNone/>
              <a:tabLst/>
              <a:defRPr/>
            </a:pPr>
            <a:r>
              <a:rPr lang="en-US" sz="1020" b="0" kern="1200" spc="0" baseline="0" dirty="0">
                <a:gradFill>
                  <a:gsLst>
                    <a:gs pos="79646">
                      <a:schemeClr val="tx1"/>
                    </a:gs>
                    <a:gs pos="53000">
                      <a:schemeClr val="tx1"/>
                    </a:gs>
                  </a:gsLst>
                  <a:lin ang="5400000" scaled="0"/>
                </a:gradFill>
                <a:latin typeface="Segoe UI Semibold" panose="020B0702040204020203" pitchFamily="34" charset="0"/>
                <a:ea typeface="+mn-ea"/>
                <a:cs typeface="Segoe UI Semibold" panose="020B0702040204020203" pitchFamily="34" charset="0"/>
              </a:rPr>
              <a:t>Business Need</a:t>
            </a:r>
          </a:p>
        </p:txBody>
      </p:sp>
      <p:sp>
        <p:nvSpPr>
          <p:cNvPr id="19" name="Text Placeholder 136">
            <a:extLst>
              <a:ext uri="{FF2B5EF4-FFF2-40B4-BE49-F238E27FC236}">
                <a16:creationId xmlns:a16="http://schemas.microsoft.com/office/drawing/2014/main" id="{BEB7580C-0FAE-489A-B361-6DC290A1519E}"/>
              </a:ext>
            </a:extLst>
          </p:cNvPr>
          <p:cNvSpPr>
            <a:spLocks noGrp="1"/>
          </p:cNvSpPr>
          <p:nvPr>
            <p:ph type="body" sz="quarter" idx="37"/>
          </p:nvPr>
        </p:nvSpPr>
        <p:spPr>
          <a:xfrm>
            <a:off x="8115422" y="6191269"/>
            <a:ext cx="914400" cy="502920"/>
          </a:xfrm>
          <a:prstGeom prst="rect">
            <a:avLst/>
          </a:prstGeom>
          <a:noFill/>
        </p:spPr>
        <p:txBody>
          <a:bodyPr lIns="0" tIns="0" rIns="0" bIns="0" anchor="t">
            <a:noAutofit/>
          </a:bodyPr>
          <a:lstStyle>
            <a:lvl1pPr marL="0" marR="0" indent="0" algn="l" defTabSz="932429" rtl="0" eaLnBrk="1" fontAlgn="auto" latinLnBrk="0" hangingPunct="1">
              <a:lnSpc>
                <a:spcPct val="90000"/>
              </a:lnSpc>
              <a:spcBef>
                <a:spcPts val="200"/>
              </a:spcBef>
              <a:spcAft>
                <a:spcPts val="0"/>
              </a:spcAft>
              <a:buClrTx/>
              <a:buSzTx/>
              <a:buFont typeface="Arial" panose="020B0604020202020204" pitchFamily="34" charset="0"/>
              <a:buNone/>
              <a:tabLst/>
              <a:defRPr sz="816" b="0" spc="0" baseline="0">
                <a:gradFill>
                  <a:gsLst>
                    <a:gs pos="79646">
                      <a:schemeClr val="tx1"/>
                    </a:gs>
                    <a:gs pos="53000">
                      <a:schemeClr val="tx1"/>
                    </a:gs>
                  </a:gsLst>
                  <a:lin ang="5400000" scaled="0"/>
                </a:gradFill>
                <a:latin typeface="+mn-lt"/>
              </a:defRPr>
            </a:lvl1pPr>
            <a:lvl2pPr marL="466214" indent="0">
              <a:buNone/>
              <a:defRPr sz="816"/>
            </a:lvl2pPr>
            <a:lvl3pPr marL="932429" indent="0">
              <a:buNone/>
              <a:defRPr sz="816"/>
            </a:lvl3pPr>
            <a:lvl4pPr marL="1398643" indent="0">
              <a:buNone/>
              <a:defRPr sz="816"/>
            </a:lvl4pPr>
            <a:lvl5pPr marL="1864858" indent="0">
              <a:buNone/>
              <a:defRPr sz="816"/>
            </a:lvl5pPr>
          </a:lstStyle>
          <a:p>
            <a:pPr lvl="0"/>
            <a:r>
              <a:rPr lang="en-US" dirty="0"/>
              <a:t>Click to edit Master text styles</a:t>
            </a:r>
          </a:p>
        </p:txBody>
      </p:sp>
      <p:sp>
        <p:nvSpPr>
          <p:cNvPr id="30" name="TextBox 29">
            <a:extLst>
              <a:ext uri="{FF2B5EF4-FFF2-40B4-BE49-F238E27FC236}">
                <a16:creationId xmlns:a16="http://schemas.microsoft.com/office/drawing/2014/main" id="{015A6462-90CB-42A1-B1F4-5FAB667CA546}"/>
              </a:ext>
            </a:extLst>
          </p:cNvPr>
          <p:cNvSpPr txBox="1"/>
          <p:nvPr userDrawn="1"/>
        </p:nvSpPr>
        <p:spPr>
          <a:xfrm>
            <a:off x="8115422" y="5955762"/>
            <a:ext cx="914400" cy="144069"/>
          </a:xfrm>
          <a:prstGeom prst="rect">
            <a:avLst/>
          </a:prstGeom>
          <a:noFill/>
        </p:spPr>
        <p:txBody>
          <a:bodyPr wrap="square" lIns="0" tIns="0" rIns="0" bIns="0" rtlCol="0" anchor="t">
            <a:spAutoFit/>
          </a:bodyPr>
          <a:lstStyle/>
          <a:p>
            <a:pPr marL="0" marR="0" indent="0" algn="l" defTabSz="932429" rtl="0" eaLnBrk="1" fontAlgn="auto" latinLnBrk="0" hangingPunct="1">
              <a:lnSpc>
                <a:spcPct val="90000"/>
              </a:lnSpc>
              <a:spcBef>
                <a:spcPts val="0"/>
              </a:spcBef>
              <a:spcAft>
                <a:spcPts val="0"/>
              </a:spcAft>
              <a:buClrTx/>
              <a:buSzTx/>
              <a:buFontTx/>
              <a:buNone/>
              <a:tabLst/>
              <a:defRPr/>
            </a:pPr>
            <a:r>
              <a:rPr lang="en-US" sz="1020" b="0" kern="1200" spc="0" baseline="0" dirty="0">
                <a:gradFill>
                  <a:gsLst>
                    <a:gs pos="79646">
                      <a:schemeClr val="tx1"/>
                    </a:gs>
                    <a:gs pos="53000">
                      <a:schemeClr val="tx1"/>
                    </a:gs>
                  </a:gsLst>
                  <a:lin ang="5400000" scaled="0"/>
                </a:gradFill>
                <a:latin typeface="Segoe UI Semibold" panose="020B0702040204020203" pitchFamily="34" charset="0"/>
                <a:ea typeface="+mn-ea"/>
                <a:cs typeface="Segoe UI Semibold" panose="020B0702040204020203" pitchFamily="34" charset="0"/>
              </a:rPr>
              <a:t>Partner</a:t>
            </a:r>
          </a:p>
        </p:txBody>
      </p:sp>
      <p:sp>
        <p:nvSpPr>
          <p:cNvPr id="35" name="Title 1">
            <a:extLst>
              <a:ext uri="{FF2B5EF4-FFF2-40B4-BE49-F238E27FC236}">
                <a16:creationId xmlns:a16="http://schemas.microsoft.com/office/drawing/2014/main" id="{3E1EFDF0-EEF7-48E4-B8AB-570B0C57A7F2}"/>
              </a:ext>
            </a:extLst>
          </p:cNvPr>
          <p:cNvSpPr>
            <a:spLocks noGrp="1"/>
          </p:cNvSpPr>
          <p:nvPr>
            <p:ph type="ctrTitle"/>
          </p:nvPr>
        </p:nvSpPr>
        <p:spPr>
          <a:xfrm>
            <a:off x="2423634" y="3370396"/>
            <a:ext cx="9793724" cy="399203"/>
          </a:xfrm>
          <a:prstGeom prst="rect">
            <a:avLst/>
          </a:prstGeom>
        </p:spPr>
        <p:txBody>
          <a:bodyPr vert="horz" wrap="square" lIns="146304" tIns="91440" rIns="146304" bIns="91440" rtlCol="0" anchor="t" anchorCtr="0">
            <a:noAutofit/>
          </a:bodyPr>
          <a:lstStyle>
            <a:lvl1pPr>
              <a:defRPr lang="en-US" sz="1836" b="0" kern="1200" cap="none" spc="0" baseline="0" dirty="0">
                <a:ln w="3175">
                  <a:noFill/>
                </a:ln>
                <a:solidFill>
                  <a:schemeClr val="tx1"/>
                </a:solidFill>
                <a:effectLst/>
                <a:latin typeface="Segoe UI Semibold" panose="020B0702040204020203" pitchFamily="34" charset="0"/>
                <a:ea typeface="Segoe UI Semibold" panose="020B0702040204020203" pitchFamily="34" charset="0"/>
                <a:cs typeface="Segoe UI Semibold" panose="020B0702040204020203" pitchFamily="34" charset="0"/>
              </a:defRPr>
            </a:lvl1pPr>
          </a:lstStyle>
          <a:p>
            <a:pPr lvl="0"/>
            <a:r>
              <a:rPr lang="en-US" dirty="0"/>
              <a:t>Click to edit Master title style</a:t>
            </a:r>
          </a:p>
        </p:txBody>
      </p:sp>
      <p:cxnSp>
        <p:nvCxnSpPr>
          <p:cNvPr id="37" name="Straight Connector 36">
            <a:extLst>
              <a:ext uri="{FF2B5EF4-FFF2-40B4-BE49-F238E27FC236}">
                <a16:creationId xmlns:a16="http://schemas.microsoft.com/office/drawing/2014/main" id="{AC6A6121-83FF-4961-8AC5-73B5CB53FF3F}"/>
              </a:ext>
            </a:extLst>
          </p:cNvPr>
          <p:cNvCxnSpPr/>
          <p:nvPr userDrawn="1"/>
        </p:nvCxnSpPr>
        <p:spPr>
          <a:xfrm>
            <a:off x="2333951" y="3370395"/>
            <a:ext cx="0" cy="2103120"/>
          </a:xfrm>
          <a:prstGeom prst="line">
            <a:avLst/>
          </a:prstGeom>
          <a:ln w="1270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8" name="Text Placeholder 2">
            <a:extLst>
              <a:ext uri="{FF2B5EF4-FFF2-40B4-BE49-F238E27FC236}">
                <a16:creationId xmlns:a16="http://schemas.microsoft.com/office/drawing/2014/main" id="{909BBAB6-B01C-4BF8-9B6C-7CDAAAE5DF95}"/>
              </a:ext>
            </a:extLst>
          </p:cNvPr>
          <p:cNvSpPr>
            <a:spLocks noGrp="1"/>
          </p:cNvSpPr>
          <p:nvPr>
            <p:ph type="body" sz="quarter" idx="38"/>
          </p:nvPr>
        </p:nvSpPr>
        <p:spPr>
          <a:xfrm>
            <a:off x="280145" y="3359736"/>
            <a:ext cx="1955154" cy="960545"/>
          </a:xfrm>
        </p:spPr>
        <p:txBody>
          <a:bodyPr rIns="0" bIns="0"/>
          <a:lstStyle>
            <a:lvl1pPr marL="0" indent="0">
              <a:buNone/>
              <a:defRPr lang="en-US" sz="1632" b="0" i="1" kern="1200" cap="none" spc="10" baseline="0" dirty="0" smtClean="0">
                <a:ln w="3175">
                  <a:noFill/>
                </a:ln>
                <a:gradFill>
                  <a:gsLst>
                    <a:gs pos="86726">
                      <a:schemeClr val="bg2">
                        <a:lumMod val="50000"/>
                      </a:schemeClr>
                    </a:gs>
                    <a:gs pos="0">
                      <a:schemeClr val="bg2">
                        <a:lumMod val="50000"/>
                      </a:schemeClr>
                    </a:gs>
                  </a:gsLst>
                  <a:lin ang="5400000" scaled="0"/>
                </a:gradFill>
                <a:effectLst/>
                <a:latin typeface="Segoe UI Semibold" panose="020B0702040204020203" pitchFamily="34" charset="0"/>
                <a:ea typeface="+mn-ea"/>
                <a:cs typeface="Segoe UI Semibold" panose="020B0702040204020203" pitchFamily="34" charset="0"/>
              </a:defRPr>
            </a:lvl1pPr>
            <a:lvl2pPr marL="342834" indent="0">
              <a:buNone/>
              <a:defRPr sz="2448">
                <a:latin typeface="Segoe UI Semibold" panose="020B0702040204020203" pitchFamily="34" charset="0"/>
                <a:cs typeface="Segoe UI Semibold" panose="020B0702040204020203" pitchFamily="34" charset="0"/>
              </a:defRPr>
            </a:lvl2pPr>
            <a:lvl3pPr marL="571390" indent="0">
              <a:buNone/>
              <a:defRPr/>
            </a:lvl3pPr>
            <a:lvl4pPr marL="799946" indent="0">
              <a:buNone/>
              <a:defRPr/>
            </a:lvl4pPr>
            <a:lvl5pPr marL="1028502" indent="0">
              <a:buNone/>
              <a:defRPr/>
            </a:lvl5pPr>
          </a:lstStyle>
          <a:p>
            <a:pPr lvl="0"/>
            <a:r>
              <a:rPr lang="en-US" dirty="0"/>
              <a:t>Edit Master text styles</a:t>
            </a:r>
          </a:p>
          <a:p>
            <a:pPr lvl="1"/>
            <a:endParaRPr lang="en-US" dirty="0"/>
          </a:p>
        </p:txBody>
      </p:sp>
      <p:sp>
        <p:nvSpPr>
          <p:cNvPr id="41" name="Text Placeholder 132">
            <a:extLst>
              <a:ext uri="{FF2B5EF4-FFF2-40B4-BE49-F238E27FC236}">
                <a16:creationId xmlns:a16="http://schemas.microsoft.com/office/drawing/2014/main" id="{C49DFF40-2D8A-4CBA-86F4-67BB4DDA5DA8}"/>
              </a:ext>
            </a:extLst>
          </p:cNvPr>
          <p:cNvSpPr>
            <a:spLocks noGrp="1"/>
          </p:cNvSpPr>
          <p:nvPr>
            <p:ph type="body" sz="quarter" idx="11" hasCustomPrompt="1"/>
          </p:nvPr>
        </p:nvSpPr>
        <p:spPr>
          <a:xfrm>
            <a:off x="2423634" y="3785135"/>
            <a:ext cx="9793724" cy="1865207"/>
          </a:xfrm>
          <a:prstGeom prst="rect">
            <a:avLst/>
          </a:prstGeom>
        </p:spPr>
        <p:txBody>
          <a:bodyPr vert="horz" wrap="square" lIns="146304" tIns="91440" rIns="146304" bIns="91440" rtlCol="0" anchor="t">
            <a:noAutofit/>
          </a:bodyPr>
          <a:lstStyle>
            <a:lvl1pPr marL="0" indent="0">
              <a:lnSpc>
                <a:spcPct val="110000"/>
              </a:lnSpc>
              <a:spcBef>
                <a:spcPts val="1224"/>
              </a:spcBef>
              <a:spcAft>
                <a:spcPts val="612"/>
              </a:spcAft>
              <a:buFont typeface="Arial" panose="020B0604020202020204" pitchFamily="34" charset="0"/>
              <a:buNone/>
              <a:defRPr lang="en-US" sz="1199" spc="10" dirty="0">
                <a:gradFill>
                  <a:gsLst>
                    <a:gs pos="79646">
                      <a:schemeClr val="tx1"/>
                    </a:gs>
                    <a:gs pos="53000">
                      <a:schemeClr val="tx1"/>
                    </a:gs>
                  </a:gsLst>
                  <a:lin ang="5400000" scaled="0"/>
                </a:gradFill>
                <a:latin typeface="+mn-lt"/>
              </a:defRPr>
            </a:lvl1pPr>
            <a:lvl2pPr marL="341629" indent="-341629" algn="l" defTabSz="1460420">
              <a:buNone/>
              <a:defRPr sz="1020" i="1"/>
            </a:lvl2pPr>
          </a:lstStyle>
          <a:p>
            <a:pPr marL="342834" lvl="0" indent="-342834">
              <a:lnSpc>
                <a:spcPct val="110000"/>
              </a:lnSpc>
              <a:spcBef>
                <a:spcPts val="400"/>
              </a:spcBef>
            </a:pPr>
            <a:r>
              <a:rPr lang="en-US" dirty="0"/>
              <a:t>Click to edit Master text styles</a:t>
            </a:r>
          </a:p>
          <a:p>
            <a:pPr marL="926922" lvl="1" indent="-342834">
              <a:lnSpc>
                <a:spcPct val="110000"/>
              </a:lnSpc>
              <a:spcBef>
                <a:spcPts val="400"/>
              </a:spcBef>
            </a:pPr>
            <a:r>
              <a:rPr lang="en-US" dirty="0"/>
              <a:t>Author</a:t>
            </a:r>
          </a:p>
        </p:txBody>
      </p:sp>
    </p:spTree>
    <p:extLst>
      <p:ext uri="{BB962C8B-B14F-4D97-AF65-F5344CB8AC3E}">
        <p14:creationId xmlns:p14="http://schemas.microsoft.com/office/powerpoint/2010/main" val="3268258931"/>
      </p:ext>
    </p:extLst>
  </p:cSld>
  <p:clrMapOvr>
    <a:masterClrMapping/>
  </p:clrMapOvr>
  <p:transition>
    <p:fade/>
  </p:transition>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P&amp;S  Industry  | Country">
    <p:spTree>
      <p:nvGrpSpPr>
        <p:cNvPr id="1" name=""/>
        <p:cNvGrpSpPr/>
        <p:nvPr/>
      </p:nvGrpSpPr>
      <p:grpSpPr>
        <a:xfrm>
          <a:off x="0" y="0"/>
          <a:ext cx="0" cy="0"/>
          <a:chOff x="0" y="0"/>
          <a:chExt cx="0" cy="0"/>
        </a:xfrm>
      </p:grpSpPr>
      <p:pic>
        <p:nvPicPr>
          <p:cNvPr id="41" name="Picture Placeholder 4"/>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0" y="0"/>
            <a:ext cx="12436475" cy="3049864"/>
          </a:xfrm>
          <a:prstGeom prst="rect">
            <a:avLst/>
          </a:prstGeom>
        </p:spPr>
      </p:pic>
      <p:sp>
        <p:nvSpPr>
          <p:cNvPr id="20" name="Picture Placeholder 144"/>
          <p:cNvSpPr>
            <a:spLocks noGrp="1"/>
          </p:cNvSpPr>
          <p:nvPr>
            <p:ph type="pic" sz="quarter" idx="20" hasCustomPrompt="1"/>
          </p:nvPr>
        </p:nvSpPr>
        <p:spPr>
          <a:xfrm>
            <a:off x="0" y="1"/>
            <a:ext cx="12436475" cy="3049864"/>
          </a:xfrm>
          <a:prstGeom prst="rect">
            <a:avLst/>
          </a:prstGeom>
        </p:spPr>
        <p:txBody>
          <a:bodyPr anchor="ctr" anchorCtr="0">
            <a:noAutofit/>
          </a:bodyPr>
          <a:lstStyle>
            <a:lvl1pPr marL="0" indent="0" algn="ctr">
              <a:buNone/>
              <a:defRPr>
                <a:solidFill>
                  <a:schemeClr val="bg1"/>
                </a:solidFill>
              </a:defRPr>
            </a:lvl1pPr>
          </a:lstStyle>
          <a:p>
            <a:r>
              <a:rPr lang="en-US"/>
              <a:t>Drag picture here</a:t>
            </a:r>
          </a:p>
        </p:txBody>
      </p:sp>
      <p:sp>
        <p:nvSpPr>
          <p:cNvPr id="14" name="Rectangle 13"/>
          <p:cNvSpPr/>
          <p:nvPr/>
        </p:nvSpPr>
        <p:spPr>
          <a:xfrm>
            <a:off x="0" y="5802865"/>
            <a:ext cx="12436475" cy="119166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73"/>
          </a:p>
        </p:txBody>
      </p:sp>
      <p:sp>
        <p:nvSpPr>
          <p:cNvPr id="40" name="Picture Placeholder 144"/>
          <p:cNvSpPr>
            <a:spLocks noGrp="1"/>
          </p:cNvSpPr>
          <p:nvPr>
            <p:ph type="pic" sz="quarter" idx="36" hasCustomPrompt="1"/>
          </p:nvPr>
        </p:nvSpPr>
        <p:spPr>
          <a:xfrm>
            <a:off x="206559" y="5895248"/>
            <a:ext cx="2106035" cy="850988"/>
          </a:xfrm>
          <a:prstGeom prst="rect">
            <a:avLst/>
          </a:prstGeom>
        </p:spPr>
        <p:txBody>
          <a:bodyPr anchor="ctr" anchorCtr="0">
            <a:noAutofit/>
          </a:bodyPr>
          <a:lstStyle>
            <a:lvl1pPr marL="0" indent="0" algn="ctr">
              <a:buNone/>
              <a:defRPr sz="1632">
                <a:solidFill>
                  <a:srgbClr val="7030A0"/>
                </a:solidFill>
              </a:defRPr>
            </a:lvl1pPr>
          </a:lstStyle>
          <a:p>
            <a:r>
              <a:rPr lang="en-US"/>
              <a:t>Drag logo here</a:t>
            </a:r>
          </a:p>
        </p:txBody>
      </p:sp>
      <p:cxnSp>
        <p:nvCxnSpPr>
          <p:cNvPr id="36" name="Straight Connector 35">
            <a:extLst>
              <a:ext uri="{FF2B5EF4-FFF2-40B4-BE49-F238E27FC236}">
                <a16:creationId xmlns:a16="http://schemas.microsoft.com/office/drawing/2014/main" id="{CD5C8A63-F69A-42BA-B9A0-A4208E979C8A}"/>
              </a:ext>
            </a:extLst>
          </p:cNvPr>
          <p:cNvCxnSpPr/>
          <p:nvPr/>
        </p:nvCxnSpPr>
        <p:spPr>
          <a:xfrm>
            <a:off x="4084637" y="3370395"/>
            <a:ext cx="0" cy="2103120"/>
          </a:xfrm>
          <a:prstGeom prst="line">
            <a:avLst/>
          </a:prstGeom>
          <a:ln w="1270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5">
            <a:extLst>
              <a:ext uri="{FF2B5EF4-FFF2-40B4-BE49-F238E27FC236}">
                <a16:creationId xmlns:a16="http://schemas.microsoft.com/office/drawing/2014/main" id="{0BEB2C19-B580-42BE-A379-523C061F5980}"/>
              </a:ext>
            </a:extLst>
          </p:cNvPr>
          <p:cNvSpPr>
            <a:spLocks noGrp="1"/>
          </p:cNvSpPr>
          <p:nvPr>
            <p:ph type="body" sz="quarter" idx="39"/>
          </p:nvPr>
        </p:nvSpPr>
        <p:spPr>
          <a:xfrm>
            <a:off x="275287" y="4602783"/>
            <a:ext cx="3808670" cy="1128484"/>
          </a:xfrm>
        </p:spPr>
        <p:txBody>
          <a:bodyPr/>
          <a:lstStyle>
            <a:lvl1pPr>
              <a:defRPr sz="1428" i="1"/>
            </a:lvl1pPr>
            <a:lvl2pPr>
              <a:defRPr sz="1122" i="1"/>
            </a:lvl2pPr>
            <a:lvl3pPr>
              <a:defRPr sz="1071" i="1"/>
            </a:lvl3pPr>
            <a:lvl4pPr>
              <a:defRPr sz="1020" i="1"/>
            </a:lvl4pPr>
            <a:lvl5pPr>
              <a:defRPr sz="1020" i="1"/>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9" name="Text Placeholder 7">
            <a:extLst>
              <a:ext uri="{FF2B5EF4-FFF2-40B4-BE49-F238E27FC236}">
                <a16:creationId xmlns:a16="http://schemas.microsoft.com/office/drawing/2014/main" id="{086DAF9C-8399-481C-BD6A-9164FDD899CD}"/>
              </a:ext>
            </a:extLst>
          </p:cNvPr>
          <p:cNvSpPr>
            <a:spLocks noGrp="1"/>
          </p:cNvSpPr>
          <p:nvPr>
            <p:ph type="body" sz="quarter" idx="41"/>
          </p:nvPr>
        </p:nvSpPr>
        <p:spPr>
          <a:xfrm>
            <a:off x="274946" y="3411046"/>
            <a:ext cx="3808670" cy="249299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0" name="Text Placeholder 7">
            <a:extLst>
              <a:ext uri="{FF2B5EF4-FFF2-40B4-BE49-F238E27FC236}">
                <a16:creationId xmlns:a16="http://schemas.microsoft.com/office/drawing/2014/main" id="{814B4C81-2DCF-4384-8123-58DAAA46854A}"/>
              </a:ext>
            </a:extLst>
          </p:cNvPr>
          <p:cNvSpPr>
            <a:spLocks noGrp="1"/>
          </p:cNvSpPr>
          <p:nvPr>
            <p:ph type="body" sz="quarter" idx="42"/>
          </p:nvPr>
        </p:nvSpPr>
        <p:spPr>
          <a:xfrm>
            <a:off x="4083616" y="3411046"/>
            <a:ext cx="8166634" cy="204979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ext Placeholder 136">
            <a:extLst>
              <a:ext uri="{FF2B5EF4-FFF2-40B4-BE49-F238E27FC236}">
                <a16:creationId xmlns:a16="http://schemas.microsoft.com/office/drawing/2014/main" id="{58A39090-CF74-4E1A-A17F-0AD9BA4015F5}"/>
              </a:ext>
            </a:extLst>
          </p:cNvPr>
          <p:cNvSpPr>
            <a:spLocks noGrp="1"/>
          </p:cNvSpPr>
          <p:nvPr>
            <p:ph type="body" sz="quarter" idx="31" hasCustomPrompt="1"/>
          </p:nvPr>
        </p:nvSpPr>
        <p:spPr>
          <a:xfrm>
            <a:off x="8414072" y="6082983"/>
            <a:ext cx="1492377" cy="473190"/>
          </a:xfrm>
          <a:prstGeom prst="rect">
            <a:avLst/>
          </a:prstGeom>
        </p:spPr>
        <p:txBody>
          <a:bodyPr vert="horz" wrap="square" lIns="45720" tIns="0" rIns="0" bIns="0" rtlCol="0">
            <a:noAutofit/>
          </a:bodyPr>
          <a:lstStyle>
            <a:lvl1pPr marL="0" indent="0">
              <a:buNone/>
              <a:defRPr lang="en-US" sz="816" b="0" dirty="0">
                <a:solidFill>
                  <a:schemeClr val="bg1">
                    <a:lumMod val="50000"/>
                  </a:schemeClr>
                </a:solidFill>
                <a:latin typeface="+mn-lt"/>
              </a:defRPr>
            </a:lvl1pPr>
          </a:lstStyle>
          <a:p>
            <a:pPr marL="342834" lvl="0" indent="-342834" defTabSz="932597">
              <a:spcBef>
                <a:spcPts val="0"/>
              </a:spcBef>
              <a:buSzTx/>
            </a:pPr>
            <a:r>
              <a:rPr lang="en-US" dirty="0"/>
              <a:t>Click to edit Master text styles</a:t>
            </a:r>
          </a:p>
        </p:txBody>
      </p:sp>
      <p:sp>
        <p:nvSpPr>
          <p:cNvPr id="17" name="Text Placeholder 136">
            <a:extLst>
              <a:ext uri="{FF2B5EF4-FFF2-40B4-BE49-F238E27FC236}">
                <a16:creationId xmlns:a16="http://schemas.microsoft.com/office/drawing/2014/main" id="{BE290575-9AB9-437C-BEA1-BC6C2AA2347D}"/>
              </a:ext>
            </a:extLst>
          </p:cNvPr>
          <p:cNvSpPr>
            <a:spLocks noGrp="1"/>
          </p:cNvSpPr>
          <p:nvPr>
            <p:ph type="body" sz="quarter" idx="32" hasCustomPrompt="1"/>
          </p:nvPr>
        </p:nvSpPr>
        <p:spPr>
          <a:xfrm>
            <a:off x="6656013" y="6082983"/>
            <a:ext cx="1492377" cy="473190"/>
          </a:xfrm>
          <a:prstGeom prst="rect">
            <a:avLst/>
          </a:prstGeom>
        </p:spPr>
        <p:txBody>
          <a:bodyPr vert="horz" wrap="square" lIns="45720" tIns="0" rIns="0" bIns="0" rtlCol="0">
            <a:noAutofit/>
          </a:bodyPr>
          <a:lstStyle>
            <a:lvl1pPr marL="0" indent="0">
              <a:buNone/>
              <a:defRPr lang="en-US" sz="816" b="0" dirty="0">
                <a:solidFill>
                  <a:schemeClr val="bg1">
                    <a:lumMod val="50000"/>
                  </a:schemeClr>
                </a:solidFill>
                <a:latin typeface="+mn-lt"/>
              </a:defRPr>
            </a:lvl1pPr>
          </a:lstStyle>
          <a:p>
            <a:pPr marL="342834" lvl="0" indent="-342834" defTabSz="932597">
              <a:spcBef>
                <a:spcPts val="0"/>
              </a:spcBef>
              <a:buSzTx/>
            </a:pPr>
            <a:r>
              <a:rPr lang="en-US" dirty="0"/>
              <a:t>Click to edit Master text styles</a:t>
            </a:r>
          </a:p>
        </p:txBody>
      </p:sp>
      <p:sp>
        <p:nvSpPr>
          <p:cNvPr id="18" name="Text Placeholder 136">
            <a:extLst>
              <a:ext uri="{FF2B5EF4-FFF2-40B4-BE49-F238E27FC236}">
                <a16:creationId xmlns:a16="http://schemas.microsoft.com/office/drawing/2014/main" id="{03C2692E-968F-4B4A-B039-C97CAF541612}"/>
              </a:ext>
            </a:extLst>
          </p:cNvPr>
          <p:cNvSpPr>
            <a:spLocks noGrp="1"/>
          </p:cNvSpPr>
          <p:nvPr>
            <p:ph type="body" sz="quarter" idx="33" hasCustomPrompt="1"/>
          </p:nvPr>
        </p:nvSpPr>
        <p:spPr>
          <a:xfrm>
            <a:off x="4897955" y="6082983"/>
            <a:ext cx="1492377" cy="473190"/>
          </a:xfrm>
          <a:prstGeom prst="rect">
            <a:avLst/>
          </a:prstGeom>
        </p:spPr>
        <p:txBody>
          <a:bodyPr vert="horz" wrap="square" lIns="45720" tIns="0" rIns="0" bIns="0" rtlCol="0">
            <a:noAutofit/>
          </a:bodyPr>
          <a:lstStyle>
            <a:lvl1pPr marL="0" indent="0">
              <a:buNone/>
              <a:defRPr lang="en-US" sz="816" b="0" dirty="0">
                <a:solidFill>
                  <a:schemeClr val="bg1">
                    <a:lumMod val="50000"/>
                  </a:schemeClr>
                </a:solidFill>
                <a:latin typeface="+mn-lt"/>
              </a:defRPr>
            </a:lvl1pPr>
          </a:lstStyle>
          <a:p>
            <a:pPr marL="342834" lvl="0" indent="-342834" defTabSz="932597">
              <a:spcBef>
                <a:spcPts val="0"/>
              </a:spcBef>
              <a:buSzTx/>
            </a:pPr>
            <a:r>
              <a:rPr lang="en-US" dirty="0"/>
              <a:t>Click to edit Master text styles</a:t>
            </a:r>
          </a:p>
        </p:txBody>
      </p:sp>
      <p:sp>
        <p:nvSpPr>
          <p:cNvPr id="21" name="Text Placeholder 136">
            <a:extLst>
              <a:ext uri="{FF2B5EF4-FFF2-40B4-BE49-F238E27FC236}">
                <a16:creationId xmlns:a16="http://schemas.microsoft.com/office/drawing/2014/main" id="{7296A5E1-34FD-4809-97E4-C2147A84E2A0}"/>
              </a:ext>
            </a:extLst>
          </p:cNvPr>
          <p:cNvSpPr>
            <a:spLocks noGrp="1"/>
          </p:cNvSpPr>
          <p:nvPr>
            <p:ph type="body" sz="quarter" idx="34" hasCustomPrompt="1"/>
          </p:nvPr>
        </p:nvSpPr>
        <p:spPr>
          <a:xfrm>
            <a:off x="2532896" y="6083548"/>
            <a:ext cx="2225166" cy="473190"/>
          </a:xfrm>
          <a:prstGeom prst="rect">
            <a:avLst/>
          </a:prstGeom>
        </p:spPr>
        <p:txBody>
          <a:bodyPr lIns="45720" tIns="0" rIns="0" bIns="0">
            <a:noAutofit/>
          </a:bodyPr>
          <a:lstStyle>
            <a:lvl1pPr marL="0" marR="0" indent="0" algn="l" defTabSz="932597" rtl="0" eaLnBrk="1" fontAlgn="auto" latinLnBrk="0" hangingPunct="1">
              <a:lnSpc>
                <a:spcPct val="90000"/>
              </a:lnSpc>
              <a:spcBef>
                <a:spcPts val="0"/>
              </a:spcBef>
              <a:spcAft>
                <a:spcPts val="306"/>
              </a:spcAft>
              <a:buClrTx/>
              <a:buSzTx/>
              <a:buFont typeface="Arial" panose="020B0604020202020204" pitchFamily="34" charset="0"/>
              <a:buNone/>
              <a:tabLst/>
              <a:defRPr sz="816" b="0">
                <a:solidFill>
                  <a:schemeClr val="bg1">
                    <a:lumMod val="50000"/>
                  </a:schemeClr>
                </a:solidFill>
                <a:latin typeface="+mn-lt"/>
              </a:defRPr>
            </a:lvl1pPr>
            <a:lvl2pPr marL="0" indent="0">
              <a:spcBef>
                <a:spcPts val="0"/>
              </a:spcBef>
              <a:spcAft>
                <a:spcPts val="306"/>
              </a:spcAft>
              <a:buFont typeface="Arial" panose="020B0604020202020204" pitchFamily="34" charset="0"/>
              <a:buNone/>
              <a:defRPr sz="714"/>
            </a:lvl2pPr>
            <a:lvl3pPr marL="932597" indent="0">
              <a:buNone/>
              <a:defRPr sz="816"/>
            </a:lvl3pPr>
            <a:lvl4pPr marL="1398895" indent="0">
              <a:buNone/>
              <a:defRPr sz="816"/>
            </a:lvl4pPr>
            <a:lvl5pPr marL="1865193" indent="0">
              <a:buNone/>
              <a:defRPr sz="816"/>
            </a:lvl5pPr>
          </a:lstStyle>
          <a:p>
            <a:pPr lvl="0"/>
            <a:r>
              <a:rPr lang="en-US" dirty="0"/>
              <a:t>Click to edit Master text styles</a:t>
            </a:r>
          </a:p>
          <a:p>
            <a:pPr lvl="1"/>
            <a:r>
              <a:rPr lang="en-US" dirty="0"/>
              <a:t>level2</a:t>
            </a:r>
          </a:p>
        </p:txBody>
      </p:sp>
      <p:sp>
        <p:nvSpPr>
          <p:cNvPr id="22" name="TextBox 21">
            <a:extLst>
              <a:ext uri="{FF2B5EF4-FFF2-40B4-BE49-F238E27FC236}">
                <a16:creationId xmlns:a16="http://schemas.microsoft.com/office/drawing/2014/main" id="{71E9D6FE-C299-4710-94D8-F9A7454B91C0}"/>
              </a:ext>
            </a:extLst>
          </p:cNvPr>
          <p:cNvSpPr txBox="1"/>
          <p:nvPr userDrawn="1"/>
        </p:nvSpPr>
        <p:spPr>
          <a:xfrm>
            <a:off x="2532896" y="5897013"/>
            <a:ext cx="2238566" cy="165715"/>
          </a:xfrm>
          <a:prstGeom prst="rect">
            <a:avLst/>
          </a:prstGeom>
          <a:solidFill>
            <a:schemeClr val="bg1">
              <a:lumMod val="85000"/>
            </a:schemeClr>
          </a:solidFill>
        </p:spPr>
        <p:txBody>
          <a:bodyPr wrap="square" lIns="46630" tIns="18652" rIns="46630" bIns="18652" rtlCol="0">
            <a:spAutoFit/>
          </a:bodyPr>
          <a:lstStyle>
            <a:defPPr>
              <a:defRPr lang="en-US"/>
            </a:defPPr>
            <a:lvl1pPr marR="0" indent="0" fontAlgn="auto">
              <a:lnSpc>
                <a:spcPct val="100000"/>
              </a:lnSpc>
              <a:spcBef>
                <a:spcPts val="0"/>
              </a:spcBef>
              <a:spcAft>
                <a:spcPts val="0"/>
              </a:spcAft>
              <a:buClrTx/>
              <a:buSzTx/>
              <a:buFontTx/>
              <a:buNone/>
              <a:tabLst/>
              <a:defRPr sz="800" b="1">
                <a:solidFill>
                  <a:schemeClr val="tx1">
                    <a:lumMod val="75000"/>
                    <a:lumOff val="25000"/>
                  </a:schemeClr>
                </a:solidFill>
              </a:defRPr>
            </a:lvl1pPr>
          </a:lstStyle>
          <a:p>
            <a:pPr lvl="0"/>
            <a:r>
              <a:rPr lang="en-US" sz="816" dirty="0"/>
              <a:t>PRODUCTS AND SERVICES</a:t>
            </a:r>
          </a:p>
        </p:txBody>
      </p:sp>
      <p:sp>
        <p:nvSpPr>
          <p:cNvPr id="23" name="TextBox 22">
            <a:extLst>
              <a:ext uri="{FF2B5EF4-FFF2-40B4-BE49-F238E27FC236}">
                <a16:creationId xmlns:a16="http://schemas.microsoft.com/office/drawing/2014/main" id="{6613FE11-B156-4319-BEC3-DADDF0D8F5ED}"/>
              </a:ext>
            </a:extLst>
          </p:cNvPr>
          <p:cNvSpPr txBox="1"/>
          <p:nvPr userDrawn="1"/>
        </p:nvSpPr>
        <p:spPr>
          <a:xfrm>
            <a:off x="4897955" y="5897013"/>
            <a:ext cx="1492377" cy="165715"/>
          </a:xfrm>
          <a:prstGeom prst="rect">
            <a:avLst/>
          </a:prstGeom>
          <a:solidFill>
            <a:schemeClr val="bg1">
              <a:lumMod val="85000"/>
            </a:schemeClr>
          </a:solidFill>
        </p:spPr>
        <p:txBody>
          <a:bodyPr wrap="square" lIns="46630" tIns="18652" rIns="46630" bIns="18652" rtlCol="0">
            <a:spAutoFit/>
          </a:bodyPr>
          <a:lstStyle>
            <a:defPPr>
              <a:defRPr lang="en-US"/>
            </a:defPPr>
            <a:lvl1pPr marR="0" indent="0" fontAlgn="auto">
              <a:lnSpc>
                <a:spcPct val="100000"/>
              </a:lnSpc>
              <a:spcBef>
                <a:spcPts val="0"/>
              </a:spcBef>
              <a:spcAft>
                <a:spcPts val="0"/>
              </a:spcAft>
              <a:buClrTx/>
              <a:buSzTx/>
              <a:buFontTx/>
              <a:buNone/>
              <a:tabLst/>
              <a:defRPr sz="800" b="1">
                <a:solidFill>
                  <a:schemeClr val="tx1">
                    <a:lumMod val="75000"/>
                    <a:lumOff val="25000"/>
                  </a:schemeClr>
                </a:solidFill>
              </a:defRPr>
            </a:lvl1pPr>
          </a:lstStyle>
          <a:p>
            <a:pPr lvl="0"/>
            <a:r>
              <a:rPr lang="en-US" sz="816" dirty="0"/>
              <a:t>ORGANIZATION SIZE</a:t>
            </a:r>
          </a:p>
        </p:txBody>
      </p:sp>
      <p:sp>
        <p:nvSpPr>
          <p:cNvPr id="27" name="TextBox 26">
            <a:extLst>
              <a:ext uri="{FF2B5EF4-FFF2-40B4-BE49-F238E27FC236}">
                <a16:creationId xmlns:a16="http://schemas.microsoft.com/office/drawing/2014/main" id="{105877F7-EC8F-465B-93AF-025A49EF2DE5}"/>
              </a:ext>
            </a:extLst>
          </p:cNvPr>
          <p:cNvSpPr txBox="1"/>
          <p:nvPr userDrawn="1"/>
        </p:nvSpPr>
        <p:spPr>
          <a:xfrm>
            <a:off x="6656013" y="5897013"/>
            <a:ext cx="1492377" cy="165715"/>
          </a:xfrm>
          <a:prstGeom prst="rect">
            <a:avLst/>
          </a:prstGeom>
          <a:solidFill>
            <a:schemeClr val="bg1">
              <a:lumMod val="85000"/>
            </a:schemeClr>
          </a:solidFill>
        </p:spPr>
        <p:txBody>
          <a:bodyPr wrap="square" lIns="46630" tIns="18652" rIns="46630" bIns="18652" rtlCol="0">
            <a:spAutoFit/>
          </a:bodyPr>
          <a:lstStyle>
            <a:defPPr>
              <a:defRPr lang="en-US"/>
            </a:defPPr>
            <a:lvl1pPr marR="0" indent="0" fontAlgn="auto">
              <a:lnSpc>
                <a:spcPct val="100000"/>
              </a:lnSpc>
              <a:spcBef>
                <a:spcPts val="0"/>
              </a:spcBef>
              <a:spcAft>
                <a:spcPts val="0"/>
              </a:spcAft>
              <a:buClrTx/>
              <a:buSzTx/>
              <a:buFontTx/>
              <a:buNone/>
              <a:tabLst/>
              <a:defRPr sz="800" b="1">
                <a:solidFill>
                  <a:schemeClr val="tx1">
                    <a:lumMod val="75000"/>
                    <a:lumOff val="25000"/>
                  </a:schemeClr>
                </a:solidFill>
              </a:defRPr>
            </a:lvl1pPr>
          </a:lstStyle>
          <a:p>
            <a:pPr lvl="0"/>
            <a:r>
              <a:rPr lang="en-US" sz="816" dirty="0"/>
              <a:t>INDUSTRY</a:t>
            </a:r>
          </a:p>
        </p:txBody>
      </p:sp>
      <p:sp>
        <p:nvSpPr>
          <p:cNvPr id="28" name="TextBox 27">
            <a:extLst>
              <a:ext uri="{FF2B5EF4-FFF2-40B4-BE49-F238E27FC236}">
                <a16:creationId xmlns:a16="http://schemas.microsoft.com/office/drawing/2014/main" id="{FB59AB28-AA74-4849-974B-6543156A5E28}"/>
              </a:ext>
            </a:extLst>
          </p:cNvPr>
          <p:cNvSpPr txBox="1"/>
          <p:nvPr userDrawn="1"/>
        </p:nvSpPr>
        <p:spPr>
          <a:xfrm>
            <a:off x="8414072" y="5897013"/>
            <a:ext cx="1492377" cy="165715"/>
          </a:xfrm>
          <a:prstGeom prst="rect">
            <a:avLst/>
          </a:prstGeom>
          <a:solidFill>
            <a:schemeClr val="bg1">
              <a:lumMod val="85000"/>
            </a:schemeClr>
          </a:solidFill>
        </p:spPr>
        <p:txBody>
          <a:bodyPr wrap="square" lIns="46630" tIns="18652" rIns="46630" bIns="18652" rtlCol="0">
            <a:spAutoFit/>
          </a:bodyPr>
          <a:lstStyle>
            <a:defPPr>
              <a:defRPr lang="en-US"/>
            </a:defPPr>
            <a:lvl1pPr marR="0" indent="0" fontAlgn="auto">
              <a:lnSpc>
                <a:spcPct val="100000"/>
              </a:lnSpc>
              <a:spcBef>
                <a:spcPts val="0"/>
              </a:spcBef>
              <a:spcAft>
                <a:spcPts val="0"/>
              </a:spcAft>
              <a:buClrTx/>
              <a:buSzTx/>
              <a:buFontTx/>
              <a:buNone/>
              <a:tabLst/>
              <a:defRPr sz="800" b="1">
                <a:solidFill>
                  <a:schemeClr val="tx1">
                    <a:lumMod val="75000"/>
                    <a:lumOff val="25000"/>
                  </a:schemeClr>
                </a:solidFill>
              </a:defRPr>
            </a:lvl1pPr>
          </a:lstStyle>
          <a:p>
            <a:pPr lvl="0"/>
            <a:r>
              <a:rPr lang="en-US" sz="816" dirty="0"/>
              <a:t>COUNTRY</a:t>
            </a:r>
          </a:p>
        </p:txBody>
      </p:sp>
      <p:cxnSp>
        <p:nvCxnSpPr>
          <p:cNvPr id="31" name="Straight Connector 30">
            <a:extLst>
              <a:ext uri="{FF2B5EF4-FFF2-40B4-BE49-F238E27FC236}">
                <a16:creationId xmlns:a16="http://schemas.microsoft.com/office/drawing/2014/main" id="{954A5317-928F-47AC-B9F5-A64B88AC5950}"/>
              </a:ext>
            </a:extLst>
          </p:cNvPr>
          <p:cNvCxnSpPr/>
          <p:nvPr userDrawn="1"/>
        </p:nvCxnSpPr>
        <p:spPr>
          <a:xfrm>
            <a:off x="11809703" y="6031968"/>
            <a:ext cx="0" cy="64764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9016750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1_Title Slide 1">
    <p:bg>
      <p:bgPr>
        <a:solidFill>
          <a:schemeClr val="accent1"/>
        </a:solid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screen">
            <a:alphaModFix amt="46000"/>
            <a:extLst>
              <a:ext uri="{28A0092B-C50C-407E-A947-70E740481C1C}">
                <a14:useLocalDpi xmlns:a14="http://schemas.microsoft.com/office/drawing/2010/main"/>
              </a:ext>
            </a:extLst>
          </a:blip>
          <a:stretch>
            <a:fillRect/>
          </a:stretch>
        </p:blipFill>
        <p:spPr>
          <a:xfrm>
            <a:off x="1" y="1"/>
            <a:ext cx="12434711" cy="6982569"/>
          </a:xfrm>
          <a:prstGeom prst="rect">
            <a:avLst/>
          </a:prstGeom>
          <a:gradFill>
            <a:gsLst>
              <a:gs pos="88000">
                <a:srgbClr val="002060"/>
              </a:gs>
              <a:gs pos="0">
                <a:schemeClr val="accent1">
                  <a:lumMod val="5000"/>
                  <a:lumOff val="95000"/>
                </a:schemeClr>
              </a:gs>
              <a:gs pos="46000">
                <a:schemeClr val="accent1">
                  <a:lumMod val="45000"/>
                  <a:lumOff val="55000"/>
                </a:schemeClr>
              </a:gs>
            </a:gsLst>
            <a:lin ang="5400000" scaled="1"/>
          </a:gradFill>
        </p:spPr>
      </p:pic>
      <p:sp>
        <p:nvSpPr>
          <p:cNvPr id="6" name="Rectangle 5"/>
          <p:cNvSpPr/>
          <p:nvPr/>
        </p:nvSpPr>
        <p:spPr bwMode="auto">
          <a:xfrm>
            <a:off x="0" y="0"/>
            <a:ext cx="12434711" cy="6994525"/>
          </a:xfrm>
          <a:prstGeom prst="rect">
            <a:avLst/>
          </a:prstGeom>
          <a:gradFill flip="none" rotWithShape="1">
            <a:gsLst>
              <a:gs pos="100000">
                <a:srgbClr val="071B41">
                  <a:alpha val="0"/>
                </a:srgbClr>
              </a:gs>
              <a:gs pos="46000">
                <a:srgbClr val="071B41">
                  <a:alpha val="46000"/>
                </a:srgbClr>
              </a:gs>
              <a:gs pos="0">
                <a:srgbClr val="071B41">
                  <a:alpha val="37000"/>
                </a:srgb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74702" y="2125678"/>
            <a:ext cx="11523598" cy="1828786"/>
          </a:xfrm>
          <a:noFill/>
        </p:spPr>
        <p:txBody>
          <a:bodyPr lIns="146304" tIns="91440" rIns="146304" bIns="91440" anchor="t" anchorCtr="0"/>
          <a:lstStyle>
            <a:lvl1pPr>
              <a:defRPr sz="5999" spc="-100"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4356101"/>
            <a:ext cx="11523599" cy="1541993"/>
          </a:xfrm>
          <a:noFill/>
        </p:spPr>
        <p:txBody>
          <a:bodyPr lIns="182880" tIns="146304" rIns="182880" bIns="146304">
            <a:noAutofit/>
          </a:bodyPr>
          <a:lstStyle>
            <a:lvl1pPr marL="0" indent="0">
              <a:spcBef>
                <a:spcPts val="0"/>
              </a:spcBef>
              <a:buNone/>
              <a:defRPr sz="3599" spc="0" baseline="0">
                <a:gradFill>
                  <a:gsLst>
                    <a:gs pos="5833">
                      <a:schemeClr val="tx1"/>
                    </a:gs>
                    <a:gs pos="53000">
                      <a:schemeClr val="tx1"/>
                    </a:gs>
                  </a:gsLst>
                  <a:lin ang="5400000" scaled="0"/>
                </a:gradFill>
                <a:latin typeface="+mj-lt"/>
              </a:defRPr>
            </a:lvl1pPr>
          </a:lstStyle>
          <a:p>
            <a:pPr lvl="0"/>
            <a:r>
              <a:rPr lang="en-US" dirty="0"/>
              <a:t>Speaker Name</a:t>
            </a:r>
          </a:p>
        </p:txBody>
      </p:sp>
      <p:grpSp>
        <p:nvGrpSpPr>
          <p:cNvPr id="8" name="Group 7"/>
          <p:cNvGrpSpPr>
            <a:grpSpLocks noChangeAspect="1"/>
          </p:cNvGrpSpPr>
          <p:nvPr/>
        </p:nvGrpSpPr>
        <p:grpSpPr bwMode="black">
          <a:xfrm>
            <a:off x="10131103" y="296380"/>
            <a:ext cx="1968534" cy="422621"/>
            <a:chOff x="457200" y="1643393"/>
            <a:chExt cx="4492753" cy="964540"/>
          </a:xfrm>
        </p:grpSpPr>
        <p:pic>
          <p:nvPicPr>
            <p:cNvPr id="10" name="Picture 9"/>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11"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800" dirty="0"/>
            </a:p>
          </p:txBody>
        </p:sp>
      </p:grpSp>
    </p:spTree>
    <p:extLst>
      <p:ext uri="{BB962C8B-B14F-4D97-AF65-F5344CB8AC3E}">
        <p14:creationId xmlns:p14="http://schemas.microsoft.com/office/powerpoint/2010/main" val="39697717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2_Title Only">
    <p:bg bwMode="gray">
      <p:bgRef idx="1001">
        <a:schemeClr val="bg1"/>
      </p:bgRef>
    </p:bg>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80564E35-B01A-4129-A92E-A728989541D5}"/>
              </a:ext>
            </a:extLst>
          </p:cNvPr>
          <p:cNvSpPr>
            <a:spLocks noGrp="1"/>
          </p:cNvSpPr>
          <p:nvPr>
            <p:ph type="body" sz="quarter" idx="10"/>
          </p:nvPr>
        </p:nvSpPr>
        <p:spPr>
          <a:xfrm>
            <a:off x="280839" y="5336593"/>
            <a:ext cx="3994199" cy="827659"/>
          </a:xfrm>
        </p:spPr>
        <p:txBody>
          <a:bodyPr/>
          <a:lstStyle>
            <a:lvl1pPr marL="0" indent="0">
              <a:buNone/>
              <a:defRPr lang="en-US" sz="1632" kern="1200" dirty="0" smtClean="0">
                <a:solidFill>
                  <a:schemeClr val="tx1"/>
                </a:solidFill>
                <a:latin typeface="Segoe UI Semibold" panose="020B0702040204020203" pitchFamily="34" charset="0"/>
                <a:ea typeface="Segoe UI" pitchFamily="34" charset="0"/>
                <a:cs typeface="Segoe UI Semibold" panose="020B0702040204020203" pitchFamily="34" charset="0"/>
              </a:defRPr>
            </a:lvl1pPr>
            <a:lvl2pPr marL="0" indent="0">
              <a:spcBef>
                <a:spcPts val="408"/>
              </a:spcBef>
              <a:buNone/>
              <a:defRPr lang="en-US" sz="1224" kern="1200" dirty="0" smtClean="0">
                <a:solidFill>
                  <a:schemeClr val="tx1"/>
                </a:solidFill>
                <a:latin typeface="Segoe UI" panose="020B0502040204020203" pitchFamily="34" charset="0"/>
                <a:ea typeface="Segoe UI" panose="020B0502040204020203" pitchFamily="34" charset="0"/>
                <a:cs typeface="Segoe UI" panose="020B0502040204020203" pitchFamily="34" charset="0"/>
              </a:defRPr>
            </a:lvl2pPr>
            <a:lvl3pPr marL="0" indent="0">
              <a:spcBef>
                <a:spcPts val="612"/>
              </a:spcBef>
              <a:buNone/>
              <a:defRPr lang="en-US" sz="816" kern="1200" dirty="0" smtClean="0">
                <a:solidFill>
                  <a:schemeClr val="tx1"/>
                </a:solidFill>
                <a:latin typeface="Segoe UI"/>
                <a:ea typeface="+mn-ea"/>
                <a:cs typeface="+mn-cs"/>
              </a:defRPr>
            </a:lvl3pPr>
            <a:lvl4pPr marL="0" indent="0">
              <a:buNone/>
              <a:defRPr sz="1632"/>
            </a:lvl4pPr>
            <a:lvl5pPr marL="0" indent="0">
              <a:buNone/>
              <a:defRPr sz="1632"/>
            </a:lvl5pPr>
          </a:lstStyle>
          <a:p>
            <a:pPr lvl="0"/>
            <a:r>
              <a:rPr lang="en-US"/>
              <a:t>Edit Master text styles</a:t>
            </a:r>
          </a:p>
          <a:p>
            <a:pPr lvl="1"/>
            <a:r>
              <a:rPr lang="en-US"/>
              <a:t>Second level</a:t>
            </a:r>
          </a:p>
          <a:p>
            <a:pPr lvl="2"/>
            <a:r>
              <a:rPr lang="en-US"/>
              <a:t>Third level</a:t>
            </a:r>
          </a:p>
        </p:txBody>
      </p:sp>
      <p:sp>
        <p:nvSpPr>
          <p:cNvPr id="7" name="Text Placeholder 5">
            <a:extLst>
              <a:ext uri="{FF2B5EF4-FFF2-40B4-BE49-F238E27FC236}">
                <a16:creationId xmlns:a16="http://schemas.microsoft.com/office/drawing/2014/main" id="{68A27FC2-58E8-423A-9267-E848B99F13F1}"/>
              </a:ext>
            </a:extLst>
          </p:cNvPr>
          <p:cNvSpPr>
            <a:spLocks noGrp="1"/>
          </p:cNvSpPr>
          <p:nvPr>
            <p:ph type="body" sz="quarter" idx="11"/>
          </p:nvPr>
        </p:nvSpPr>
        <p:spPr>
          <a:xfrm>
            <a:off x="4302036" y="5336593"/>
            <a:ext cx="4014857" cy="827659"/>
          </a:xfrm>
        </p:spPr>
        <p:txBody>
          <a:bodyPr/>
          <a:lstStyle>
            <a:lvl1pPr marL="0" indent="0">
              <a:buNone/>
              <a:defRPr lang="en-US" sz="1632" kern="1200" dirty="0" smtClean="0">
                <a:solidFill>
                  <a:schemeClr val="tx1"/>
                </a:solidFill>
                <a:latin typeface="Segoe UI Semibold" panose="020B0702040204020203" pitchFamily="34" charset="0"/>
                <a:ea typeface="Segoe UI" pitchFamily="34" charset="0"/>
                <a:cs typeface="Segoe UI Semibold" panose="020B0702040204020203" pitchFamily="34" charset="0"/>
              </a:defRPr>
            </a:lvl1pPr>
            <a:lvl2pPr marL="0" indent="0">
              <a:spcBef>
                <a:spcPts val="408"/>
              </a:spcBef>
              <a:buNone/>
              <a:defRPr lang="en-US" sz="1224" kern="1200" dirty="0" smtClean="0">
                <a:solidFill>
                  <a:schemeClr val="tx1"/>
                </a:solidFill>
                <a:latin typeface="Segoe UI" panose="020B0502040204020203" pitchFamily="34" charset="0"/>
                <a:ea typeface="Segoe UI" panose="020B0502040204020203" pitchFamily="34" charset="0"/>
                <a:cs typeface="Segoe UI" panose="020B0502040204020203" pitchFamily="34" charset="0"/>
              </a:defRPr>
            </a:lvl2pPr>
            <a:lvl3pPr marL="0" indent="0">
              <a:spcBef>
                <a:spcPts val="612"/>
              </a:spcBef>
              <a:buNone/>
              <a:defRPr lang="en-US" sz="816" kern="1200" dirty="0" smtClean="0">
                <a:solidFill>
                  <a:schemeClr val="tx1"/>
                </a:solidFill>
                <a:latin typeface="Segoe UI"/>
                <a:ea typeface="+mn-ea"/>
                <a:cs typeface="+mn-cs"/>
              </a:defRPr>
            </a:lvl3pPr>
            <a:lvl4pPr marL="0" indent="0">
              <a:buNone/>
              <a:defRPr sz="1632"/>
            </a:lvl4pPr>
            <a:lvl5pPr marL="0" indent="0">
              <a:buNone/>
              <a:defRPr sz="1632"/>
            </a:lvl5pPr>
          </a:lstStyle>
          <a:p>
            <a:pPr lvl="0"/>
            <a:r>
              <a:rPr lang="en-US"/>
              <a:t>Edit Master text styles</a:t>
            </a:r>
          </a:p>
          <a:p>
            <a:pPr lvl="1"/>
            <a:r>
              <a:rPr lang="en-US"/>
              <a:t>Second level</a:t>
            </a:r>
          </a:p>
          <a:p>
            <a:pPr lvl="2"/>
            <a:r>
              <a:rPr lang="en-US"/>
              <a:t>Third level</a:t>
            </a:r>
          </a:p>
        </p:txBody>
      </p:sp>
      <p:sp>
        <p:nvSpPr>
          <p:cNvPr id="8" name="Text Placeholder 5">
            <a:extLst>
              <a:ext uri="{FF2B5EF4-FFF2-40B4-BE49-F238E27FC236}">
                <a16:creationId xmlns:a16="http://schemas.microsoft.com/office/drawing/2014/main" id="{CEFE5035-2BEF-49DF-B7D6-2B43EF50183C}"/>
              </a:ext>
            </a:extLst>
          </p:cNvPr>
          <p:cNvSpPr>
            <a:spLocks noGrp="1"/>
          </p:cNvSpPr>
          <p:nvPr>
            <p:ph type="body" sz="quarter" idx="12"/>
          </p:nvPr>
        </p:nvSpPr>
        <p:spPr>
          <a:xfrm>
            <a:off x="8310553" y="5336593"/>
            <a:ext cx="4125922" cy="827659"/>
          </a:xfrm>
        </p:spPr>
        <p:txBody>
          <a:bodyPr/>
          <a:lstStyle>
            <a:lvl1pPr marL="0" indent="0">
              <a:buNone/>
              <a:defRPr lang="en-US" sz="1632" kern="1200" dirty="0" smtClean="0">
                <a:solidFill>
                  <a:schemeClr val="tx1"/>
                </a:solidFill>
                <a:latin typeface="Segoe UI Semibold" panose="020B0702040204020203" pitchFamily="34" charset="0"/>
                <a:ea typeface="Segoe UI" pitchFamily="34" charset="0"/>
                <a:cs typeface="Segoe UI Semibold" panose="020B0702040204020203" pitchFamily="34" charset="0"/>
              </a:defRPr>
            </a:lvl1pPr>
            <a:lvl2pPr marL="0" indent="0">
              <a:spcBef>
                <a:spcPts val="408"/>
              </a:spcBef>
              <a:buNone/>
              <a:defRPr lang="en-US" sz="1224" kern="1200" dirty="0" smtClean="0">
                <a:solidFill>
                  <a:schemeClr val="tx1"/>
                </a:solidFill>
                <a:latin typeface="Segoe UI" panose="020B0502040204020203" pitchFamily="34" charset="0"/>
                <a:ea typeface="Segoe UI" panose="020B0502040204020203" pitchFamily="34" charset="0"/>
                <a:cs typeface="Segoe UI" panose="020B0502040204020203" pitchFamily="34" charset="0"/>
              </a:defRPr>
            </a:lvl2pPr>
            <a:lvl3pPr marL="0" indent="0">
              <a:spcBef>
                <a:spcPts val="612"/>
              </a:spcBef>
              <a:buNone/>
              <a:defRPr lang="en-US" sz="816" kern="1200" dirty="0" smtClean="0">
                <a:solidFill>
                  <a:schemeClr val="tx1"/>
                </a:solidFill>
                <a:latin typeface="Segoe UI"/>
                <a:ea typeface="+mn-ea"/>
                <a:cs typeface="+mn-cs"/>
              </a:defRPr>
            </a:lvl3pPr>
            <a:lvl4pPr marL="0" indent="0">
              <a:buNone/>
              <a:defRPr sz="1632"/>
            </a:lvl4pPr>
            <a:lvl5pPr marL="0" indent="0">
              <a:buNone/>
              <a:defRPr sz="1632"/>
            </a:lvl5pPr>
          </a:lstStyle>
          <a:p>
            <a:pPr lvl="0"/>
            <a:r>
              <a:rPr lang="en-US"/>
              <a:t>Edit Master text styles</a:t>
            </a:r>
          </a:p>
          <a:p>
            <a:pPr lvl="1"/>
            <a:r>
              <a:rPr lang="en-US"/>
              <a:t>Second level</a:t>
            </a:r>
          </a:p>
          <a:p>
            <a:pPr lvl="2"/>
            <a:r>
              <a:rPr lang="en-US"/>
              <a:t>Third level</a:t>
            </a:r>
          </a:p>
        </p:txBody>
      </p:sp>
      <p:sp>
        <p:nvSpPr>
          <p:cNvPr id="10" name="Title 9">
            <a:extLst>
              <a:ext uri="{FF2B5EF4-FFF2-40B4-BE49-F238E27FC236}">
                <a16:creationId xmlns:a16="http://schemas.microsoft.com/office/drawing/2014/main" id="{BEEB4436-D0CE-40CA-9A0B-011BDE0D5A85}"/>
              </a:ext>
            </a:extLst>
          </p:cNvPr>
          <p:cNvSpPr>
            <a:spLocks noGrp="1"/>
          </p:cNvSpPr>
          <p:nvPr>
            <p:ph type="title"/>
          </p:nvPr>
        </p:nvSpPr>
        <p:spPr/>
        <p:txBody>
          <a:bodyPr/>
          <a:lstStyle>
            <a:lvl1pPr algn="ctr">
              <a:defRPr/>
            </a:lvl1pPr>
          </a:lstStyle>
          <a:p>
            <a:r>
              <a:rPr lang="en-US"/>
              <a:t>Click to edit Master title style</a:t>
            </a:r>
            <a:endParaRPr lang="en-US" dirty="0"/>
          </a:p>
        </p:txBody>
      </p:sp>
      <p:sp>
        <p:nvSpPr>
          <p:cNvPr id="11" name="Rectangle 10">
            <a:extLst>
              <a:ext uri="{FF2B5EF4-FFF2-40B4-BE49-F238E27FC236}">
                <a16:creationId xmlns:a16="http://schemas.microsoft.com/office/drawing/2014/main" id="{54359E68-DF01-40C1-9D88-F57D488F2AD6}"/>
              </a:ext>
            </a:extLst>
          </p:cNvPr>
          <p:cNvSpPr/>
          <p:nvPr/>
        </p:nvSpPr>
        <p:spPr bwMode="auto">
          <a:xfrm>
            <a:off x="280839" y="1165755"/>
            <a:ext cx="3916472" cy="4170839"/>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947AEAB6-8FD3-42DC-A174-B516CA13CC09}"/>
              </a:ext>
            </a:extLst>
          </p:cNvPr>
          <p:cNvSpPr/>
          <p:nvPr/>
        </p:nvSpPr>
        <p:spPr bwMode="auto">
          <a:xfrm>
            <a:off x="4302036" y="1165755"/>
            <a:ext cx="3916472" cy="4170839"/>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A1259E82-6482-4559-ABCC-D3B0C1040301}"/>
              </a:ext>
            </a:extLst>
          </p:cNvPr>
          <p:cNvSpPr/>
          <p:nvPr/>
        </p:nvSpPr>
        <p:spPr bwMode="auto">
          <a:xfrm>
            <a:off x="8310552" y="1165755"/>
            <a:ext cx="3916472" cy="4170839"/>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986503924"/>
      </p:ext>
    </p:extLst>
  </p:cSld>
  <p:clrMapOvr>
    <a:masterClrMapping/>
  </p:clrMapOvr>
  <p:transition>
    <p:fade/>
  </p:transition>
  <p:extLst>
    <p:ext uri="{DCECCB84-F9BA-43D5-87BE-67443E8EF086}">
      <p15:sldGuideLst xmlns:p15="http://schemas.microsoft.com/office/powerpoint/2012/main">
        <p15:guide id="1" orient="horz" pos="2880">
          <p15:clr>
            <a:srgbClr val="FBAE40"/>
          </p15:clr>
        </p15:guide>
        <p15:guide id="2" pos="2592">
          <p15:clr>
            <a:srgbClr val="FBAE40"/>
          </p15:clr>
        </p15:guide>
        <p15:guide id="3" pos="2640">
          <p15:clr>
            <a:srgbClr val="FBAE40"/>
          </p15:clr>
        </p15:guide>
        <p15:guide id="4" pos="5064">
          <p15:clr>
            <a:srgbClr val="FBAE40"/>
          </p15:clr>
        </p15:guide>
        <p15:guide id="5" pos="5136">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amp;S Country | Partner ">
    <p:spTree>
      <p:nvGrpSpPr>
        <p:cNvPr id="1" name=""/>
        <p:cNvGrpSpPr/>
        <p:nvPr/>
      </p:nvGrpSpPr>
      <p:grpSpPr>
        <a:xfrm>
          <a:off x="0" y="0"/>
          <a:ext cx="0" cy="0"/>
          <a:chOff x="0" y="0"/>
          <a:chExt cx="0" cy="0"/>
        </a:xfrm>
      </p:grpSpPr>
      <p:pic>
        <p:nvPicPr>
          <p:cNvPr id="41" name="Picture Placeholder 4"/>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0" y="0"/>
            <a:ext cx="12436475" cy="3049864"/>
          </a:xfrm>
          <a:prstGeom prst="rect">
            <a:avLst/>
          </a:prstGeom>
        </p:spPr>
      </p:pic>
      <p:sp>
        <p:nvSpPr>
          <p:cNvPr id="20" name="Picture Placeholder 144"/>
          <p:cNvSpPr>
            <a:spLocks noGrp="1"/>
          </p:cNvSpPr>
          <p:nvPr>
            <p:ph type="pic" sz="quarter" idx="20" hasCustomPrompt="1"/>
          </p:nvPr>
        </p:nvSpPr>
        <p:spPr>
          <a:xfrm>
            <a:off x="0" y="0"/>
            <a:ext cx="12436475" cy="3049864"/>
          </a:xfrm>
          <a:prstGeom prst="rect">
            <a:avLst/>
          </a:prstGeom>
        </p:spPr>
        <p:txBody>
          <a:bodyPr anchor="ctr" anchorCtr="0">
            <a:noAutofit/>
          </a:bodyPr>
          <a:lstStyle>
            <a:lvl1pPr marL="0" indent="0" algn="ctr">
              <a:buNone/>
              <a:defRPr>
                <a:solidFill>
                  <a:schemeClr val="bg1"/>
                </a:solidFill>
              </a:defRPr>
            </a:lvl1pPr>
          </a:lstStyle>
          <a:p>
            <a:r>
              <a:rPr lang="en-US" dirty="0"/>
              <a:t>Drag picture here</a:t>
            </a:r>
          </a:p>
        </p:txBody>
      </p:sp>
      <p:sp>
        <p:nvSpPr>
          <p:cNvPr id="14" name="Rectangle 13"/>
          <p:cNvSpPr/>
          <p:nvPr/>
        </p:nvSpPr>
        <p:spPr>
          <a:xfrm>
            <a:off x="0" y="5802865"/>
            <a:ext cx="12436475" cy="119166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73"/>
          </a:p>
        </p:txBody>
      </p:sp>
      <p:sp>
        <p:nvSpPr>
          <p:cNvPr id="40" name="Picture Placeholder 144"/>
          <p:cNvSpPr>
            <a:spLocks noGrp="1"/>
          </p:cNvSpPr>
          <p:nvPr>
            <p:ph type="pic" sz="quarter" idx="36" hasCustomPrompt="1"/>
          </p:nvPr>
        </p:nvSpPr>
        <p:spPr>
          <a:xfrm>
            <a:off x="199687" y="5898393"/>
            <a:ext cx="2106035" cy="850988"/>
          </a:xfrm>
          <a:prstGeom prst="rect">
            <a:avLst/>
          </a:prstGeom>
        </p:spPr>
        <p:txBody>
          <a:bodyPr anchor="ctr" anchorCtr="0">
            <a:noAutofit/>
          </a:bodyPr>
          <a:lstStyle>
            <a:lvl1pPr marL="0" indent="0" algn="ctr">
              <a:buNone/>
              <a:defRPr sz="1632">
                <a:solidFill>
                  <a:srgbClr val="7030A0"/>
                </a:solidFill>
              </a:defRPr>
            </a:lvl1pPr>
          </a:lstStyle>
          <a:p>
            <a:r>
              <a:rPr lang="en-US" dirty="0"/>
              <a:t>Drag logo here</a:t>
            </a:r>
          </a:p>
        </p:txBody>
      </p:sp>
      <p:cxnSp>
        <p:nvCxnSpPr>
          <p:cNvPr id="29" name="Straight Connector 28">
            <a:extLst>
              <a:ext uri="{FF2B5EF4-FFF2-40B4-BE49-F238E27FC236}">
                <a16:creationId xmlns:a16="http://schemas.microsoft.com/office/drawing/2014/main" id="{84638BBE-DB6C-4882-9696-551319FA7463}"/>
              </a:ext>
            </a:extLst>
          </p:cNvPr>
          <p:cNvCxnSpPr/>
          <p:nvPr/>
        </p:nvCxnSpPr>
        <p:spPr>
          <a:xfrm>
            <a:off x="4084637" y="3370395"/>
            <a:ext cx="0" cy="2103120"/>
          </a:xfrm>
          <a:prstGeom prst="line">
            <a:avLst/>
          </a:prstGeom>
          <a:ln w="1270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5" name="Text Placeholder 5">
            <a:extLst>
              <a:ext uri="{FF2B5EF4-FFF2-40B4-BE49-F238E27FC236}">
                <a16:creationId xmlns:a16="http://schemas.microsoft.com/office/drawing/2014/main" id="{FFFA5F5B-CD2C-4975-9A25-86A321E8EBD7}"/>
              </a:ext>
            </a:extLst>
          </p:cNvPr>
          <p:cNvSpPr>
            <a:spLocks noGrp="1"/>
          </p:cNvSpPr>
          <p:nvPr>
            <p:ph type="body" sz="quarter" idx="39"/>
          </p:nvPr>
        </p:nvSpPr>
        <p:spPr>
          <a:xfrm>
            <a:off x="275287" y="4602783"/>
            <a:ext cx="3808670" cy="1128484"/>
          </a:xfrm>
        </p:spPr>
        <p:txBody>
          <a:bodyPr/>
          <a:lstStyle>
            <a:lvl1pPr>
              <a:defRPr sz="1428" i="1"/>
            </a:lvl1pPr>
            <a:lvl2pPr>
              <a:defRPr sz="1122" i="1"/>
            </a:lvl2pPr>
            <a:lvl3pPr>
              <a:defRPr sz="1071" i="1"/>
            </a:lvl3pPr>
            <a:lvl4pPr>
              <a:defRPr sz="1020" i="1"/>
            </a:lvl4pPr>
            <a:lvl5pPr>
              <a:defRPr sz="1020" i="1"/>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Text Placeholder 7">
            <a:extLst>
              <a:ext uri="{FF2B5EF4-FFF2-40B4-BE49-F238E27FC236}">
                <a16:creationId xmlns:a16="http://schemas.microsoft.com/office/drawing/2014/main" id="{A6E1BEE7-9835-4626-8248-D04E441E17CC}"/>
              </a:ext>
            </a:extLst>
          </p:cNvPr>
          <p:cNvSpPr>
            <a:spLocks noGrp="1"/>
          </p:cNvSpPr>
          <p:nvPr>
            <p:ph type="body" sz="quarter" idx="41"/>
          </p:nvPr>
        </p:nvSpPr>
        <p:spPr>
          <a:xfrm>
            <a:off x="274946" y="3411046"/>
            <a:ext cx="3808670" cy="169764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7">
            <a:extLst>
              <a:ext uri="{FF2B5EF4-FFF2-40B4-BE49-F238E27FC236}">
                <a16:creationId xmlns:a16="http://schemas.microsoft.com/office/drawing/2014/main" id="{CA694BCC-834F-4BE8-8EE4-D1FF22FFCFF2}"/>
              </a:ext>
            </a:extLst>
          </p:cNvPr>
          <p:cNvSpPr>
            <a:spLocks noGrp="1"/>
          </p:cNvSpPr>
          <p:nvPr>
            <p:ph type="body" sz="quarter" idx="42"/>
          </p:nvPr>
        </p:nvSpPr>
        <p:spPr>
          <a:xfrm>
            <a:off x="4083616" y="3411046"/>
            <a:ext cx="8166634" cy="169764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Box 16">
            <a:extLst>
              <a:ext uri="{FF2B5EF4-FFF2-40B4-BE49-F238E27FC236}">
                <a16:creationId xmlns:a16="http://schemas.microsoft.com/office/drawing/2014/main" id="{A2BE139B-A2FA-4B84-8E58-E8592306A041}"/>
              </a:ext>
            </a:extLst>
          </p:cNvPr>
          <p:cNvSpPr txBox="1"/>
          <p:nvPr userDrawn="1"/>
        </p:nvSpPr>
        <p:spPr>
          <a:xfrm>
            <a:off x="2532896" y="5897013"/>
            <a:ext cx="2238566" cy="165715"/>
          </a:xfrm>
          <a:prstGeom prst="rect">
            <a:avLst/>
          </a:prstGeom>
          <a:solidFill>
            <a:schemeClr val="bg1">
              <a:lumMod val="85000"/>
            </a:schemeClr>
          </a:solidFill>
        </p:spPr>
        <p:txBody>
          <a:bodyPr wrap="square" lIns="46630" tIns="18652" rIns="46630" bIns="18652" rtlCol="0">
            <a:spAutoFit/>
          </a:bodyPr>
          <a:lstStyle>
            <a:defPPr>
              <a:defRPr lang="en-US"/>
            </a:defPPr>
            <a:lvl1pPr marR="0" indent="0" fontAlgn="auto">
              <a:lnSpc>
                <a:spcPct val="100000"/>
              </a:lnSpc>
              <a:spcBef>
                <a:spcPts val="0"/>
              </a:spcBef>
              <a:spcAft>
                <a:spcPts val="0"/>
              </a:spcAft>
              <a:buClrTx/>
              <a:buSzTx/>
              <a:buFontTx/>
              <a:buNone/>
              <a:tabLst/>
              <a:defRPr sz="800" b="1">
                <a:solidFill>
                  <a:schemeClr val="tx1">
                    <a:lumMod val="75000"/>
                    <a:lumOff val="25000"/>
                  </a:schemeClr>
                </a:solidFill>
              </a:defRPr>
            </a:lvl1pPr>
          </a:lstStyle>
          <a:p>
            <a:pPr lvl="0"/>
            <a:r>
              <a:rPr lang="en-US" sz="816" dirty="0"/>
              <a:t>PRODUCTS AND SERVICES</a:t>
            </a:r>
          </a:p>
        </p:txBody>
      </p:sp>
      <p:sp>
        <p:nvSpPr>
          <p:cNvPr id="18" name="TextBox 17">
            <a:extLst>
              <a:ext uri="{FF2B5EF4-FFF2-40B4-BE49-F238E27FC236}">
                <a16:creationId xmlns:a16="http://schemas.microsoft.com/office/drawing/2014/main" id="{A0B52CF6-73C8-4426-86F7-00F787E18534}"/>
              </a:ext>
            </a:extLst>
          </p:cNvPr>
          <p:cNvSpPr txBox="1"/>
          <p:nvPr userDrawn="1"/>
        </p:nvSpPr>
        <p:spPr>
          <a:xfrm>
            <a:off x="4897955" y="5897013"/>
            <a:ext cx="1492377" cy="165715"/>
          </a:xfrm>
          <a:prstGeom prst="rect">
            <a:avLst/>
          </a:prstGeom>
          <a:solidFill>
            <a:schemeClr val="bg1">
              <a:lumMod val="85000"/>
            </a:schemeClr>
          </a:solidFill>
        </p:spPr>
        <p:txBody>
          <a:bodyPr wrap="square" lIns="46630" tIns="18652" rIns="46630" bIns="18652" rtlCol="0">
            <a:spAutoFit/>
          </a:bodyPr>
          <a:lstStyle>
            <a:defPPr>
              <a:defRPr lang="en-US"/>
            </a:defPPr>
            <a:lvl1pPr marR="0" indent="0" fontAlgn="auto">
              <a:lnSpc>
                <a:spcPct val="100000"/>
              </a:lnSpc>
              <a:spcBef>
                <a:spcPts val="0"/>
              </a:spcBef>
              <a:spcAft>
                <a:spcPts val="0"/>
              </a:spcAft>
              <a:buClrTx/>
              <a:buSzTx/>
              <a:buFontTx/>
              <a:buNone/>
              <a:tabLst/>
              <a:defRPr sz="800" b="1">
                <a:solidFill>
                  <a:schemeClr val="tx1">
                    <a:lumMod val="75000"/>
                    <a:lumOff val="25000"/>
                  </a:schemeClr>
                </a:solidFill>
              </a:defRPr>
            </a:lvl1pPr>
          </a:lstStyle>
          <a:p>
            <a:pPr lvl="0"/>
            <a:r>
              <a:rPr lang="en-US" sz="816" dirty="0"/>
              <a:t>ORGANIZATION SIZE</a:t>
            </a:r>
          </a:p>
        </p:txBody>
      </p:sp>
      <p:sp>
        <p:nvSpPr>
          <p:cNvPr id="23" name="TextBox 22">
            <a:extLst>
              <a:ext uri="{FF2B5EF4-FFF2-40B4-BE49-F238E27FC236}">
                <a16:creationId xmlns:a16="http://schemas.microsoft.com/office/drawing/2014/main" id="{457A8094-28FC-4D5D-8F03-DC2BC56C9534}"/>
              </a:ext>
            </a:extLst>
          </p:cNvPr>
          <p:cNvSpPr txBox="1"/>
          <p:nvPr userDrawn="1"/>
        </p:nvSpPr>
        <p:spPr>
          <a:xfrm>
            <a:off x="6656013" y="5897013"/>
            <a:ext cx="1492377" cy="165715"/>
          </a:xfrm>
          <a:prstGeom prst="rect">
            <a:avLst/>
          </a:prstGeom>
          <a:solidFill>
            <a:schemeClr val="bg1">
              <a:lumMod val="85000"/>
            </a:schemeClr>
          </a:solidFill>
        </p:spPr>
        <p:txBody>
          <a:bodyPr wrap="square" lIns="46630" tIns="18652" rIns="46630" bIns="18652" rtlCol="0">
            <a:spAutoFit/>
          </a:bodyPr>
          <a:lstStyle>
            <a:defPPr>
              <a:defRPr lang="en-US"/>
            </a:defPPr>
            <a:lvl1pPr marR="0" indent="0" fontAlgn="auto">
              <a:lnSpc>
                <a:spcPct val="100000"/>
              </a:lnSpc>
              <a:spcBef>
                <a:spcPts val="0"/>
              </a:spcBef>
              <a:spcAft>
                <a:spcPts val="0"/>
              </a:spcAft>
              <a:buClrTx/>
              <a:buSzTx/>
              <a:buFontTx/>
              <a:buNone/>
              <a:tabLst/>
              <a:defRPr sz="800" b="1">
                <a:solidFill>
                  <a:schemeClr val="tx1">
                    <a:lumMod val="75000"/>
                    <a:lumOff val="25000"/>
                  </a:schemeClr>
                </a:solidFill>
              </a:defRPr>
            </a:lvl1pPr>
          </a:lstStyle>
          <a:p>
            <a:pPr lvl="0"/>
            <a:r>
              <a:rPr lang="en-US" sz="816" dirty="0"/>
              <a:t>INDUSTRY</a:t>
            </a:r>
          </a:p>
        </p:txBody>
      </p:sp>
      <p:sp>
        <p:nvSpPr>
          <p:cNvPr id="24" name="TextBox 23">
            <a:extLst>
              <a:ext uri="{FF2B5EF4-FFF2-40B4-BE49-F238E27FC236}">
                <a16:creationId xmlns:a16="http://schemas.microsoft.com/office/drawing/2014/main" id="{6E43274C-4074-4FEA-A446-C7205B4E55EF}"/>
              </a:ext>
            </a:extLst>
          </p:cNvPr>
          <p:cNvSpPr txBox="1"/>
          <p:nvPr userDrawn="1"/>
        </p:nvSpPr>
        <p:spPr>
          <a:xfrm>
            <a:off x="8414072" y="5897013"/>
            <a:ext cx="1492377" cy="165715"/>
          </a:xfrm>
          <a:prstGeom prst="rect">
            <a:avLst/>
          </a:prstGeom>
          <a:solidFill>
            <a:schemeClr val="bg1">
              <a:lumMod val="85000"/>
            </a:schemeClr>
          </a:solidFill>
        </p:spPr>
        <p:txBody>
          <a:bodyPr wrap="square" lIns="46630" tIns="18652" rIns="46630" bIns="18652" rtlCol="0">
            <a:spAutoFit/>
          </a:bodyPr>
          <a:lstStyle>
            <a:defPPr>
              <a:defRPr lang="en-US"/>
            </a:defPPr>
            <a:lvl1pPr marR="0" indent="0" fontAlgn="auto">
              <a:lnSpc>
                <a:spcPct val="100000"/>
              </a:lnSpc>
              <a:spcBef>
                <a:spcPts val="0"/>
              </a:spcBef>
              <a:spcAft>
                <a:spcPts val="0"/>
              </a:spcAft>
              <a:buClrTx/>
              <a:buSzTx/>
              <a:buFontTx/>
              <a:buNone/>
              <a:tabLst/>
              <a:defRPr sz="800" b="1">
                <a:solidFill>
                  <a:schemeClr val="tx1">
                    <a:lumMod val="75000"/>
                    <a:lumOff val="25000"/>
                  </a:schemeClr>
                </a:solidFill>
              </a:defRPr>
            </a:lvl1pPr>
          </a:lstStyle>
          <a:p>
            <a:pPr lvl="0"/>
            <a:r>
              <a:rPr lang="en-US" sz="816" dirty="0"/>
              <a:t>COUNTRY</a:t>
            </a:r>
          </a:p>
        </p:txBody>
      </p:sp>
      <p:sp>
        <p:nvSpPr>
          <p:cNvPr id="26" name="TextBox 25">
            <a:extLst>
              <a:ext uri="{FF2B5EF4-FFF2-40B4-BE49-F238E27FC236}">
                <a16:creationId xmlns:a16="http://schemas.microsoft.com/office/drawing/2014/main" id="{678D5111-EE14-4B75-BBBC-8D6E05C15080}"/>
              </a:ext>
            </a:extLst>
          </p:cNvPr>
          <p:cNvSpPr txBox="1"/>
          <p:nvPr userDrawn="1"/>
        </p:nvSpPr>
        <p:spPr>
          <a:xfrm>
            <a:off x="10172132" y="5897013"/>
            <a:ext cx="1492377" cy="165715"/>
          </a:xfrm>
          <a:prstGeom prst="rect">
            <a:avLst/>
          </a:prstGeom>
          <a:solidFill>
            <a:schemeClr val="bg1">
              <a:lumMod val="85000"/>
            </a:schemeClr>
          </a:solidFill>
        </p:spPr>
        <p:txBody>
          <a:bodyPr wrap="square" lIns="46630" tIns="18652" rIns="46630" bIns="18652" rtlCol="0">
            <a:spAutoFit/>
          </a:bodyPr>
          <a:lstStyle>
            <a:defPPr>
              <a:defRPr lang="en-US"/>
            </a:defPPr>
            <a:lvl1pPr marR="0" indent="0" fontAlgn="auto">
              <a:lnSpc>
                <a:spcPct val="100000"/>
              </a:lnSpc>
              <a:spcBef>
                <a:spcPts val="0"/>
              </a:spcBef>
              <a:spcAft>
                <a:spcPts val="0"/>
              </a:spcAft>
              <a:buClrTx/>
              <a:buSzTx/>
              <a:buFontTx/>
              <a:buNone/>
              <a:tabLst/>
              <a:defRPr sz="800" b="1">
                <a:solidFill>
                  <a:schemeClr val="tx1">
                    <a:lumMod val="75000"/>
                    <a:lumOff val="25000"/>
                  </a:schemeClr>
                </a:solidFill>
              </a:defRPr>
            </a:lvl1pPr>
          </a:lstStyle>
          <a:p>
            <a:pPr lvl="0"/>
            <a:r>
              <a:rPr lang="en-US" sz="816" dirty="0"/>
              <a:t>PARTNER</a:t>
            </a:r>
          </a:p>
        </p:txBody>
      </p:sp>
      <p:sp>
        <p:nvSpPr>
          <p:cNvPr id="28" name="Text Placeholder 136">
            <a:extLst>
              <a:ext uri="{FF2B5EF4-FFF2-40B4-BE49-F238E27FC236}">
                <a16:creationId xmlns:a16="http://schemas.microsoft.com/office/drawing/2014/main" id="{C28A694A-3979-4932-9E8D-245EECE65A7C}"/>
              </a:ext>
            </a:extLst>
          </p:cNvPr>
          <p:cNvSpPr>
            <a:spLocks noGrp="1"/>
          </p:cNvSpPr>
          <p:nvPr>
            <p:ph type="body" sz="quarter" idx="29" hasCustomPrompt="1"/>
          </p:nvPr>
        </p:nvSpPr>
        <p:spPr>
          <a:xfrm>
            <a:off x="10172132" y="6082983"/>
            <a:ext cx="1492377" cy="473190"/>
          </a:xfrm>
          <a:prstGeom prst="rect">
            <a:avLst/>
          </a:prstGeom>
        </p:spPr>
        <p:txBody>
          <a:bodyPr vert="horz" wrap="square" lIns="45720" tIns="0" rIns="0" bIns="0" rtlCol="0">
            <a:noAutofit/>
          </a:bodyPr>
          <a:lstStyle>
            <a:lvl1pPr marL="0" indent="0">
              <a:buNone/>
              <a:defRPr lang="en-US" sz="816" b="0" dirty="0">
                <a:solidFill>
                  <a:schemeClr val="bg1">
                    <a:lumMod val="50000"/>
                  </a:schemeClr>
                </a:solidFill>
                <a:latin typeface="+mn-lt"/>
              </a:defRPr>
            </a:lvl1pPr>
          </a:lstStyle>
          <a:p>
            <a:pPr marL="342834" lvl="0" indent="-342834" defTabSz="932597">
              <a:spcBef>
                <a:spcPts val="0"/>
              </a:spcBef>
              <a:buSzTx/>
            </a:pPr>
            <a:r>
              <a:rPr lang="en-US" dirty="0"/>
              <a:t>Click to edit Master text styles</a:t>
            </a:r>
          </a:p>
        </p:txBody>
      </p:sp>
      <p:sp>
        <p:nvSpPr>
          <p:cNvPr id="30" name="Text Placeholder 136">
            <a:extLst>
              <a:ext uri="{FF2B5EF4-FFF2-40B4-BE49-F238E27FC236}">
                <a16:creationId xmlns:a16="http://schemas.microsoft.com/office/drawing/2014/main" id="{C55E3192-BA78-4F97-A3EA-ACC0AB40B3BC}"/>
              </a:ext>
            </a:extLst>
          </p:cNvPr>
          <p:cNvSpPr>
            <a:spLocks noGrp="1"/>
          </p:cNvSpPr>
          <p:nvPr>
            <p:ph type="body" sz="quarter" idx="31" hasCustomPrompt="1"/>
          </p:nvPr>
        </p:nvSpPr>
        <p:spPr>
          <a:xfrm>
            <a:off x="8414072" y="6082983"/>
            <a:ext cx="1492377" cy="473190"/>
          </a:xfrm>
          <a:prstGeom prst="rect">
            <a:avLst/>
          </a:prstGeom>
        </p:spPr>
        <p:txBody>
          <a:bodyPr vert="horz" wrap="square" lIns="45720" tIns="0" rIns="0" bIns="0" rtlCol="0">
            <a:noAutofit/>
          </a:bodyPr>
          <a:lstStyle>
            <a:lvl1pPr marL="0" indent="0">
              <a:buNone/>
              <a:defRPr lang="en-US" sz="816" b="0" dirty="0">
                <a:solidFill>
                  <a:schemeClr val="bg1">
                    <a:lumMod val="50000"/>
                  </a:schemeClr>
                </a:solidFill>
                <a:latin typeface="+mn-lt"/>
              </a:defRPr>
            </a:lvl1pPr>
          </a:lstStyle>
          <a:p>
            <a:pPr marL="342834" lvl="0" indent="-342834" defTabSz="932597">
              <a:spcBef>
                <a:spcPts val="0"/>
              </a:spcBef>
              <a:buSzTx/>
            </a:pPr>
            <a:r>
              <a:rPr lang="en-US" dirty="0"/>
              <a:t>Click to edit Master text styles</a:t>
            </a:r>
          </a:p>
        </p:txBody>
      </p:sp>
      <p:sp>
        <p:nvSpPr>
          <p:cNvPr id="31" name="Text Placeholder 136">
            <a:extLst>
              <a:ext uri="{FF2B5EF4-FFF2-40B4-BE49-F238E27FC236}">
                <a16:creationId xmlns:a16="http://schemas.microsoft.com/office/drawing/2014/main" id="{93BD1E19-0E77-45C2-BB2A-16AE3DC7BB02}"/>
              </a:ext>
            </a:extLst>
          </p:cNvPr>
          <p:cNvSpPr>
            <a:spLocks noGrp="1"/>
          </p:cNvSpPr>
          <p:nvPr>
            <p:ph type="body" sz="quarter" idx="32" hasCustomPrompt="1"/>
          </p:nvPr>
        </p:nvSpPr>
        <p:spPr>
          <a:xfrm>
            <a:off x="6656013" y="6082983"/>
            <a:ext cx="1492377" cy="473190"/>
          </a:xfrm>
          <a:prstGeom prst="rect">
            <a:avLst/>
          </a:prstGeom>
        </p:spPr>
        <p:txBody>
          <a:bodyPr vert="horz" wrap="square" lIns="45720" tIns="0" rIns="0" bIns="0" rtlCol="0">
            <a:noAutofit/>
          </a:bodyPr>
          <a:lstStyle>
            <a:lvl1pPr marL="0" indent="0">
              <a:buNone/>
              <a:defRPr lang="en-US" sz="816" b="0" dirty="0">
                <a:solidFill>
                  <a:schemeClr val="bg1">
                    <a:lumMod val="50000"/>
                  </a:schemeClr>
                </a:solidFill>
                <a:latin typeface="+mn-lt"/>
              </a:defRPr>
            </a:lvl1pPr>
          </a:lstStyle>
          <a:p>
            <a:pPr marL="342834" lvl="0" indent="-342834" defTabSz="932597">
              <a:spcBef>
                <a:spcPts val="0"/>
              </a:spcBef>
              <a:buSzTx/>
            </a:pPr>
            <a:r>
              <a:rPr lang="en-US" dirty="0"/>
              <a:t>Click to edit Master text styles</a:t>
            </a:r>
          </a:p>
        </p:txBody>
      </p:sp>
      <p:sp>
        <p:nvSpPr>
          <p:cNvPr id="32" name="Text Placeholder 136">
            <a:extLst>
              <a:ext uri="{FF2B5EF4-FFF2-40B4-BE49-F238E27FC236}">
                <a16:creationId xmlns:a16="http://schemas.microsoft.com/office/drawing/2014/main" id="{CA4DA17F-399E-406A-8D25-D3442676A1BC}"/>
              </a:ext>
            </a:extLst>
          </p:cNvPr>
          <p:cNvSpPr>
            <a:spLocks noGrp="1"/>
          </p:cNvSpPr>
          <p:nvPr>
            <p:ph type="body" sz="quarter" idx="33" hasCustomPrompt="1"/>
          </p:nvPr>
        </p:nvSpPr>
        <p:spPr>
          <a:xfrm>
            <a:off x="4897955" y="6082983"/>
            <a:ext cx="1492377" cy="473190"/>
          </a:xfrm>
          <a:prstGeom prst="rect">
            <a:avLst/>
          </a:prstGeom>
        </p:spPr>
        <p:txBody>
          <a:bodyPr vert="horz" wrap="square" lIns="45720" tIns="0" rIns="0" bIns="0" rtlCol="0">
            <a:noAutofit/>
          </a:bodyPr>
          <a:lstStyle>
            <a:lvl1pPr marL="0" indent="0">
              <a:buNone/>
              <a:defRPr lang="en-US" sz="816" b="0" dirty="0">
                <a:solidFill>
                  <a:schemeClr val="bg1">
                    <a:lumMod val="50000"/>
                  </a:schemeClr>
                </a:solidFill>
                <a:latin typeface="+mn-lt"/>
              </a:defRPr>
            </a:lvl1pPr>
          </a:lstStyle>
          <a:p>
            <a:pPr marL="342834" lvl="0" indent="-342834" defTabSz="932597">
              <a:spcBef>
                <a:spcPts val="0"/>
              </a:spcBef>
              <a:buSzTx/>
            </a:pPr>
            <a:r>
              <a:rPr lang="en-US" dirty="0"/>
              <a:t>Click to edit Master text styles</a:t>
            </a:r>
          </a:p>
        </p:txBody>
      </p:sp>
      <p:sp>
        <p:nvSpPr>
          <p:cNvPr id="33" name="Text Placeholder 136">
            <a:extLst>
              <a:ext uri="{FF2B5EF4-FFF2-40B4-BE49-F238E27FC236}">
                <a16:creationId xmlns:a16="http://schemas.microsoft.com/office/drawing/2014/main" id="{7AC10943-5B43-42D6-8C88-44627EADD435}"/>
              </a:ext>
            </a:extLst>
          </p:cNvPr>
          <p:cNvSpPr>
            <a:spLocks noGrp="1"/>
          </p:cNvSpPr>
          <p:nvPr>
            <p:ph type="body" sz="quarter" idx="34" hasCustomPrompt="1"/>
          </p:nvPr>
        </p:nvSpPr>
        <p:spPr>
          <a:xfrm>
            <a:off x="2532896" y="6083548"/>
            <a:ext cx="2225166" cy="473190"/>
          </a:xfrm>
          <a:prstGeom prst="rect">
            <a:avLst/>
          </a:prstGeom>
        </p:spPr>
        <p:txBody>
          <a:bodyPr lIns="45720" tIns="0" rIns="0" bIns="0">
            <a:noAutofit/>
          </a:bodyPr>
          <a:lstStyle>
            <a:lvl1pPr marL="0" marR="0" indent="0" algn="l" defTabSz="932597" rtl="0" eaLnBrk="1" fontAlgn="auto" latinLnBrk="0" hangingPunct="1">
              <a:lnSpc>
                <a:spcPct val="90000"/>
              </a:lnSpc>
              <a:spcBef>
                <a:spcPts val="0"/>
              </a:spcBef>
              <a:spcAft>
                <a:spcPts val="306"/>
              </a:spcAft>
              <a:buClrTx/>
              <a:buSzTx/>
              <a:buFont typeface="Arial" panose="020B0604020202020204" pitchFamily="34" charset="0"/>
              <a:buNone/>
              <a:tabLst/>
              <a:defRPr sz="816" b="0">
                <a:solidFill>
                  <a:schemeClr val="bg1">
                    <a:lumMod val="50000"/>
                  </a:schemeClr>
                </a:solidFill>
                <a:latin typeface="+mn-lt"/>
              </a:defRPr>
            </a:lvl1pPr>
            <a:lvl2pPr marL="0" indent="0">
              <a:spcBef>
                <a:spcPts val="0"/>
              </a:spcBef>
              <a:spcAft>
                <a:spcPts val="306"/>
              </a:spcAft>
              <a:buFont typeface="Arial" panose="020B0604020202020204" pitchFamily="34" charset="0"/>
              <a:buNone/>
              <a:defRPr sz="714"/>
            </a:lvl2pPr>
            <a:lvl3pPr marL="932597" indent="0">
              <a:buNone/>
              <a:defRPr sz="816"/>
            </a:lvl3pPr>
            <a:lvl4pPr marL="1398895" indent="0">
              <a:buNone/>
              <a:defRPr sz="816"/>
            </a:lvl4pPr>
            <a:lvl5pPr marL="1865193" indent="0">
              <a:buNone/>
              <a:defRPr sz="816"/>
            </a:lvl5pPr>
          </a:lstStyle>
          <a:p>
            <a:pPr lvl="0"/>
            <a:r>
              <a:rPr lang="en-US" dirty="0"/>
              <a:t>Click to edit Master text styles</a:t>
            </a:r>
          </a:p>
          <a:p>
            <a:pPr lvl="1"/>
            <a:r>
              <a:rPr lang="en-US" dirty="0"/>
              <a:t>level2</a:t>
            </a:r>
          </a:p>
        </p:txBody>
      </p:sp>
      <p:cxnSp>
        <p:nvCxnSpPr>
          <p:cNvPr id="34" name="Straight Connector 33">
            <a:extLst>
              <a:ext uri="{FF2B5EF4-FFF2-40B4-BE49-F238E27FC236}">
                <a16:creationId xmlns:a16="http://schemas.microsoft.com/office/drawing/2014/main" id="{CB61C64B-AFCB-4CCB-B5B8-953356DC49D1}"/>
              </a:ext>
            </a:extLst>
          </p:cNvPr>
          <p:cNvCxnSpPr/>
          <p:nvPr userDrawn="1"/>
        </p:nvCxnSpPr>
        <p:spPr>
          <a:xfrm>
            <a:off x="11809703" y="6031968"/>
            <a:ext cx="0" cy="64764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0357122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P&amp;S Industry | Country | Business Need">
    <p:spTree>
      <p:nvGrpSpPr>
        <p:cNvPr id="1" name=""/>
        <p:cNvGrpSpPr/>
        <p:nvPr/>
      </p:nvGrpSpPr>
      <p:grpSpPr>
        <a:xfrm>
          <a:off x="0" y="0"/>
          <a:ext cx="0" cy="0"/>
          <a:chOff x="0" y="0"/>
          <a:chExt cx="0" cy="0"/>
        </a:xfrm>
      </p:grpSpPr>
      <p:pic>
        <p:nvPicPr>
          <p:cNvPr id="41" name="Picture Placeholder 4"/>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0" y="0"/>
            <a:ext cx="12436475" cy="3049864"/>
          </a:xfrm>
          <a:prstGeom prst="rect">
            <a:avLst/>
          </a:prstGeom>
        </p:spPr>
      </p:pic>
      <p:sp>
        <p:nvSpPr>
          <p:cNvPr id="20" name="Picture Placeholder 144"/>
          <p:cNvSpPr>
            <a:spLocks noGrp="1"/>
          </p:cNvSpPr>
          <p:nvPr>
            <p:ph type="pic" sz="quarter" idx="20" hasCustomPrompt="1"/>
          </p:nvPr>
        </p:nvSpPr>
        <p:spPr>
          <a:xfrm>
            <a:off x="0" y="1"/>
            <a:ext cx="12436475" cy="3049864"/>
          </a:xfrm>
          <a:prstGeom prst="rect">
            <a:avLst/>
          </a:prstGeom>
        </p:spPr>
        <p:txBody>
          <a:bodyPr anchor="ctr" anchorCtr="0">
            <a:noAutofit/>
          </a:bodyPr>
          <a:lstStyle>
            <a:lvl1pPr marL="0" indent="0" algn="ctr">
              <a:buNone/>
              <a:defRPr>
                <a:solidFill>
                  <a:schemeClr val="bg1"/>
                </a:solidFill>
              </a:defRPr>
            </a:lvl1pPr>
          </a:lstStyle>
          <a:p>
            <a:r>
              <a:rPr lang="en-US"/>
              <a:t>Drag picture here</a:t>
            </a:r>
          </a:p>
        </p:txBody>
      </p:sp>
      <p:sp>
        <p:nvSpPr>
          <p:cNvPr id="14" name="Rectangle 13"/>
          <p:cNvSpPr/>
          <p:nvPr/>
        </p:nvSpPr>
        <p:spPr>
          <a:xfrm>
            <a:off x="0" y="5802865"/>
            <a:ext cx="12436475" cy="119166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73"/>
          </a:p>
        </p:txBody>
      </p:sp>
      <p:sp>
        <p:nvSpPr>
          <p:cNvPr id="40" name="Picture Placeholder 144"/>
          <p:cNvSpPr>
            <a:spLocks noGrp="1"/>
          </p:cNvSpPr>
          <p:nvPr>
            <p:ph type="pic" sz="quarter" idx="36" hasCustomPrompt="1"/>
          </p:nvPr>
        </p:nvSpPr>
        <p:spPr>
          <a:xfrm>
            <a:off x="206559" y="5899972"/>
            <a:ext cx="2106035" cy="850988"/>
          </a:xfrm>
          <a:prstGeom prst="rect">
            <a:avLst/>
          </a:prstGeom>
        </p:spPr>
        <p:txBody>
          <a:bodyPr anchor="ctr" anchorCtr="0">
            <a:noAutofit/>
          </a:bodyPr>
          <a:lstStyle>
            <a:lvl1pPr marL="0" indent="0" algn="ctr">
              <a:buNone/>
              <a:defRPr sz="1632">
                <a:solidFill>
                  <a:srgbClr val="7030A0"/>
                </a:solidFill>
              </a:defRPr>
            </a:lvl1pPr>
          </a:lstStyle>
          <a:p>
            <a:r>
              <a:rPr lang="en-US"/>
              <a:t>Drag logo here</a:t>
            </a:r>
          </a:p>
        </p:txBody>
      </p:sp>
      <p:sp>
        <p:nvSpPr>
          <p:cNvPr id="23" name="Text Placeholder 136"/>
          <p:cNvSpPr>
            <a:spLocks noGrp="1"/>
          </p:cNvSpPr>
          <p:nvPr>
            <p:ph type="body" sz="quarter" idx="29" hasCustomPrompt="1"/>
          </p:nvPr>
        </p:nvSpPr>
        <p:spPr>
          <a:xfrm>
            <a:off x="10172132" y="6082983"/>
            <a:ext cx="1492377" cy="473190"/>
          </a:xfrm>
          <a:prstGeom prst="rect">
            <a:avLst/>
          </a:prstGeom>
        </p:spPr>
        <p:txBody>
          <a:bodyPr vert="horz" wrap="square" lIns="45720" tIns="0" rIns="0" bIns="0" rtlCol="0">
            <a:noAutofit/>
          </a:bodyPr>
          <a:lstStyle>
            <a:lvl1pPr marL="0" indent="0">
              <a:buNone/>
              <a:defRPr lang="en-US" sz="816" b="0" dirty="0">
                <a:solidFill>
                  <a:schemeClr val="bg1">
                    <a:lumMod val="50000"/>
                  </a:schemeClr>
                </a:solidFill>
                <a:latin typeface="+mn-lt"/>
              </a:defRPr>
            </a:lvl1pPr>
          </a:lstStyle>
          <a:p>
            <a:pPr marL="342834" lvl="0" indent="-342834" defTabSz="932597">
              <a:spcBef>
                <a:spcPts val="0"/>
              </a:spcBef>
              <a:buSzTx/>
            </a:pPr>
            <a:r>
              <a:rPr lang="en-US" dirty="0"/>
              <a:t>Click to edit Master text styles</a:t>
            </a:r>
          </a:p>
        </p:txBody>
      </p:sp>
      <p:sp>
        <p:nvSpPr>
          <p:cNvPr id="24" name="Text Placeholder 136"/>
          <p:cNvSpPr>
            <a:spLocks noGrp="1"/>
          </p:cNvSpPr>
          <p:nvPr>
            <p:ph type="body" sz="quarter" idx="31" hasCustomPrompt="1"/>
          </p:nvPr>
        </p:nvSpPr>
        <p:spPr>
          <a:xfrm>
            <a:off x="8414072" y="6082983"/>
            <a:ext cx="1492377" cy="473190"/>
          </a:xfrm>
          <a:prstGeom prst="rect">
            <a:avLst/>
          </a:prstGeom>
        </p:spPr>
        <p:txBody>
          <a:bodyPr vert="horz" wrap="square" lIns="45720" tIns="0" rIns="0" bIns="0" rtlCol="0">
            <a:noAutofit/>
          </a:bodyPr>
          <a:lstStyle>
            <a:lvl1pPr marL="0" indent="0">
              <a:buNone/>
              <a:defRPr lang="en-US" sz="816" b="0" dirty="0">
                <a:solidFill>
                  <a:schemeClr val="bg1">
                    <a:lumMod val="50000"/>
                  </a:schemeClr>
                </a:solidFill>
                <a:latin typeface="+mn-lt"/>
              </a:defRPr>
            </a:lvl1pPr>
          </a:lstStyle>
          <a:p>
            <a:pPr marL="342834" lvl="0" indent="-342834" defTabSz="932597">
              <a:spcBef>
                <a:spcPts val="0"/>
              </a:spcBef>
              <a:buSzTx/>
            </a:pPr>
            <a:r>
              <a:rPr lang="en-US" dirty="0"/>
              <a:t>Click to edit Master text styles</a:t>
            </a:r>
          </a:p>
        </p:txBody>
      </p:sp>
      <p:sp>
        <p:nvSpPr>
          <p:cNvPr id="25" name="Text Placeholder 136"/>
          <p:cNvSpPr>
            <a:spLocks noGrp="1"/>
          </p:cNvSpPr>
          <p:nvPr>
            <p:ph type="body" sz="quarter" idx="32" hasCustomPrompt="1"/>
          </p:nvPr>
        </p:nvSpPr>
        <p:spPr>
          <a:xfrm>
            <a:off x="6656013" y="6082983"/>
            <a:ext cx="1492377" cy="473190"/>
          </a:xfrm>
          <a:prstGeom prst="rect">
            <a:avLst/>
          </a:prstGeom>
        </p:spPr>
        <p:txBody>
          <a:bodyPr vert="horz" wrap="square" lIns="45720" tIns="0" rIns="0" bIns="0" rtlCol="0">
            <a:noAutofit/>
          </a:bodyPr>
          <a:lstStyle>
            <a:lvl1pPr marL="0" indent="0">
              <a:buNone/>
              <a:defRPr lang="en-US" sz="816" b="0" dirty="0">
                <a:solidFill>
                  <a:schemeClr val="bg1">
                    <a:lumMod val="50000"/>
                  </a:schemeClr>
                </a:solidFill>
                <a:latin typeface="+mn-lt"/>
              </a:defRPr>
            </a:lvl1pPr>
          </a:lstStyle>
          <a:p>
            <a:pPr marL="342834" lvl="0" indent="-342834" defTabSz="932597">
              <a:spcBef>
                <a:spcPts val="0"/>
              </a:spcBef>
              <a:buSzTx/>
            </a:pPr>
            <a:r>
              <a:rPr lang="en-US" dirty="0"/>
              <a:t>Click to edit Master text styles</a:t>
            </a:r>
          </a:p>
        </p:txBody>
      </p:sp>
      <p:sp>
        <p:nvSpPr>
          <p:cNvPr id="26" name="Text Placeholder 136"/>
          <p:cNvSpPr>
            <a:spLocks noGrp="1"/>
          </p:cNvSpPr>
          <p:nvPr>
            <p:ph type="body" sz="quarter" idx="33" hasCustomPrompt="1"/>
          </p:nvPr>
        </p:nvSpPr>
        <p:spPr>
          <a:xfrm>
            <a:off x="4897955" y="6082983"/>
            <a:ext cx="1492377" cy="473190"/>
          </a:xfrm>
          <a:prstGeom prst="rect">
            <a:avLst/>
          </a:prstGeom>
        </p:spPr>
        <p:txBody>
          <a:bodyPr vert="horz" wrap="square" lIns="45720" tIns="0" rIns="0" bIns="0" rtlCol="0">
            <a:noAutofit/>
          </a:bodyPr>
          <a:lstStyle>
            <a:lvl1pPr marL="0" indent="0">
              <a:buNone/>
              <a:defRPr lang="en-US" sz="816" b="0" dirty="0">
                <a:solidFill>
                  <a:schemeClr val="bg1">
                    <a:lumMod val="50000"/>
                  </a:schemeClr>
                </a:solidFill>
                <a:latin typeface="+mn-lt"/>
              </a:defRPr>
            </a:lvl1pPr>
          </a:lstStyle>
          <a:p>
            <a:pPr marL="342834" lvl="0" indent="-342834" defTabSz="932597">
              <a:spcBef>
                <a:spcPts val="0"/>
              </a:spcBef>
              <a:buSzTx/>
            </a:pPr>
            <a:r>
              <a:rPr lang="en-US" dirty="0"/>
              <a:t>Click to edit Master text styles</a:t>
            </a:r>
          </a:p>
        </p:txBody>
      </p:sp>
      <p:cxnSp>
        <p:nvCxnSpPr>
          <p:cNvPr id="36" name="Straight Connector 35">
            <a:extLst>
              <a:ext uri="{FF2B5EF4-FFF2-40B4-BE49-F238E27FC236}">
                <a16:creationId xmlns:a16="http://schemas.microsoft.com/office/drawing/2014/main" id="{CD5C8A63-F69A-42BA-B9A0-A4208E979C8A}"/>
              </a:ext>
            </a:extLst>
          </p:cNvPr>
          <p:cNvCxnSpPr/>
          <p:nvPr/>
        </p:nvCxnSpPr>
        <p:spPr>
          <a:xfrm>
            <a:off x="4084637" y="3370395"/>
            <a:ext cx="0" cy="2103120"/>
          </a:xfrm>
          <a:prstGeom prst="line">
            <a:avLst/>
          </a:prstGeom>
          <a:ln w="1270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6" name="Text Placeholder 136">
            <a:extLst>
              <a:ext uri="{FF2B5EF4-FFF2-40B4-BE49-F238E27FC236}">
                <a16:creationId xmlns:a16="http://schemas.microsoft.com/office/drawing/2014/main" id="{900D2362-027C-4130-BCC1-C2E19E6CBEBC}"/>
              </a:ext>
            </a:extLst>
          </p:cNvPr>
          <p:cNvSpPr>
            <a:spLocks noGrp="1"/>
          </p:cNvSpPr>
          <p:nvPr>
            <p:ph type="body" sz="quarter" idx="34" hasCustomPrompt="1"/>
          </p:nvPr>
        </p:nvSpPr>
        <p:spPr>
          <a:xfrm>
            <a:off x="2532896" y="6083548"/>
            <a:ext cx="2225166" cy="473190"/>
          </a:xfrm>
          <a:prstGeom prst="rect">
            <a:avLst/>
          </a:prstGeom>
        </p:spPr>
        <p:txBody>
          <a:bodyPr lIns="45720" tIns="0" rIns="0" bIns="0">
            <a:noAutofit/>
          </a:bodyPr>
          <a:lstStyle>
            <a:lvl1pPr marL="0" marR="0" indent="0" algn="l" defTabSz="932597" rtl="0" eaLnBrk="1" fontAlgn="auto" latinLnBrk="0" hangingPunct="1">
              <a:lnSpc>
                <a:spcPct val="90000"/>
              </a:lnSpc>
              <a:spcBef>
                <a:spcPts val="0"/>
              </a:spcBef>
              <a:spcAft>
                <a:spcPts val="306"/>
              </a:spcAft>
              <a:buClrTx/>
              <a:buSzTx/>
              <a:buFont typeface="Arial" panose="020B0604020202020204" pitchFamily="34" charset="0"/>
              <a:buNone/>
              <a:tabLst/>
              <a:defRPr sz="816" b="0">
                <a:solidFill>
                  <a:schemeClr val="bg1">
                    <a:lumMod val="50000"/>
                  </a:schemeClr>
                </a:solidFill>
                <a:latin typeface="+mn-lt"/>
              </a:defRPr>
            </a:lvl1pPr>
            <a:lvl2pPr marL="0" indent="0">
              <a:spcBef>
                <a:spcPts val="0"/>
              </a:spcBef>
              <a:spcAft>
                <a:spcPts val="306"/>
              </a:spcAft>
              <a:buFont typeface="Arial" panose="020B0604020202020204" pitchFamily="34" charset="0"/>
              <a:buNone/>
              <a:defRPr sz="714"/>
            </a:lvl2pPr>
            <a:lvl3pPr marL="932597" indent="0">
              <a:buNone/>
              <a:defRPr sz="816"/>
            </a:lvl3pPr>
            <a:lvl4pPr marL="1398895" indent="0">
              <a:buNone/>
              <a:defRPr sz="816"/>
            </a:lvl4pPr>
            <a:lvl5pPr marL="1865193" indent="0">
              <a:buNone/>
              <a:defRPr sz="816"/>
            </a:lvl5pPr>
          </a:lstStyle>
          <a:p>
            <a:pPr lvl="0"/>
            <a:r>
              <a:rPr lang="en-US" dirty="0"/>
              <a:t>Click to edit Master text styles</a:t>
            </a:r>
          </a:p>
          <a:p>
            <a:pPr lvl="1"/>
            <a:r>
              <a:rPr lang="en-US" dirty="0"/>
              <a:t>level2</a:t>
            </a:r>
          </a:p>
        </p:txBody>
      </p:sp>
      <p:sp>
        <p:nvSpPr>
          <p:cNvPr id="19" name="Text Placeholder 5">
            <a:extLst>
              <a:ext uri="{FF2B5EF4-FFF2-40B4-BE49-F238E27FC236}">
                <a16:creationId xmlns:a16="http://schemas.microsoft.com/office/drawing/2014/main" id="{0BEB2C19-B580-42BE-A379-523C061F5980}"/>
              </a:ext>
            </a:extLst>
          </p:cNvPr>
          <p:cNvSpPr>
            <a:spLocks noGrp="1"/>
          </p:cNvSpPr>
          <p:nvPr>
            <p:ph type="body" sz="quarter" idx="39"/>
          </p:nvPr>
        </p:nvSpPr>
        <p:spPr>
          <a:xfrm>
            <a:off x="275287" y="4602783"/>
            <a:ext cx="3808670" cy="1128484"/>
          </a:xfrm>
        </p:spPr>
        <p:txBody>
          <a:bodyPr/>
          <a:lstStyle>
            <a:lvl1pPr>
              <a:defRPr sz="1428" i="1"/>
            </a:lvl1pPr>
            <a:lvl2pPr>
              <a:defRPr sz="1122" i="1"/>
            </a:lvl2pPr>
            <a:lvl3pPr>
              <a:defRPr sz="1071" i="1"/>
            </a:lvl3pPr>
            <a:lvl4pPr>
              <a:defRPr sz="1020" i="1"/>
            </a:lvl4pPr>
            <a:lvl5pPr>
              <a:defRPr sz="1020" i="1"/>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8" name="Text Placeholder 7">
            <a:extLst>
              <a:ext uri="{FF2B5EF4-FFF2-40B4-BE49-F238E27FC236}">
                <a16:creationId xmlns:a16="http://schemas.microsoft.com/office/drawing/2014/main" id="{D9A84156-5F94-4A6B-949C-0C90096A2F22}"/>
              </a:ext>
            </a:extLst>
          </p:cNvPr>
          <p:cNvSpPr>
            <a:spLocks noGrp="1"/>
          </p:cNvSpPr>
          <p:nvPr>
            <p:ph type="body" sz="quarter" idx="41"/>
          </p:nvPr>
        </p:nvSpPr>
        <p:spPr>
          <a:xfrm>
            <a:off x="274946" y="3411046"/>
            <a:ext cx="3808670" cy="1697644"/>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9" name="Text Placeholder 7">
            <a:extLst>
              <a:ext uri="{FF2B5EF4-FFF2-40B4-BE49-F238E27FC236}">
                <a16:creationId xmlns:a16="http://schemas.microsoft.com/office/drawing/2014/main" id="{99CE0A1E-4F61-47FE-88C6-FC6094DF5221}"/>
              </a:ext>
            </a:extLst>
          </p:cNvPr>
          <p:cNvSpPr>
            <a:spLocks noGrp="1"/>
          </p:cNvSpPr>
          <p:nvPr>
            <p:ph type="body" sz="quarter" idx="42"/>
          </p:nvPr>
        </p:nvSpPr>
        <p:spPr>
          <a:xfrm>
            <a:off x="4083616" y="3411046"/>
            <a:ext cx="8166634" cy="1697644"/>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30" name="Straight Connector 29">
            <a:extLst>
              <a:ext uri="{FF2B5EF4-FFF2-40B4-BE49-F238E27FC236}">
                <a16:creationId xmlns:a16="http://schemas.microsoft.com/office/drawing/2014/main" id="{109BF91A-702C-4D74-B856-1B741A637EB6}"/>
              </a:ext>
            </a:extLst>
          </p:cNvPr>
          <p:cNvCxnSpPr/>
          <p:nvPr userDrawn="1"/>
        </p:nvCxnSpPr>
        <p:spPr>
          <a:xfrm>
            <a:off x="11809703" y="6031968"/>
            <a:ext cx="0" cy="64764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5A5A3EE9-E75D-424B-9537-E09537B150FF}"/>
              </a:ext>
            </a:extLst>
          </p:cNvPr>
          <p:cNvSpPr txBox="1"/>
          <p:nvPr userDrawn="1"/>
        </p:nvSpPr>
        <p:spPr>
          <a:xfrm>
            <a:off x="2532896" y="5897013"/>
            <a:ext cx="2238566" cy="165715"/>
          </a:xfrm>
          <a:prstGeom prst="rect">
            <a:avLst/>
          </a:prstGeom>
          <a:solidFill>
            <a:schemeClr val="bg1">
              <a:lumMod val="85000"/>
            </a:schemeClr>
          </a:solidFill>
        </p:spPr>
        <p:txBody>
          <a:bodyPr wrap="square" lIns="46630" tIns="18652" rIns="46630" bIns="18652" rtlCol="0">
            <a:spAutoFit/>
          </a:bodyPr>
          <a:lstStyle>
            <a:defPPr>
              <a:defRPr lang="en-US"/>
            </a:defPPr>
            <a:lvl1pPr marR="0" indent="0" fontAlgn="auto">
              <a:lnSpc>
                <a:spcPct val="100000"/>
              </a:lnSpc>
              <a:spcBef>
                <a:spcPts val="0"/>
              </a:spcBef>
              <a:spcAft>
                <a:spcPts val="0"/>
              </a:spcAft>
              <a:buClrTx/>
              <a:buSzTx/>
              <a:buFontTx/>
              <a:buNone/>
              <a:tabLst/>
              <a:defRPr sz="800" b="1">
                <a:solidFill>
                  <a:schemeClr val="tx1">
                    <a:lumMod val="75000"/>
                    <a:lumOff val="25000"/>
                  </a:schemeClr>
                </a:solidFill>
              </a:defRPr>
            </a:lvl1pPr>
          </a:lstStyle>
          <a:p>
            <a:pPr lvl="0"/>
            <a:r>
              <a:rPr lang="en-US" sz="816" dirty="0"/>
              <a:t>PRODUCTS AND SERVICES</a:t>
            </a:r>
          </a:p>
        </p:txBody>
      </p:sp>
      <p:sp>
        <p:nvSpPr>
          <p:cNvPr id="18" name="TextBox 17">
            <a:extLst>
              <a:ext uri="{FF2B5EF4-FFF2-40B4-BE49-F238E27FC236}">
                <a16:creationId xmlns:a16="http://schemas.microsoft.com/office/drawing/2014/main" id="{D2919165-E69E-403F-92CC-C9314452BA78}"/>
              </a:ext>
            </a:extLst>
          </p:cNvPr>
          <p:cNvSpPr txBox="1"/>
          <p:nvPr userDrawn="1"/>
        </p:nvSpPr>
        <p:spPr>
          <a:xfrm>
            <a:off x="4897955" y="5897013"/>
            <a:ext cx="1492377" cy="165715"/>
          </a:xfrm>
          <a:prstGeom prst="rect">
            <a:avLst/>
          </a:prstGeom>
          <a:solidFill>
            <a:schemeClr val="bg1">
              <a:lumMod val="85000"/>
            </a:schemeClr>
          </a:solidFill>
        </p:spPr>
        <p:txBody>
          <a:bodyPr wrap="square" lIns="46630" tIns="18652" rIns="46630" bIns="18652" rtlCol="0">
            <a:spAutoFit/>
          </a:bodyPr>
          <a:lstStyle>
            <a:defPPr>
              <a:defRPr lang="en-US"/>
            </a:defPPr>
            <a:lvl1pPr marR="0" indent="0" fontAlgn="auto">
              <a:lnSpc>
                <a:spcPct val="100000"/>
              </a:lnSpc>
              <a:spcBef>
                <a:spcPts val="0"/>
              </a:spcBef>
              <a:spcAft>
                <a:spcPts val="0"/>
              </a:spcAft>
              <a:buClrTx/>
              <a:buSzTx/>
              <a:buFontTx/>
              <a:buNone/>
              <a:tabLst/>
              <a:defRPr sz="800" b="1">
                <a:solidFill>
                  <a:schemeClr val="tx1">
                    <a:lumMod val="75000"/>
                    <a:lumOff val="25000"/>
                  </a:schemeClr>
                </a:solidFill>
              </a:defRPr>
            </a:lvl1pPr>
          </a:lstStyle>
          <a:p>
            <a:pPr lvl="0"/>
            <a:r>
              <a:rPr lang="en-US" sz="816" dirty="0"/>
              <a:t>ORGANIZATION SIZE</a:t>
            </a:r>
          </a:p>
        </p:txBody>
      </p:sp>
      <p:sp>
        <p:nvSpPr>
          <p:cNvPr id="21" name="TextBox 20">
            <a:extLst>
              <a:ext uri="{FF2B5EF4-FFF2-40B4-BE49-F238E27FC236}">
                <a16:creationId xmlns:a16="http://schemas.microsoft.com/office/drawing/2014/main" id="{B4072D6E-ECBB-4C29-A0EC-A20783EE6AC0}"/>
              </a:ext>
            </a:extLst>
          </p:cNvPr>
          <p:cNvSpPr txBox="1"/>
          <p:nvPr userDrawn="1"/>
        </p:nvSpPr>
        <p:spPr>
          <a:xfrm>
            <a:off x="6656013" y="5897013"/>
            <a:ext cx="1492377" cy="165715"/>
          </a:xfrm>
          <a:prstGeom prst="rect">
            <a:avLst/>
          </a:prstGeom>
          <a:solidFill>
            <a:schemeClr val="bg1">
              <a:lumMod val="85000"/>
            </a:schemeClr>
          </a:solidFill>
        </p:spPr>
        <p:txBody>
          <a:bodyPr wrap="square" lIns="46630" tIns="18652" rIns="46630" bIns="18652" rtlCol="0">
            <a:spAutoFit/>
          </a:bodyPr>
          <a:lstStyle>
            <a:defPPr>
              <a:defRPr lang="en-US"/>
            </a:defPPr>
            <a:lvl1pPr marR="0" indent="0" fontAlgn="auto">
              <a:lnSpc>
                <a:spcPct val="100000"/>
              </a:lnSpc>
              <a:spcBef>
                <a:spcPts val="0"/>
              </a:spcBef>
              <a:spcAft>
                <a:spcPts val="0"/>
              </a:spcAft>
              <a:buClrTx/>
              <a:buSzTx/>
              <a:buFontTx/>
              <a:buNone/>
              <a:tabLst/>
              <a:defRPr sz="800" b="1">
                <a:solidFill>
                  <a:schemeClr val="tx1">
                    <a:lumMod val="75000"/>
                    <a:lumOff val="25000"/>
                  </a:schemeClr>
                </a:solidFill>
              </a:defRPr>
            </a:lvl1pPr>
          </a:lstStyle>
          <a:p>
            <a:pPr lvl="0"/>
            <a:r>
              <a:rPr lang="en-US" sz="816" dirty="0"/>
              <a:t>INDUSTRY</a:t>
            </a:r>
          </a:p>
        </p:txBody>
      </p:sp>
      <p:sp>
        <p:nvSpPr>
          <p:cNvPr id="22" name="TextBox 21">
            <a:extLst>
              <a:ext uri="{FF2B5EF4-FFF2-40B4-BE49-F238E27FC236}">
                <a16:creationId xmlns:a16="http://schemas.microsoft.com/office/drawing/2014/main" id="{5E8CA456-730C-4E9D-B557-FD53112DBFA5}"/>
              </a:ext>
            </a:extLst>
          </p:cNvPr>
          <p:cNvSpPr txBox="1"/>
          <p:nvPr userDrawn="1"/>
        </p:nvSpPr>
        <p:spPr>
          <a:xfrm>
            <a:off x="8414072" y="5897013"/>
            <a:ext cx="1492377" cy="165715"/>
          </a:xfrm>
          <a:prstGeom prst="rect">
            <a:avLst/>
          </a:prstGeom>
          <a:solidFill>
            <a:schemeClr val="bg1">
              <a:lumMod val="85000"/>
            </a:schemeClr>
          </a:solidFill>
        </p:spPr>
        <p:txBody>
          <a:bodyPr wrap="square" lIns="46630" tIns="18652" rIns="46630" bIns="18652" rtlCol="0">
            <a:spAutoFit/>
          </a:bodyPr>
          <a:lstStyle>
            <a:defPPr>
              <a:defRPr lang="en-US"/>
            </a:defPPr>
            <a:lvl1pPr marR="0" indent="0" fontAlgn="auto">
              <a:lnSpc>
                <a:spcPct val="100000"/>
              </a:lnSpc>
              <a:spcBef>
                <a:spcPts val="0"/>
              </a:spcBef>
              <a:spcAft>
                <a:spcPts val="0"/>
              </a:spcAft>
              <a:buClrTx/>
              <a:buSzTx/>
              <a:buFontTx/>
              <a:buNone/>
              <a:tabLst/>
              <a:defRPr sz="800" b="1">
                <a:solidFill>
                  <a:schemeClr val="tx1">
                    <a:lumMod val="75000"/>
                    <a:lumOff val="25000"/>
                  </a:schemeClr>
                </a:solidFill>
              </a:defRPr>
            </a:lvl1pPr>
          </a:lstStyle>
          <a:p>
            <a:pPr lvl="0"/>
            <a:r>
              <a:rPr lang="en-US" sz="816" dirty="0"/>
              <a:t>COUNTRY</a:t>
            </a:r>
          </a:p>
        </p:txBody>
      </p:sp>
      <p:sp>
        <p:nvSpPr>
          <p:cNvPr id="27" name="TextBox 26">
            <a:extLst>
              <a:ext uri="{FF2B5EF4-FFF2-40B4-BE49-F238E27FC236}">
                <a16:creationId xmlns:a16="http://schemas.microsoft.com/office/drawing/2014/main" id="{AFD41652-F517-4C4B-BECF-645E57C67C70}"/>
              </a:ext>
            </a:extLst>
          </p:cNvPr>
          <p:cNvSpPr txBox="1"/>
          <p:nvPr userDrawn="1"/>
        </p:nvSpPr>
        <p:spPr>
          <a:xfrm>
            <a:off x="10172132" y="5897013"/>
            <a:ext cx="1492377" cy="165715"/>
          </a:xfrm>
          <a:prstGeom prst="rect">
            <a:avLst/>
          </a:prstGeom>
          <a:solidFill>
            <a:schemeClr val="bg1">
              <a:lumMod val="85000"/>
            </a:schemeClr>
          </a:solidFill>
        </p:spPr>
        <p:txBody>
          <a:bodyPr wrap="square" lIns="46630" tIns="18652" rIns="46630" bIns="18652" rtlCol="0">
            <a:spAutoFit/>
          </a:bodyPr>
          <a:lstStyle>
            <a:defPPr>
              <a:defRPr lang="en-US"/>
            </a:defPPr>
            <a:lvl1pPr marR="0" indent="0" fontAlgn="auto">
              <a:lnSpc>
                <a:spcPct val="100000"/>
              </a:lnSpc>
              <a:spcBef>
                <a:spcPts val="0"/>
              </a:spcBef>
              <a:spcAft>
                <a:spcPts val="0"/>
              </a:spcAft>
              <a:buClrTx/>
              <a:buSzTx/>
              <a:buFontTx/>
              <a:buNone/>
              <a:tabLst/>
              <a:defRPr sz="800" b="1">
                <a:solidFill>
                  <a:schemeClr val="tx1">
                    <a:lumMod val="75000"/>
                    <a:lumOff val="25000"/>
                  </a:schemeClr>
                </a:solidFill>
              </a:defRPr>
            </a:lvl1pPr>
          </a:lstStyle>
          <a:p>
            <a:pPr lvl="0"/>
            <a:r>
              <a:rPr lang="en-US" sz="816" dirty="0"/>
              <a:t>BUSINESS NEED</a:t>
            </a:r>
          </a:p>
        </p:txBody>
      </p:sp>
    </p:spTree>
    <p:extLst>
      <p:ext uri="{BB962C8B-B14F-4D97-AF65-F5344CB8AC3E}">
        <p14:creationId xmlns:p14="http://schemas.microsoft.com/office/powerpoint/2010/main" val="37292297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58176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amp;S  Industry  | Country">
    <p:spTree>
      <p:nvGrpSpPr>
        <p:cNvPr id="1" name=""/>
        <p:cNvGrpSpPr/>
        <p:nvPr/>
      </p:nvGrpSpPr>
      <p:grpSpPr>
        <a:xfrm>
          <a:off x="0" y="0"/>
          <a:ext cx="0" cy="0"/>
          <a:chOff x="0" y="0"/>
          <a:chExt cx="0" cy="0"/>
        </a:xfrm>
      </p:grpSpPr>
      <p:pic>
        <p:nvPicPr>
          <p:cNvPr id="41" name="Picture Placeholder 4"/>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0" y="0"/>
            <a:ext cx="12436475" cy="3049864"/>
          </a:xfrm>
          <a:prstGeom prst="rect">
            <a:avLst/>
          </a:prstGeom>
        </p:spPr>
      </p:pic>
      <p:sp>
        <p:nvSpPr>
          <p:cNvPr id="20" name="Picture Placeholder 144"/>
          <p:cNvSpPr>
            <a:spLocks noGrp="1"/>
          </p:cNvSpPr>
          <p:nvPr>
            <p:ph type="pic" sz="quarter" idx="20" hasCustomPrompt="1"/>
          </p:nvPr>
        </p:nvSpPr>
        <p:spPr>
          <a:xfrm>
            <a:off x="0" y="1"/>
            <a:ext cx="12436475" cy="3049864"/>
          </a:xfrm>
          <a:prstGeom prst="rect">
            <a:avLst/>
          </a:prstGeom>
        </p:spPr>
        <p:txBody>
          <a:bodyPr anchor="ctr" anchorCtr="0">
            <a:noAutofit/>
          </a:bodyPr>
          <a:lstStyle>
            <a:lvl1pPr marL="0" indent="0" algn="ctr">
              <a:buNone/>
              <a:defRPr>
                <a:solidFill>
                  <a:schemeClr val="bg1"/>
                </a:solidFill>
              </a:defRPr>
            </a:lvl1pPr>
          </a:lstStyle>
          <a:p>
            <a:r>
              <a:rPr lang="en-US"/>
              <a:t>Drag picture here</a:t>
            </a:r>
          </a:p>
        </p:txBody>
      </p:sp>
      <p:sp>
        <p:nvSpPr>
          <p:cNvPr id="14" name="Rectangle 13"/>
          <p:cNvSpPr/>
          <p:nvPr/>
        </p:nvSpPr>
        <p:spPr>
          <a:xfrm>
            <a:off x="0" y="5802865"/>
            <a:ext cx="12436475" cy="119166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73"/>
          </a:p>
        </p:txBody>
      </p:sp>
      <p:sp>
        <p:nvSpPr>
          <p:cNvPr id="40" name="Picture Placeholder 144"/>
          <p:cNvSpPr>
            <a:spLocks noGrp="1"/>
          </p:cNvSpPr>
          <p:nvPr>
            <p:ph type="pic" sz="quarter" idx="36" hasCustomPrompt="1"/>
          </p:nvPr>
        </p:nvSpPr>
        <p:spPr>
          <a:xfrm>
            <a:off x="206559" y="5895248"/>
            <a:ext cx="2106035" cy="850988"/>
          </a:xfrm>
          <a:prstGeom prst="rect">
            <a:avLst/>
          </a:prstGeom>
        </p:spPr>
        <p:txBody>
          <a:bodyPr anchor="ctr" anchorCtr="0">
            <a:noAutofit/>
          </a:bodyPr>
          <a:lstStyle>
            <a:lvl1pPr marL="0" indent="0" algn="ctr">
              <a:buNone/>
              <a:defRPr sz="1632">
                <a:solidFill>
                  <a:srgbClr val="7030A0"/>
                </a:solidFill>
              </a:defRPr>
            </a:lvl1pPr>
          </a:lstStyle>
          <a:p>
            <a:r>
              <a:rPr lang="en-US"/>
              <a:t>Drag logo here</a:t>
            </a:r>
          </a:p>
        </p:txBody>
      </p:sp>
      <p:cxnSp>
        <p:nvCxnSpPr>
          <p:cNvPr id="36" name="Straight Connector 35">
            <a:extLst>
              <a:ext uri="{FF2B5EF4-FFF2-40B4-BE49-F238E27FC236}">
                <a16:creationId xmlns:a16="http://schemas.microsoft.com/office/drawing/2014/main" id="{CD5C8A63-F69A-42BA-B9A0-A4208E979C8A}"/>
              </a:ext>
            </a:extLst>
          </p:cNvPr>
          <p:cNvCxnSpPr/>
          <p:nvPr/>
        </p:nvCxnSpPr>
        <p:spPr>
          <a:xfrm>
            <a:off x="4084637" y="3370395"/>
            <a:ext cx="0" cy="2103120"/>
          </a:xfrm>
          <a:prstGeom prst="line">
            <a:avLst/>
          </a:prstGeom>
          <a:ln w="1270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5">
            <a:extLst>
              <a:ext uri="{FF2B5EF4-FFF2-40B4-BE49-F238E27FC236}">
                <a16:creationId xmlns:a16="http://schemas.microsoft.com/office/drawing/2014/main" id="{0BEB2C19-B580-42BE-A379-523C061F5980}"/>
              </a:ext>
            </a:extLst>
          </p:cNvPr>
          <p:cNvSpPr>
            <a:spLocks noGrp="1"/>
          </p:cNvSpPr>
          <p:nvPr>
            <p:ph type="body" sz="quarter" idx="39"/>
          </p:nvPr>
        </p:nvSpPr>
        <p:spPr>
          <a:xfrm>
            <a:off x="275287" y="4602783"/>
            <a:ext cx="3808670" cy="1128484"/>
          </a:xfrm>
        </p:spPr>
        <p:txBody>
          <a:bodyPr/>
          <a:lstStyle>
            <a:lvl1pPr>
              <a:defRPr sz="1428" i="1"/>
            </a:lvl1pPr>
            <a:lvl2pPr>
              <a:defRPr sz="1122" i="1"/>
            </a:lvl2pPr>
            <a:lvl3pPr>
              <a:defRPr sz="1071" i="1"/>
            </a:lvl3pPr>
            <a:lvl4pPr>
              <a:defRPr sz="1020" i="1"/>
            </a:lvl4pPr>
            <a:lvl5pPr>
              <a:defRPr sz="1020" i="1"/>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9" name="Text Placeholder 7">
            <a:extLst>
              <a:ext uri="{FF2B5EF4-FFF2-40B4-BE49-F238E27FC236}">
                <a16:creationId xmlns:a16="http://schemas.microsoft.com/office/drawing/2014/main" id="{086DAF9C-8399-481C-BD6A-9164FDD899CD}"/>
              </a:ext>
            </a:extLst>
          </p:cNvPr>
          <p:cNvSpPr>
            <a:spLocks noGrp="1"/>
          </p:cNvSpPr>
          <p:nvPr>
            <p:ph type="body" sz="quarter" idx="41"/>
          </p:nvPr>
        </p:nvSpPr>
        <p:spPr>
          <a:xfrm>
            <a:off x="274946" y="3411046"/>
            <a:ext cx="3808670" cy="169764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0" name="Text Placeholder 7">
            <a:extLst>
              <a:ext uri="{FF2B5EF4-FFF2-40B4-BE49-F238E27FC236}">
                <a16:creationId xmlns:a16="http://schemas.microsoft.com/office/drawing/2014/main" id="{814B4C81-2DCF-4384-8123-58DAAA46854A}"/>
              </a:ext>
            </a:extLst>
          </p:cNvPr>
          <p:cNvSpPr>
            <a:spLocks noGrp="1"/>
          </p:cNvSpPr>
          <p:nvPr>
            <p:ph type="body" sz="quarter" idx="42"/>
          </p:nvPr>
        </p:nvSpPr>
        <p:spPr>
          <a:xfrm>
            <a:off x="4083616" y="3411046"/>
            <a:ext cx="8166634" cy="169764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ext Placeholder 136">
            <a:extLst>
              <a:ext uri="{FF2B5EF4-FFF2-40B4-BE49-F238E27FC236}">
                <a16:creationId xmlns:a16="http://schemas.microsoft.com/office/drawing/2014/main" id="{58A39090-CF74-4E1A-A17F-0AD9BA4015F5}"/>
              </a:ext>
            </a:extLst>
          </p:cNvPr>
          <p:cNvSpPr>
            <a:spLocks noGrp="1"/>
          </p:cNvSpPr>
          <p:nvPr>
            <p:ph type="body" sz="quarter" idx="31" hasCustomPrompt="1"/>
          </p:nvPr>
        </p:nvSpPr>
        <p:spPr>
          <a:xfrm>
            <a:off x="8414072" y="6082983"/>
            <a:ext cx="1492377" cy="473190"/>
          </a:xfrm>
          <a:prstGeom prst="rect">
            <a:avLst/>
          </a:prstGeom>
        </p:spPr>
        <p:txBody>
          <a:bodyPr vert="horz" wrap="square" lIns="45720" tIns="0" rIns="0" bIns="0" rtlCol="0">
            <a:noAutofit/>
          </a:bodyPr>
          <a:lstStyle>
            <a:lvl1pPr marL="0" indent="0">
              <a:buNone/>
              <a:defRPr lang="en-US" sz="816" b="0" dirty="0">
                <a:solidFill>
                  <a:schemeClr val="bg1">
                    <a:lumMod val="50000"/>
                  </a:schemeClr>
                </a:solidFill>
                <a:latin typeface="+mn-lt"/>
              </a:defRPr>
            </a:lvl1pPr>
          </a:lstStyle>
          <a:p>
            <a:pPr marL="342834" lvl="0" indent="-342834" defTabSz="932597">
              <a:spcBef>
                <a:spcPts val="0"/>
              </a:spcBef>
              <a:buSzTx/>
            </a:pPr>
            <a:r>
              <a:rPr lang="en-US" dirty="0"/>
              <a:t>Click to edit Master text styles</a:t>
            </a:r>
          </a:p>
        </p:txBody>
      </p:sp>
      <p:sp>
        <p:nvSpPr>
          <p:cNvPr id="17" name="Text Placeholder 136">
            <a:extLst>
              <a:ext uri="{FF2B5EF4-FFF2-40B4-BE49-F238E27FC236}">
                <a16:creationId xmlns:a16="http://schemas.microsoft.com/office/drawing/2014/main" id="{BE290575-9AB9-437C-BEA1-BC6C2AA2347D}"/>
              </a:ext>
            </a:extLst>
          </p:cNvPr>
          <p:cNvSpPr>
            <a:spLocks noGrp="1"/>
          </p:cNvSpPr>
          <p:nvPr>
            <p:ph type="body" sz="quarter" idx="32" hasCustomPrompt="1"/>
          </p:nvPr>
        </p:nvSpPr>
        <p:spPr>
          <a:xfrm>
            <a:off x="6656013" y="6082983"/>
            <a:ext cx="1492377" cy="473190"/>
          </a:xfrm>
          <a:prstGeom prst="rect">
            <a:avLst/>
          </a:prstGeom>
        </p:spPr>
        <p:txBody>
          <a:bodyPr vert="horz" wrap="square" lIns="45720" tIns="0" rIns="0" bIns="0" rtlCol="0">
            <a:noAutofit/>
          </a:bodyPr>
          <a:lstStyle>
            <a:lvl1pPr marL="0" indent="0">
              <a:buNone/>
              <a:defRPr lang="en-US" sz="816" b="0" dirty="0">
                <a:solidFill>
                  <a:schemeClr val="bg1">
                    <a:lumMod val="50000"/>
                  </a:schemeClr>
                </a:solidFill>
                <a:latin typeface="+mn-lt"/>
              </a:defRPr>
            </a:lvl1pPr>
          </a:lstStyle>
          <a:p>
            <a:pPr marL="342834" lvl="0" indent="-342834" defTabSz="932597">
              <a:spcBef>
                <a:spcPts val="0"/>
              </a:spcBef>
              <a:buSzTx/>
            </a:pPr>
            <a:r>
              <a:rPr lang="en-US" dirty="0"/>
              <a:t>Click to edit Master text styles</a:t>
            </a:r>
          </a:p>
        </p:txBody>
      </p:sp>
      <p:sp>
        <p:nvSpPr>
          <p:cNvPr id="18" name="Text Placeholder 136">
            <a:extLst>
              <a:ext uri="{FF2B5EF4-FFF2-40B4-BE49-F238E27FC236}">
                <a16:creationId xmlns:a16="http://schemas.microsoft.com/office/drawing/2014/main" id="{03C2692E-968F-4B4A-B039-C97CAF541612}"/>
              </a:ext>
            </a:extLst>
          </p:cNvPr>
          <p:cNvSpPr>
            <a:spLocks noGrp="1"/>
          </p:cNvSpPr>
          <p:nvPr>
            <p:ph type="body" sz="quarter" idx="33" hasCustomPrompt="1"/>
          </p:nvPr>
        </p:nvSpPr>
        <p:spPr>
          <a:xfrm>
            <a:off x="4897955" y="6082983"/>
            <a:ext cx="1492377" cy="473190"/>
          </a:xfrm>
          <a:prstGeom prst="rect">
            <a:avLst/>
          </a:prstGeom>
        </p:spPr>
        <p:txBody>
          <a:bodyPr vert="horz" wrap="square" lIns="45720" tIns="0" rIns="0" bIns="0" rtlCol="0">
            <a:noAutofit/>
          </a:bodyPr>
          <a:lstStyle>
            <a:lvl1pPr marL="0" indent="0">
              <a:buNone/>
              <a:defRPr lang="en-US" sz="816" b="0" dirty="0">
                <a:solidFill>
                  <a:schemeClr val="bg1">
                    <a:lumMod val="50000"/>
                  </a:schemeClr>
                </a:solidFill>
                <a:latin typeface="+mn-lt"/>
              </a:defRPr>
            </a:lvl1pPr>
          </a:lstStyle>
          <a:p>
            <a:pPr marL="342834" lvl="0" indent="-342834" defTabSz="932597">
              <a:spcBef>
                <a:spcPts val="0"/>
              </a:spcBef>
              <a:buSzTx/>
            </a:pPr>
            <a:r>
              <a:rPr lang="en-US" dirty="0"/>
              <a:t>Click to edit Master text styles</a:t>
            </a:r>
          </a:p>
        </p:txBody>
      </p:sp>
      <p:sp>
        <p:nvSpPr>
          <p:cNvPr id="21" name="Text Placeholder 136">
            <a:extLst>
              <a:ext uri="{FF2B5EF4-FFF2-40B4-BE49-F238E27FC236}">
                <a16:creationId xmlns:a16="http://schemas.microsoft.com/office/drawing/2014/main" id="{7296A5E1-34FD-4809-97E4-C2147A84E2A0}"/>
              </a:ext>
            </a:extLst>
          </p:cNvPr>
          <p:cNvSpPr>
            <a:spLocks noGrp="1"/>
          </p:cNvSpPr>
          <p:nvPr>
            <p:ph type="body" sz="quarter" idx="34" hasCustomPrompt="1"/>
          </p:nvPr>
        </p:nvSpPr>
        <p:spPr>
          <a:xfrm>
            <a:off x="2532896" y="6083548"/>
            <a:ext cx="2225166" cy="473190"/>
          </a:xfrm>
          <a:prstGeom prst="rect">
            <a:avLst/>
          </a:prstGeom>
        </p:spPr>
        <p:txBody>
          <a:bodyPr lIns="45720" tIns="0" rIns="0" bIns="0">
            <a:noAutofit/>
          </a:bodyPr>
          <a:lstStyle>
            <a:lvl1pPr marL="0" marR="0" indent="0" algn="l" defTabSz="932597" rtl="0" eaLnBrk="1" fontAlgn="auto" latinLnBrk="0" hangingPunct="1">
              <a:lnSpc>
                <a:spcPct val="90000"/>
              </a:lnSpc>
              <a:spcBef>
                <a:spcPts val="0"/>
              </a:spcBef>
              <a:spcAft>
                <a:spcPts val="306"/>
              </a:spcAft>
              <a:buClrTx/>
              <a:buSzTx/>
              <a:buFont typeface="Arial" panose="020B0604020202020204" pitchFamily="34" charset="0"/>
              <a:buNone/>
              <a:tabLst/>
              <a:defRPr sz="816" b="0">
                <a:solidFill>
                  <a:schemeClr val="bg1">
                    <a:lumMod val="50000"/>
                  </a:schemeClr>
                </a:solidFill>
                <a:latin typeface="+mn-lt"/>
              </a:defRPr>
            </a:lvl1pPr>
            <a:lvl2pPr marL="0" indent="0">
              <a:spcBef>
                <a:spcPts val="0"/>
              </a:spcBef>
              <a:spcAft>
                <a:spcPts val="306"/>
              </a:spcAft>
              <a:buFont typeface="Arial" panose="020B0604020202020204" pitchFamily="34" charset="0"/>
              <a:buNone/>
              <a:defRPr sz="714"/>
            </a:lvl2pPr>
            <a:lvl3pPr marL="932597" indent="0">
              <a:buNone/>
              <a:defRPr sz="816"/>
            </a:lvl3pPr>
            <a:lvl4pPr marL="1398895" indent="0">
              <a:buNone/>
              <a:defRPr sz="816"/>
            </a:lvl4pPr>
            <a:lvl5pPr marL="1865193" indent="0">
              <a:buNone/>
              <a:defRPr sz="816"/>
            </a:lvl5pPr>
          </a:lstStyle>
          <a:p>
            <a:pPr lvl="0"/>
            <a:r>
              <a:rPr lang="en-US" dirty="0"/>
              <a:t>Click to edit Master text styles</a:t>
            </a:r>
          </a:p>
          <a:p>
            <a:pPr lvl="1"/>
            <a:r>
              <a:rPr lang="en-US" dirty="0"/>
              <a:t>level2</a:t>
            </a:r>
          </a:p>
        </p:txBody>
      </p:sp>
      <p:sp>
        <p:nvSpPr>
          <p:cNvPr id="22" name="TextBox 21">
            <a:extLst>
              <a:ext uri="{FF2B5EF4-FFF2-40B4-BE49-F238E27FC236}">
                <a16:creationId xmlns:a16="http://schemas.microsoft.com/office/drawing/2014/main" id="{71E9D6FE-C299-4710-94D8-F9A7454B91C0}"/>
              </a:ext>
            </a:extLst>
          </p:cNvPr>
          <p:cNvSpPr txBox="1"/>
          <p:nvPr userDrawn="1"/>
        </p:nvSpPr>
        <p:spPr>
          <a:xfrm>
            <a:off x="2532896" y="5897013"/>
            <a:ext cx="2238566" cy="165715"/>
          </a:xfrm>
          <a:prstGeom prst="rect">
            <a:avLst/>
          </a:prstGeom>
          <a:solidFill>
            <a:schemeClr val="bg1">
              <a:lumMod val="85000"/>
            </a:schemeClr>
          </a:solidFill>
        </p:spPr>
        <p:txBody>
          <a:bodyPr wrap="square" lIns="46630" tIns="18652" rIns="46630" bIns="18652" rtlCol="0">
            <a:spAutoFit/>
          </a:bodyPr>
          <a:lstStyle>
            <a:defPPr>
              <a:defRPr lang="en-US"/>
            </a:defPPr>
            <a:lvl1pPr marR="0" indent="0" fontAlgn="auto">
              <a:lnSpc>
                <a:spcPct val="100000"/>
              </a:lnSpc>
              <a:spcBef>
                <a:spcPts val="0"/>
              </a:spcBef>
              <a:spcAft>
                <a:spcPts val="0"/>
              </a:spcAft>
              <a:buClrTx/>
              <a:buSzTx/>
              <a:buFontTx/>
              <a:buNone/>
              <a:tabLst/>
              <a:defRPr sz="800" b="1">
                <a:solidFill>
                  <a:schemeClr val="tx1">
                    <a:lumMod val="75000"/>
                    <a:lumOff val="25000"/>
                  </a:schemeClr>
                </a:solidFill>
              </a:defRPr>
            </a:lvl1pPr>
          </a:lstStyle>
          <a:p>
            <a:pPr lvl="0"/>
            <a:r>
              <a:rPr lang="en-US" sz="816" dirty="0"/>
              <a:t>PRODUCTS AND SERVICES</a:t>
            </a:r>
          </a:p>
        </p:txBody>
      </p:sp>
      <p:sp>
        <p:nvSpPr>
          <p:cNvPr id="23" name="TextBox 22">
            <a:extLst>
              <a:ext uri="{FF2B5EF4-FFF2-40B4-BE49-F238E27FC236}">
                <a16:creationId xmlns:a16="http://schemas.microsoft.com/office/drawing/2014/main" id="{6613FE11-B156-4319-BEC3-DADDF0D8F5ED}"/>
              </a:ext>
            </a:extLst>
          </p:cNvPr>
          <p:cNvSpPr txBox="1"/>
          <p:nvPr userDrawn="1"/>
        </p:nvSpPr>
        <p:spPr>
          <a:xfrm>
            <a:off x="4897955" y="5897013"/>
            <a:ext cx="1492377" cy="165715"/>
          </a:xfrm>
          <a:prstGeom prst="rect">
            <a:avLst/>
          </a:prstGeom>
          <a:solidFill>
            <a:schemeClr val="bg1">
              <a:lumMod val="85000"/>
            </a:schemeClr>
          </a:solidFill>
        </p:spPr>
        <p:txBody>
          <a:bodyPr wrap="square" lIns="46630" tIns="18652" rIns="46630" bIns="18652" rtlCol="0">
            <a:spAutoFit/>
          </a:bodyPr>
          <a:lstStyle>
            <a:defPPr>
              <a:defRPr lang="en-US"/>
            </a:defPPr>
            <a:lvl1pPr marR="0" indent="0" fontAlgn="auto">
              <a:lnSpc>
                <a:spcPct val="100000"/>
              </a:lnSpc>
              <a:spcBef>
                <a:spcPts val="0"/>
              </a:spcBef>
              <a:spcAft>
                <a:spcPts val="0"/>
              </a:spcAft>
              <a:buClrTx/>
              <a:buSzTx/>
              <a:buFontTx/>
              <a:buNone/>
              <a:tabLst/>
              <a:defRPr sz="800" b="1">
                <a:solidFill>
                  <a:schemeClr val="tx1">
                    <a:lumMod val="75000"/>
                    <a:lumOff val="25000"/>
                  </a:schemeClr>
                </a:solidFill>
              </a:defRPr>
            </a:lvl1pPr>
          </a:lstStyle>
          <a:p>
            <a:pPr lvl="0"/>
            <a:r>
              <a:rPr lang="en-US" sz="816" dirty="0"/>
              <a:t>ORGANIZATION SIZE</a:t>
            </a:r>
          </a:p>
        </p:txBody>
      </p:sp>
      <p:sp>
        <p:nvSpPr>
          <p:cNvPr id="27" name="TextBox 26">
            <a:extLst>
              <a:ext uri="{FF2B5EF4-FFF2-40B4-BE49-F238E27FC236}">
                <a16:creationId xmlns:a16="http://schemas.microsoft.com/office/drawing/2014/main" id="{105877F7-EC8F-465B-93AF-025A49EF2DE5}"/>
              </a:ext>
            </a:extLst>
          </p:cNvPr>
          <p:cNvSpPr txBox="1"/>
          <p:nvPr userDrawn="1"/>
        </p:nvSpPr>
        <p:spPr>
          <a:xfrm>
            <a:off x="6656013" y="5897013"/>
            <a:ext cx="1492377" cy="165715"/>
          </a:xfrm>
          <a:prstGeom prst="rect">
            <a:avLst/>
          </a:prstGeom>
          <a:solidFill>
            <a:schemeClr val="bg1">
              <a:lumMod val="85000"/>
            </a:schemeClr>
          </a:solidFill>
        </p:spPr>
        <p:txBody>
          <a:bodyPr wrap="square" lIns="46630" tIns="18652" rIns="46630" bIns="18652" rtlCol="0">
            <a:spAutoFit/>
          </a:bodyPr>
          <a:lstStyle>
            <a:defPPr>
              <a:defRPr lang="en-US"/>
            </a:defPPr>
            <a:lvl1pPr marR="0" indent="0" fontAlgn="auto">
              <a:lnSpc>
                <a:spcPct val="100000"/>
              </a:lnSpc>
              <a:spcBef>
                <a:spcPts val="0"/>
              </a:spcBef>
              <a:spcAft>
                <a:spcPts val="0"/>
              </a:spcAft>
              <a:buClrTx/>
              <a:buSzTx/>
              <a:buFontTx/>
              <a:buNone/>
              <a:tabLst/>
              <a:defRPr sz="800" b="1">
                <a:solidFill>
                  <a:schemeClr val="tx1">
                    <a:lumMod val="75000"/>
                    <a:lumOff val="25000"/>
                  </a:schemeClr>
                </a:solidFill>
              </a:defRPr>
            </a:lvl1pPr>
          </a:lstStyle>
          <a:p>
            <a:pPr lvl="0"/>
            <a:r>
              <a:rPr lang="en-US" sz="816" dirty="0"/>
              <a:t>INDUSTRY</a:t>
            </a:r>
          </a:p>
        </p:txBody>
      </p:sp>
      <p:sp>
        <p:nvSpPr>
          <p:cNvPr id="28" name="TextBox 27">
            <a:extLst>
              <a:ext uri="{FF2B5EF4-FFF2-40B4-BE49-F238E27FC236}">
                <a16:creationId xmlns:a16="http://schemas.microsoft.com/office/drawing/2014/main" id="{FB59AB28-AA74-4849-974B-6543156A5E28}"/>
              </a:ext>
            </a:extLst>
          </p:cNvPr>
          <p:cNvSpPr txBox="1"/>
          <p:nvPr userDrawn="1"/>
        </p:nvSpPr>
        <p:spPr>
          <a:xfrm>
            <a:off x="8414072" y="5897013"/>
            <a:ext cx="1492377" cy="165715"/>
          </a:xfrm>
          <a:prstGeom prst="rect">
            <a:avLst/>
          </a:prstGeom>
          <a:solidFill>
            <a:schemeClr val="bg1">
              <a:lumMod val="85000"/>
            </a:schemeClr>
          </a:solidFill>
        </p:spPr>
        <p:txBody>
          <a:bodyPr wrap="square" lIns="46630" tIns="18652" rIns="46630" bIns="18652" rtlCol="0">
            <a:spAutoFit/>
          </a:bodyPr>
          <a:lstStyle>
            <a:defPPr>
              <a:defRPr lang="en-US"/>
            </a:defPPr>
            <a:lvl1pPr marR="0" indent="0" fontAlgn="auto">
              <a:lnSpc>
                <a:spcPct val="100000"/>
              </a:lnSpc>
              <a:spcBef>
                <a:spcPts val="0"/>
              </a:spcBef>
              <a:spcAft>
                <a:spcPts val="0"/>
              </a:spcAft>
              <a:buClrTx/>
              <a:buSzTx/>
              <a:buFontTx/>
              <a:buNone/>
              <a:tabLst/>
              <a:defRPr sz="800" b="1">
                <a:solidFill>
                  <a:schemeClr val="tx1">
                    <a:lumMod val="75000"/>
                    <a:lumOff val="25000"/>
                  </a:schemeClr>
                </a:solidFill>
              </a:defRPr>
            </a:lvl1pPr>
          </a:lstStyle>
          <a:p>
            <a:pPr lvl="0"/>
            <a:r>
              <a:rPr lang="en-US" sz="816" dirty="0"/>
              <a:t>COUNTRY</a:t>
            </a:r>
          </a:p>
        </p:txBody>
      </p:sp>
      <p:cxnSp>
        <p:nvCxnSpPr>
          <p:cNvPr id="31" name="Straight Connector 30">
            <a:extLst>
              <a:ext uri="{FF2B5EF4-FFF2-40B4-BE49-F238E27FC236}">
                <a16:creationId xmlns:a16="http://schemas.microsoft.com/office/drawing/2014/main" id="{954A5317-928F-47AC-B9F5-A64B88AC5950}"/>
              </a:ext>
            </a:extLst>
          </p:cNvPr>
          <p:cNvCxnSpPr/>
          <p:nvPr userDrawn="1"/>
        </p:nvCxnSpPr>
        <p:spPr>
          <a:xfrm>
            <a:off x="11809703" y="6031968"/>
            <a:ext cx="0" cy="64764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111769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P&amp;S  Industry  | Country">
    <p:spTree>
      <p:nvGrpSpPr>
        <p:cNvPr id="1" name=""/>
        <p:cNvGrpSpPr/>
        <p:nvPr/>
      </p:nvGrpSpPr>
      <p:grpSpPr>
        <a:xfrm>
          <a:off x="0" y="0"/>
          <a:ext cx="0" cy="0"/>
          <a:chOff x="0" y="0"/>
          <a:chExt cx="0" cy="0"/>
        </a:xfrm>
      </p:grpSpPr>
      <p:pic>
        <p:nvPicPr>
          <p:cNvPr id="41" name="Picture Placeholder 4"/>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0" y="0"/>
            <a:ext cx="12436475" cy="3049864"/>
          </a:xfrm>
          <a:prstGeom prst="rect">
            <a:avLst/>
          </a:prstGeom>
        </p:spPr>
      </p:pic>
      <p:sp>
        <p:nvSpPr>
          <p:cNvPr id="20" name="Picture Placeholder 144"/>
          <p:cNvSpPr>
            <a:spLocks noGrp="1"/>
          </p:cNvSpPr>
          <p:nvPr>
            <p:ph type="pic" sz="quarter" idx="20" hasCustomPrompt="1"/>
          </p:nvPr>
        </p:nvSpPr>
        <p:spPr>
          <a:xfrm>
            <a:off x="0" y="1"/>
            <a:ext cx="12436475" cy="3049864"/>
          </a:xfrm>
          <a:prstGeom prst="rect">
            <a:avLst/>
          </a:prstGeom>
        </p:spPr>
        <p:txBody>
          <a:bodyPr anchor="ctr" anchorCtr="0">
            <a:noAutofit/>
          </a:bodyPr>
          <a:lstStyle>
            <a:lvl1pPr marL="0" indent="0" algn="ctr">
              <a:buNone/>
              <a:defRPr>
                <a:solidFill>
                  <a:schemeClr val="bg1"/>
                </a:solidFill>
              </a:defRPr>
            </a:lvl1pPr>
          </a:lstStyle>
          <a:p>
            <a:r>
              <a:rPr lang="en-US"/>
              <a:t>Drag picture here</a:t>
            </a:r>
          </a:p>
        </p:txBody>
      </p:sp>
      <p:sp>
        <p:nvSpPr>
          <p:cNvPr id="14" name="Rectangle 13"/>
          <p:cNvSpPr/>
          <p:nvPr/>
        </p:nvSpPr>
        <p:spPr>
          <a:xfrm>
            <a:off x="0" y="5802865"/>
            <a:ext cx="12436475" cy="119166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73"/>
          </a:p>
        </p:txBody>
      </p:sp>
      <p:sp>
        <p:nvSpPr>
          <p:cNvPr id="40" name="Picture Placeholder 144"/>
          <p:cNvSpPr>
            <a:spLocks noGrp="1"/>
          </p:cNvSpPr>
          <p:nvPr>
            <p:ph type="pic" sz="quarter" idx="36" hasCustomPrompt="1"/>
          </p:nvPr>
        </p:nvSpPr>
        <p:spPr>
          <a:xfrm>
            <a:off x="206559" y="5895248"/>
            <a:ext cx="2106035" cy="850988"/>
          </a:xfrm>
          <a:prstGeom prst="rect">
            <a:avLst/>
          </a:prstGeom>
        </p:spPr>
        <p:txBody>
          <a:bodyPr anchor="ctr" anchorCtr="0">
            <a:noAutofit/>
          </a:bodyPr>
          <a:lstStyle>
            <a:lvl1pPr marL="0" indent="0" algn="ctr">
              <a:buNone/>
              <a:defRPr sz="1632">
                <a:solidFill>
                  <a:srgbClr val="7030A0"/>
                </a:solidFill>
              </a:defRPr>
            </a:lvl1pPr>
          </a:lstStyle>
          <a:p>
            <a:r>
              <a:rPr lang="en-US"/>
              <a:t>Drag logo here</a:t>
            </a:r>
          </a:p>
        </p:txBody>
      </p:sp>
      <p:cxnSp>
        <p:nvCxnSpPr>
          <p:cNvPr id="36" name="Straight Connector 35">
            <a:extLst>
              <a:ext uri="{FF2B5EF4-FFF2-40B4-BE49-F238E27FC236}">
                <a16:creationId xmlns:a16="http://schemas.microsoft.com/office/drawing/2014/main" id="{CD5C8A63-F69A-42BA-B9A0-A4208E979C8A}"/>
              </a:ext>
            </a:extLst>
          </p:cNvPr>
          <p:cNvCxnSpPr/>
          <p:nvPr/>
        </p:nvCxnSpPr>
        <p:spPr>
          <a:xfrm>
            <a:off x="4084637" y="3370395"/>
            <a:ext cx="0" cy="2103120"/>
          </a:xfrm>
          <a:prstGeom prst="line">
            <a:avLst/>
          </a:prstGeom>
          <a:ln w="1270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5">
            <a:extLst>
              <a:ext uri="{FF2B5EF4-FFF2-40B4-BE49-F238E27FC236}">
                <a16:creationId xmlns:a16="http://schemas.microsoft.com/office/drawing/2014/main" id="{0BEB2C19-B580-42BE-A379-523C061F5980}"/>
              </a:ext>
            </a:extLst>
          </p:cNvPr>
          <p:cNvSpPr>
            <a:spLocks noGrp="1"/>
          </p:cNvSpPr>
          <p:nvPr>
            <p:ph type="body" sz="quarter" idx="39"/>
          </p:nvPr>
        </p:nvSpPr>
        <p:spPr>
          <a:xfrm>
            <a:off x="275287" y="4602783"/>
            <a:ext cx="3808670" cy="1128484"/>
          </a:xfrm>
        </p:spPr>
        <p:txBody>
          <a:bodyPr/>
          <a:lstStyle>
            <a:lvl1pPr>
              <a:defRPr sz="1428" i="1"/>
            </a:lvl1pPr>
            <a:lvl2pPr>
              <a:defRPr sz="1122" i="1"/>
            </a:lvl2pPr>
            <a:lvl3pPr>
              <a:defRPr sz="1071" i="1"/>
            </a:lvl3pPr>
            <a:lvl4pPr>
              <a:defRPr sz="1020" i="1"/>
            </a:lvl4pPr>
            <a:lvl5pPr>
              <a:defRPr sz="1020" i="1"/>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9" name="Text Placeholder 7">
            <a:extLst>
              <a:ext uri="{FF2B5EF4-FFF2-40B4-BE49-F238E27FC236}">
                <a16:creationId xmlns:a16="http://schemas.microsoft.com/office/drawing/2014/main" id="{086DAF9C-8399-481C-BD6A-9164FDD899CD}"/>
              </a:ext>
            </a:extLst>
          </p:cNvPr>
          <p:cNvSpPr>
            <a:spLocks noGrp="1"/>
          </p:cNvSpPr>
          <p:nvPr>
            <p:ph type="body" sz="quarter" idx="41"/>
          </p:nvPr>
        </p:nvSpPr>
        <p:spPr>
          <a:xfrm>
            <a:off x="274946" y="3411046"/>
            <a:ext cx="3808670" cy="169764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0" name="Text Placeholder 7">
            <a:extLst>
              <a:ext uri="{FF2B5EF4-FFF2-40B4-BE49-F238E27FC236}">
                <a16:creationId xmlns:a16="http://schemas.microsoft.com/office/drawing/2014/main" id="{814B4C81-2DCF-4384-8123-58DAAA46854A}"/>
              </a:ext>
            </a:extLst>
          </p:cNvPr>
          <p:cNvSpPr>
            <a:spLocks noGrp="1"/>
          </p:cNvSpPr>
          <p:nvPr>
            <p:ph type="body" sz="quarter" idx="42"/>
          </p:nvPr>
        </p:nvSpPr>
        <p:spPr>
          <a:xfrm>
            <a:off x="4083616" y="3411046"/>
            <a:ext cx="8166634" cy="1697644"/>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Box 16">
            <a:extLst>
              <a:ext uri="{FF2B5EF4-FFF2-40B4-BE49-F238E27FC236}">
                <a16:creationId xmlns:a16="http://schemas.microsoft.com/office/drawing/2014/main" id="{9C005E4E-050D-4C35-9E5E-169F27403CAA}"/>
              </a:ext>
            </a:extLst>
          </p:cNvPr>
          <p:cNvSpPr txBox="1"/>
          <p:nvPr userDrawn="1"/>
        </p:nvSpPr>
        <p:spPr>
          <a:xfrm>
            <a:off x="2532896" y="5897013"/>
            <a:ext cx="2238566" cy="165715"/>
          </a:xfrm>
          <a:prstGeom prst="rect">
            <a:avLst/>
          </a:prstGeom>
          <a:solidFill>
            <a:schemeClr val="bg1">
              <a:lumMod val="85000"/>
            </a:schemeClr>
          </a:solidFill>
        </p:spPr>
        <p:txBody>
          <a:bodyPr wrap="square" lIns="46630" tIns="18652" rIns="46630" bIns="18652" rtlCol="0">
            <a:spAutoFit/>
          </a:bodyPr>
          <a:lstStyle>
            <a:defPPr>
              <a:defRPr lang="en-US"/>
            </a:defPPr>
            <a:lvl1pPr marR="0" indent="0" fontAlgn="auto">
              <a:lnSpc>
                <a:spcPct val="100000"/>
              </a:lnSpc>
              <a:spcBef>
                <a:spcPts val="0"/>
              </a:spcBef>
              <a:spcAft>
                <a:spcPts val="0"/>
              </a:spcAft>
              <a:buClrTx/>
              <a:buSzTx/>
              <a:buFontTx/>
              <a:buNone/>
              <a:tabLst/>
              <a:defRPr sz="800" b="1">
                <a:solidFill>
                  <a:schemeClr val="tx1">
                    <a:lumMod val="75000"/>
                    <a:lumOff val="25000"/>
                  </a:schemeClr>
                </a:solidFill>
              </a:defRPr>
            </a:lvl1pPr>
          </a:lstStyle>
          <a:p>
            <a:pPr lvl="0"/>
            <a:r>
              <a:rPr lang="en-US" sz="816" dirty="0"/>
              <a:t>PRODUCTS AND SERVICES</a:t>
            </a:r>
          </a:p>
        </p:txBody>
      </p:sp>
      <p:sp>
        <p:nvSpPr>
          <p:cNvPr id="18" name="TextBox 17">
            <a:extLst>
              <a:ext uri="{FF2B5EF4-FFF2-40B4-BE49-F238E27FC236}">
                <a16:creationId xmlns:a16="http://schemas.microsoft.com/office/drawing/2014/main" id="{172786DF-F9F8-47ED-BAE1-321791090BD0}"/>
              </a:ext>
            </a:extLst>
          </p:cNvPr>
          <p:cNvSpPr txBox="1"/>
          <p:nvPr userDrawn="1"/>
        </p:nvSpPr>
        <p:spPr>
          <a:xfrm>
            <a:off x="4897955" y="5897013"/>
            <a:ext cx="1492377" cy="165715"/>
          </a:xfrm>
          <a:prstGeom prst="rect">
            <a:avLst/>
          </a:prstGeom>
          <a:solidFill>
            <a:schemeClr val="bg1">
              <a:lumMod val="85000"/>
            </a:schemeClr>
          </a:solidFill>
        </p:spPr>
        <p:txBody>
          <a:bodyPr wrap="square" lIns="46630" tIns="18652" rIns="46630" bIns="18652" rtlCol="0">
            <a:spAutoFit/>
          </a:bodyPr>
          <a:lstStyle>
            <a:defPPr>
              <a:defRPr lang="en-US"/>
            </a:defPPr>
            <a:lvl1pPr marR="0" indent="0" fontAlgn="auto">
              <a:lnSpc>
                <a:spcPct val="100000"/>
              </a:lnSpc>
              <a:spcBef>
                <a:spcPts val="0"/>
              </a:spcBef>
              <a:spcAft>
                <a:spcPts val="0"/>
              </a:spcAft>
              <a:buClrTx/>
              <a:buSzTx/>
              <a:buFontTx/>
              <a:buNone/>
              <a:tabLst/>
              <a:defRPr sz="800" b="1">
                <a:solidFill>
                  <a:schemeClr val="tx1">
                    <a:lumMod val="75000"/>
                    <a:lumOff val="25000"/>
                  </a:schemeClr>
                </a:solidFill>
              </a:defRPr>
            </a:lvl1pPr>
          </a:lstStyle>
          <a:p>
            <a:pPr lvl="0"/>
            <a:r>
              <a:rPr lang="en-US" sz="816" dirty="0"/>
              <a:t>ORGANIZATION SIZE</a:t>
            </a:r>
          </a:p>
        </p:txBody>
      </p:sp>
      <p:sp>
        <p:nvSpPr>
          <p:cNvPr id="21" name="TextBox 20">
            <a:extLst>
              <a:ext uri="{FF2B5EF4-FFF2-40B4-BE49-F238E27FC236}">
                <a16:creationId xmlns:a16="http://schemas.microsoft.com/office/drawing/2014/main" id="{4426DF53-90EF-4A46-BFE6-89FAF500CBCD}"/>
              </a:ext>
            </a:extLst>
          </p:cNvPr>
          <p:cNvSpPr txBox="1"/>
          <p:nvPr userDrawn="1"/>
        </p:nvSpPr>
        <p:spPr>
          <a:xfrm>
            <a:off x="6656013" y="5897013"/>
            <a:ext cx="1492377" cy="165715"/>
          </a:xfrm>
          <a:prstGeom prst="rect">
            <a:avLst/>
          </a:prstGeom>
          <a:solidFill>
            <a:schemeClr val="bg1">
              <a:lumMod val="85000"/>
            </a:schemeClr>
          </a:solidFill>
        </p:spPr>
        <p:txBody>
          <a:bodyPr wrap="square" lIns="46630" tIns="18652" rIns="46630" bIns="18652" rtlCol="0">
            <a:spAutoFit/>
          </a:bodyPr>
          <a:lstStyle>
            <a:defPPr>
              <a:defRPr lang="en-US"/>
            </a:defPPr>
            <a:lvl1pPr marR="0" indent="0" fontAlgn="auto">
              <a:lnSpc>
                <a:spcPct val="100000"/>
              </a:lnSpc>
              <a:spcBef>
                <a:spcPts val="0"/>
              </a:spcBef>
              <a:spcAft>
                <a:spcPts val="0"/>
              </a:spcAft>
              <a:buClrTx/>
              <a:buSzTx/>
              <a:buFontTx/>
              <a:buNone/>
              <a:tabLst/>
              <a:defRPr sz="800" b="1">
                <a:solidFill>
                  <a:schemeClr val="tx1">
                    <a:lumMod val="75000"/>
                    <a:lumOff val="25000"/>
                  </a:schemeClr>
                </a:solidFill>
              </a:defRPr>
            </a:lvl1pPr>
          </a:lstStyle>
          <a:p>
            <a:pPr lvl="0"/>
            <a:r>
              <a:rPr lang="en-US" sz="816" dirty="0"/>
              <a:t>INDUSTRY</a:t>
            </a:r>
          </a:p>
        </p:txBody>
      </p:sp>
      <p:sp>
        <p:nvSpPr>
          <p:cNvPr id="22" name="TextBox 21">
            <a:extLst>
              <a:ext uri="{FF2B5EF4-FFF2-40B4-BE49-F238E27FC236}">
                <a16:creationId xmlns:a16="http://schemas.microsoft.com/office/drawing/2014/main" id="{2D96357D-CC6B-4AD7-AA52-181369ED6A0B}"/>
              </a:ext>
            </a:extLst>
          </p:cNvPr>
          <p:cNvSpPr txBox="1"/>
          <p:nvPr userDrawn="1"/>
        </p:nvSpPr>
        <p:spPr>
          <a:xfrm>
            <a:off x="8414072" y="5897013"/>
            <a:ext cx="1492377" cy="165715"/>
          </a:xfrm>
          <a:prstGeom prst="rect">
            <a:avLst/>
          </a:prstGeom>
          <a:solidFill>
            <a:schemeClr val="bg1">
              <a:lumMod val="85000"/>
            </a:schemeClr>
          </a:solidFill>
        </p:spPr>
        <p:txBody>
          <a:bodyPr wrap="square" lIns="46630" tIns="18652" rIns="46630" bIns="18652" rtlCol="0">
            <a:spAutoFit/>
          </a:bodyPr>
          <a:lstStyle>
            <a:defPPr>
              <a:defRPr lang="en-US"/>
            </a:defPPr>
            <a:lvl1pPr marR="0" indent="0" fontAlgn="auto">
              <a:lnSpc>
                <a:spcPct val="100000"/>
              </a:lnSpc>
              <a:spcBef>
                <a:spcPts val="0"/>
              </a:spcBef>
              <a:spcAft>
                <a:spcPts val="0"/>
              </a:spcAft>
              <a:buClrTx/>
              <a:buSzTx/>
              <a:buFontTx/>
              <a:buNone/>
              <a:tabLst/>
              <a:defRPr sz="800" b="1">
                <a:solidFill>
                  <a:schemeClr val="tx1">
                    <a:lumMod val="75000"/>
                    <a:lumOff val="25000"/>
                  </a:schemeClr>
                </a:solidFill>
              </a:defRPr>
            </a:lvl1pPr>
          </a:lstStyle>
          <a:p>
            <a:pPr lvl="0"/>
            <a:r>
              <a:rPr lang="en-US" sz="816" dirty="0"/>
              <a:t>COUNTRY</a:t>
            </a:r>
          </a:p>
        </p:txBody>
      </p:sp>
      <p:sp>
        <p:nvSpPr>
          <p:cNvPr id="23" name="Text Placeholder 136">
            <a:extLst>
              <a:ext uri="{FF2B5EF4-FFF2-40B4-BE49-F238E27FC236}">
                <a16:creationId xmlns:a16="http://schemas.microsoft.com/office/drawing/2014/main" id="{8CBD5ECB-6D95-4813-94F4-6BEC32B25CD2}"/>
              </a:ext>
            </a:extLst>
          </p:cNvPr>
          <p:cNvSpPr>
            <a:spLocks noGrp="1"/>
          </p:cNvSpPr>
          <p:nvPr>
            <p:ph type="body" sz="quarter" idx="31" hasCustomPrompt="1"/>
          </p:nvPr>
        </p:nvSpPr>
        <p:spPr>
          <a:xfrm>
            <a:off x="8414072" y="6082983"/>
            <a:ext cx="1492377" cy="473190"/>
          </a:xfrm>
          <a:prstGeom prst="rect">
            <a:avLst/>
          </a:prstGeom>
        </p:spPr>
        <p:txBody>
          <a:bodyPr vert="horz" wrap="square" lIns="45720" tIns="0" rIns="0" bIns="0" rtlCol="0">
            <a:noAutofit/>
          </a:bodyPr>
          <a:lstStyle>
            <a:lvl1pPr marL="0" indent="0">
              <a:buNone/>
              <a:defRPr lang="en-US" sz="816" b="0" dirty="0">
                <a:solidFill>
                  <a:schemeClr val="bg1">
                    <a:lumMod val="50000"/>
                  </a:schemeClr>
                </a:solidFill>
                <a:latin typeface="+mn-lt"/>
              </a:defRPr>
            </a:lvl1pPr>
          </a:lstStyle>
          <a:p>
            <a:pPr marL="342834" lvl="0" indent="-342834" defTabSz="932597">
              <a:spcBef>
                <a:spcPts val="0"/>
              </a:spcBef>
              <a:buSzTx/>
            </a:pPr>
            <a:r>
              <a:rPr lang="en-US" dirty="0"/>
              <a:t>Click to edit Master text styles</a:t>
            </a:r>
          </a:p>
        </p:txBody>
      </p:sp>
      <p:sp>
        <p:nvSpPr>
          <p:cNvPr id="27" name="Text Placeholder 136">
            <a:extLst>
              <a:ext uri="{FF2B5EF4-FFF2-40B4-BE49-F238E27FC236}">
                <a16:creationId xmlns:a16="http://schemas.microsoft.com/office/drawing/2014/main" id="{8A34D85C-D3D1-4F2C-B805-C65DE5B2DEBE}"/>
              </a:ext>
            </a:extLst>
          </p:cNvPr>
          <p:cNvSpPr>
            <a:spLocks noGrp="1"/>
          </p:cNvSpPr>
          <p:nvPr>
            <p:ph type="body" sz="quarter" idx="32" hasCustomPrompt="1"/>
          </p:nvPr>
        </p:nvSpPr>
        <p:spPr>
          <a:xfrm>
            <a:off x="6656013" y="6082983"/>
            <a:ext cx="1492377" cy="473190"/>
          </a:xfrm>
          <a:prstGeom prst="rect">
            <a:avLst/>
          </a:prstGeom>
        </p:spPr>
        <p:txBody>
          <a:bodyPr vert="horz" wrap="square" lIns="45720" tIns="0" rIns="0" bIns="0" rtlCol="0">
            <a:noAutofit/>
          </a:bodyPr>
          <a:lstStyle>
            <a:lvl1pPr marL="0" indent="0">
              <a:buNone/>
              <a:defRPr lang="en-US" sz="816" b="0" dirty="0">
                <a:solidFill>
                  <a:schemeClr val="bg1">
                    <a:lumMod val="50000"/>
                  </a:schemeClr>
                </a:solidFill>
                <a:latin typeface="+mn-lt"/>
              </a:defRPr>
            </a:lvl1pPr>
          </a:lstStyle>
          <a:p>
            <a:pPr marL="342834" lvl="0" indent="-342834" defTabSz="932597">
              <a:spcBef>
                <a:spcPts val="0"/>
              </a:spcBef>
              <a:buSzTx/>
            </a:pPr>
            <a:r>
              <a:rPr lang="en-US" dirty="0"/>
              <a:t>Click to edit Master text styles</a:t>
            </a:r>
          </a:p>
        </p:txBody>
      </p:sp>
      <p:sp>
        <p:nvSpPr>
          <p:cNvPr id="28" name="Text Placeholder 136">
            <a:extLst>
              <a:ext uri="{FF2B5EF4-FFF2-40B4-BE49-F238E27FC236}">
                <a16:creationId xmlns:a16="http://schemas.microsoft.com/office/drawing/2014/main" id="{A5E08479-D747-49D5-A5C6-EEA37A00CED3}"/>
              </a:ext>
            </a:extLst>
          </p:cNvPr>
          <p:cNvSpPr>
            <a:spLocks noGrp="1"/>
          </p:cNvSpPr>
          <p:nvPr>
            <p:ph type="body" sz="quarter" idx="33" hasCustomPrompt="1"/>
          </p:nvPr>
        </p:nvSpPr>
        <p:spPr>
          <a:xfrm>
            <a:off x="4897955" y="6082983"/>
            <a:ext cx="1492377" cy="473190"/>
          </a:xfrm>
          <a:prstGeom prst="rect">
            <a:avLst/>
          </a:prstGeom>
        </p:spPr>
        <p:txBody>
          <a:bodyPr vert="horz" wrap="square" lIns="45720" tIns="0" rIns="0" bIns="0" rtlCol="0">
            <a:noAutofit/>
          </a:bodyPr>
          <a:lstStyle>
            <a:lvl1pPr marL="0" indent="0">
              <a:buNone/>
              <a:defRPr lang="en-US" sz="816" b="0" dirty="0">
                <a:solidFill>
                  <a:schemeClr val="bg1">
                    <a:lumMod val="50000"/>
                  </a:schemeClr>
                </a:solidFill>
                <a:latin typeface="+mn-lt"/>
              </a:defRPr>
            </a:lvl1pPr>
          </a:lstStyle>
          <a:p>
            <a:pPr marL="342834" lvl="0" indent="-342834" defTabSz="932597">
              <a:spcBef>
                <a:spcPts val="0"/>
              </a:spcBef>
              <a:buSzTx/>
            </a:pPr>
            <a:r>
              <a:rPr lang="en-US" dirty="0"/>
              <a:t>Click to edit Master text styles</a:t>
            </a:r>
          </a:p>
        </p:txBody>
      </p:sp>
      <p:sp>
        <p:nvSpPr>
          <p:cNvPr id="31" name="Text Placeholder 136">
            <a:extLst>
              <a:ext uri="{FF2B5EF4-FFF2-40B4-BE49-F238E27FC236}">
                <a16:creationId xmlns:a16="http://schemas.microsoft.com/office/drawing/2014/main" id="{8C1BFB36-DB36-4AC0-9D93-75D0B3EDE14F}"/>
              </a:ext>
            </a:extLst>
          </p:cNvPr>
          <p:cNvSpPr>
            <a:spLocks noGrp="1"/>
          </p:cNvSpPr>
          <p:nvPr>
            <p:ph type="body" sz="quarter" idx="34" hasCustomPrompt="1"/>
          </p:nvPr>
        </p:nvSpPr>
        <p:spPr>
          <a:xfrm>
            <a:off x="2532896" y="6083548"/>
            <a:ext cx="1239687" cy="473190"/>
          </a:xfrm>
          <a:prstGeom prst="rect">
            <a:avLst/>
          </a:prstGeom>
        </p:spPr>
        <p:txBody>
          <a:bodyPr lIns="45720" tIns="0" rIns="0" bIns="0">
            <a:noAutofit/>
          </a:bodyPr>
          <a:lstStyle>
            <a:lvl1pPr marL="0" marR="0" indent="0" algn="l" defTabSz="932597" rtl="0" eaLnBrk="1" fontAlgn="auto" latinLnBrk="0" hangingPunct="1">
              <a:lnSpc>
                <a:spcPct val="90000"/>
              </a:lnSpc>
              <a:spcBef>
                <a:spcPts val="0"/>
              </a:spcBef>
              <a:spcAft>
                <a:spcPts val="306"/>
              </a:spcAft>
              <a:buClrTx/>
              <a:buSzTx/>
              <a:buFont typeface="Arial" panose="020B0604020202020204" pitchFamily="34" charset="0"/>
              <a:buNone/>
              <a:tabLst/>
              <a:defRPr sz="816" b="0">
                <a:solidFill>
                  <a:schemeClr val="bg1">
                    <a:lumMod val="50000"/>
                  </a:schemeClr>
                </a:solidFill>
                <a:latin typeface="+mn-lt"/>
              </a:defRPr>
            </a:lvl1pPr>
            <a:lvl2pPr marL="0" indent="0">
              <a:spcBef>
                <a:spcPts val="0"/>
              </a:spcBef>
              <a:spcAft>
                <a:spcPts val="306"/>
              </a:spcAft>
              <a:buFont typeface="Arial" panose="020B0604020202020204" pitchFamily="34" charset="0"/>
              <a:buNone/>
              <a:defRPr sz="714"/>
            </a:lvl2pPr>
            <a:lvl3pPr marL="932597" indent="0">
              <a:buNone/>
              <a:defRPr sz="816"/>
            </a:lvl3pPr>
            <a:lvl4pPr marL="1398895" indent="0">
              <a:buNone/>
              <a:defRPr sz="816"/>
            </a:lvl4pPr>
            <a:lvl5pPr marL="1865193" indent="0">
              <a:buNone/>
              <a:defRPr sz="816"/>
            </a:lvl5pPr>
          </a:lstStyle>
          <a:p>
            <a:pPr lvl="0"/>
            <a:r>
              <a:rPr lang="en-US" dirty="0"/>
              <a:t>Click to edit Master text styles</a:t>
            </a:r>
          </a:p>
          <a:p>
            <a:pPr lvl="1"/>
            <a:r>
              <a:rPr lang="en-US" dirty="0"/>
              <a:t>level2</a:t>
            </a:r>
          </a:p>
        </p:txBody>
      </p:sp>
      <p:sp>
        <p:nvSpPr>
          <p:cNvPr id="32" name="Text Placeholder 136">
            <a:extLst>
              <a:ext uri="{FF2B5EF4-FFF2-40B4-BE49-F238E27FC236}">
                <a16:creationId xmlns:a16="http://schemas.microsoft.com/office/drawing/2014/main" id="{A0378DBE-33E1-4598-82AD-6B4D16C7F7F0}"/>
              </a:ext>
            </a:extLst>
          </p:cNvPr>
          <p:cNvSpPr>
            <a:spLocks noGrp="1"/>
          </p:cNvSpPr>
          <p:nvPr>
            <p:ph type="body" sz="quarter" idx="43" hasCustomPrompt="1"/>
          </p:nvPr>
        </p:nvSpPr>
        <p:spPr>
          <a:xfrm>
            <a:off x="3753272" y="6083548"/>
            <a:ext cx="1035824" cy="473190"/>
          </a:xfrm>
          <a:prstGeom prst="rect">
            <a:avLst/>
          </a:prstGeom>
        </p:spPr>
        <p:txBody>
          <a:bodyPr lIns="45720" tIns="0" rIns="0" bIns="0">
            <a:noAutofit/>
          </a:bodyPr>
          <a:lstStyle>
            <a:lvl1pPr marL="0" marR="0" indent="0" algn="l" defTabSz="932597" rtl="0" eaLnBrk="1" fontAlgn="auto" latinLnBrk="0" hangingPunct="1">
              <a:lnSpc>
                <a:spcPct val="90000"/>
              </a:lnSpc>
              <a:spcBef>
                <a:spcPts val="0"/>
              </a:spcBef>
              <a:spcAft>
                <a:spcPts val="306"/>
              </a:spcAft>
              <a:buClrTx/>
              <a:buSzTx/>
              <a:buFont typeface="Arial" panose="020B0604020202020204" pitchFamily="34" charset="0"/>
              <a:buNone/>
              <a:tabLst/>
              <a:defRPr sz="816" b="0">
                <a:solidFill>
                  <a:schemeClr val="bg1">
                    <a:lumMod val="50000"/>
                  </a:schemeClr>
                </a:solidFill>
                <a:latin typeface="+mn-lt"/>
              </a:defRPr>
            </a:lvl1pPr>
            <a:lvl2pPr marL="0" indent="0">
              <a:spcBef>
                <a:spcPts val="0"/>
              </a:spcBef>
              <a:spcAft>
                <a:spcPts val="306"/>
              </a:spcAft>
              <a:buFont typeface="Arial" panose="020B0604020202020204" pitchFamily="34" charset="0"/>
              <a:buNone/>
              <a:defRPr sz="714"/>
            </a:lvl2pPr>
            <a:lvl3pPr marL="932597" indent="0">
              <a:buNone/>
              <a:defRPr sz="816"/>
            </a:lvl3pPr>
            <a:lvl4pPr marL="1398895" indent="0">
              <a:buNone/>
              <a:defRPr sz="816"/>
            </a:lvl4pPr>
            <a:lvl5pPr marL="1865193" indent="0">
              <a:buNone/>
              <a:defRPr sz="816"/>
            </a:lvl5pPr>
          </a:lstStyle>
          <a:p>
            <a:pPr lvl="0"/>
            <a:r>
              <a:rPr lang="en-US" dirty="0"/>
              <a:t>Click to edit Master text styles</a:t>
            </a:r>
          </a:p>
          <a:p>
            <a:pPr lvl="1"/>
            <a:r>
              <a:rPr lang="en-US" dirty="0"/>
              <a:t>level2</a:t>
            </a:r>
          </a:p>
        </p:txBody>
      </p:sp>
      <p:cxnSp>
        <p:nvCxnSpPr>
          <p:cNvPr id="33" name="Straight Connector 32">
            <a:extLst>
              <a:ext uri="{FF2B5EF4-FFF2-40B4-BE49-F238E27FC236}">
                <a16:creationId xmlns:a16="http://schemas.microsoft.com/office/drawing/2014/main" id="{653FE241-1634-4E97-A8A7-0615ADBD7EBC}"/>
              </a:ext>
            </a:extLst>
          </p:cNvPr>
          <p:cNvCxnSpPr/>
          <p:nvPr userDrawn="1"/>
        </p:nvCxnSpPr>
        <p:spPr>
          <a:xfrm>
            <a:off x="11809703" y="6031968"/>
            <a:ext cx="0" cy="64764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7237525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2_Insert Photo">
    <p:spTree>
      <p:nvGrpSpPr>
        <p:cNvPr id="1" name=""/>
        <p:cNvGrpSpPr/>
        <p:nvPr/>
      </p:nvGrpSpPr>
      <p:grpSpPr>
        <a:xfrm>
          <a:off x="0" y="0"/>
          <a:ext cx="0" cy="0"/>
          <a:chOff x="0" y="0"/>
          <a:chExt cx="0" cy="0"/>
        </a:xfrm>
      </p:grpSpPr>
      <p:sp>
        <p:nvSpPr>
          <p:cNvPr id="14" name="Rectangle 13"/>
          <p:cNvSpPr/>
          <p:nvPr userDrawn="1"/>
        </p:nvSpPr>
        <p:spPr>
          <a:xfrm>
            <a:off x="0" y="5802865"/>
            <a:ext cx="12436475" cy="119166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73"/>
          </a:p>
        </p:txBody>
      </p:sp>
      <p:cxnSp>
        <p:nvCxnSpPr>
          <p:cNvPr id="31" name="Straight Connector 30"/>
          <p:cNvCxnSpPr/>
          <p:nvPr userDrawn="1"/>
        </p:nvCxnSpPr>
        <p:spPr>
          <a:xfrm>
            <a:off x="10734466" y="6031968"/>
            <a:ext cx="0" cy="64764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6" name="Text Placeholder 136"/>
          <p:cNvSpPr>
            <a:spLocks noGrp="1"/>
          </p:cNvSpPr>
          <p:nvPr>
            <p:ph type="body" sz="quarter" idx="29"/>
          </p:nvPr>
        </p:nvSpPr>
        <p:spPr>
          <a:xfrm>
            <a:off x="9473802" y="6249007"/>
            <a:ext cx="1008466" cy="473190"/>
          </a:xfrm>
          <a:prstGeom prst="rect">
            <a:avLst/>
          </a:prstGeom>
        </p:spPr>
        <p:txBody>
          <a:bodyPr vert="horz" wrap="square" lIns="0" tIns="0" rIns="0" bIns="0" rtlCol="0">
            <a:noAutofit/>
          </a:bodyPr>
          <a:lstStyle>
            <a:lvl1pPr marL="0" indent="0">
              <a:buNone/>
              <a:defRPr lang="en-US" sz="816" b="0" dirty="0">
                <a:solidFill>
                  <a:schemeClr val="bg1">
                    <a:lumMod val="50000"/>
                  </a:schemeClr>
                </a:solidFill>
                <a:latin typeface="+mn-lt"/>
              </a:defRPr>
            </a:lvl1pPr>
          </a:lstStyle>
          <a:p>
            <a:pPr marL="342834" lvl="0" indent="-342834" defTabSz="932597">
              <a:spcBef>
                <a:spcPts val="0"/>
              </a:spcBef>
              <a:buSzTx/>
            </a:pPr>
            <a:r>
              <a:rPr lang="en-US" dirty="0"/>
              <a:t>Click to edit Master text styles</a:t>
            </a:r>
          </a:p>
        </p:txBody>
      </p:sp>
      <p:sp>
        <p:nvSpPr>
          <p:cNvPr id="37" name="Text Placeholder 136"/>
          <p:cNvSpPr>
            <a:spLocks noGrp="1"/>
          </p:cNvSpPr>
          <p:nvPr>
            <p:ph type="body" sz="quarter" idx="31"/>
          </p:nvPr>
        </p:nvSpPr>
        <p:spPr>
          <a:xfrm>
            <a:off x="7190649" y="6249007"/>
            <a:ext cx="954427" cy="473190"/>
          </a:xfrm>
          <a:prstGeom prst="rect">
            <a:avLst/>
          </a:prstGeom>
        </p:spPr>
        <p:txBody>
          <a:bodyPr vert="horz" wrap="square" lIns="0" tIns="0" rIns="0" bIns="0" rtlCol="0">
            <a:noAutofit/>
          </a:bodyPr>
          <a:lstStyle>
            <a:lvl1pPr marL="0" indent="0">
              <a:buNone/>
              <a:defRPr lang="en-US" sz="816" b="0">
                <a:solidFill>
                  <a:schemeClr val="bg1">
                    <a:lumMod val="50000"/>
                  </a:schemeClr>
                </a:solidFill>
                <a:latin typeface="+mn-lt"/>
              </a:defRPr>
            </a:lvl1pPr>
          </a:lstStyle>
          <a:p>
            <a:pPr marL="342834" lvl="0" indent="-342834" defTabSz="932597">
              <a:spcBef>
                <a:spcPts val="0"/>
              </a:spcBef>
              <a:buSzTx/>
            </a:pPr>
            <a:r>
              <a:rPr lang="en-US" dirty="0"/>
              <a:t>Click to edit Master text styles</a:t>
            </a:r>
          </a:p>
        </p:txBody>
      </p:sp>
      <p:sp>
        <p:nvSpPr>
          <p:cNvPr id="38" name="Text Placeholder 136"/>
          <p:cNvSpPr>
            <a:spLocks noGrp="1"/>
          </p:cNvSpPr>
          <p:nvPr>
            <p:ph type="body" sz="quarter" idx="32"/>
          </p:nvPr>
        </p:nvSpPr>
        <p:spPr>
          <a:xfrm>
            <a:off x="5968397" y="6249007"/>
            <a:ext cx="1140196" cy="473190"/>
          </a:xfrm>
          <a:prstGeom prst="rect">
            <a:avLst/>
          </a:prstGeom>
        </p:spPr>
        <p:txBody>
          <a:bodyPr vert="horz" wrap="square" lIns="0" tIns="0" rIns="0" bIns="0" rtlCol="0">
            <a:noAutofit/>
          </a:bodyPr>
          <a:lstStyle>
            <a:lvl1pPr marL="0" indent="0">
              <a:buNone/>
              <a:defRPr lang="en-US" sz="816" b="0">
                <a:solidFill>
                  <a:schemeClr val="bg1">
                    <a:lumMod val="50000"/>
                  </a:schemeClr>
                </a:solidFill>
                <a:latin typeface="+mn-lt"/>
              </a:defRPr>
            </a:lvl1pPr>
          </a:lstStyle>
          <a:p>
            <a:pPr marL="342834" lvl="0" indent="-342834" defTabSz="932597">
              <a:spcBef>
                <a:spcPts val="0"/>
              </a:spcBef>
              <a:buSzTx/>
            </a:pPr>
            <a:r>
              <a:rPr lang="en-US" dirty="0"/>
              <a:t>Click to edit Master text styles</a:t>
            </a:r>
          </a:p>
        </p:txBody>
      </p:sp>
      <p:sp>
        <p:nvSpPr>
          <p:cNvPr id="42" name="Text Placeholder 136"/>
          <p:cNvSpPr>
            <a:spLocks noGrp="1"/>
          </p:cNvSpPr>
          <p:nvPr>
            <p:ph type="body" sz="quarter" idx="33"/>
          </p:nvPr>
        </p:nvSpPr>
        <p:spPr>
          <a:xfrm>
            <a:off x="4585886" y="6249007"/>
            <a:ext cx="1008466" cy="473190"/>
          </a:xfrm>
          <a:prstGeom prst="rect">
            <a:avLst/>
          </a:prstGeom>
        </p:spPr>
        <p:txBody>
          <a:bodyPr vert="horz" wrap="square" lIns="0" tIns="0" rIns="0" bIns="0" rtlCol="0">
            <a:noAutofit/>
          </a:bodyPr>
          <a:lstStyle>
            <a:lvl1pPr marL="0" indent="0">
              <a:buNone/>
              <a:defRPr lang="en-US" sz="816" b="0" dirty="0">
                <a:solidFill>
                  <a:schemeClr val="bg1">
                    <a:lumMod val="50000"/>
                  </a:schemeClr>
                </a:solidFill>
                <a:latin typeface="+mn-lt"/>
              </a:defRPr>
            </a:lvl1pPr>
          </a:lstStyle>
          <a:p>
            <a:pPr marL="342834" lvl="0" indent="-342834" defTabSz="932597">
              <a:spcBef>
                <a:spcPts val="0"/>
              </a:spcBef>
              <a:buSzTx/>
            </a:pPr>
            <a:r>
              <a:rPr lang="en-US" dirty="0"/>
              <a:t>Click to edit Master text styles</a:t>
            </a:r>
          </a:p>
        </p:txBody>
      </p:sp>
      <p:sp>
        <p:nvSpPr>
          <p:cNvPr id="43" name="Text Placeholder 136"/>
          <p:cNvSpPr>
            <a:spLocks noGrp="1"/>
          </p:cNvSpPr>
          <p:nvPr>
            <p:ph type="body" sz="quarter" idx="34" hasCustomPrompt="1"/>
          </p:nvPr>
        </p:nvSpPr>
        <p:spPr>
          <a:xfrm>
            <a:off x="2532896" y="6249007"/>
            <a:ext cx="1799415" cy="473190"/>
          </a:xfrm>
          <a:prstGeom prst="rect">
            <a:avLst/>
          </a:prstGeom>
        </p:spPr>
        <p:txBody>
          <a:bodyPr lIns="0" tIns="0" rIns="0" bIns="0">
            <a:noAutofit/>
          </a:bodyPr>
          <a:lstStyle>
            <a:lvl1pPr marL="0" marR="0" indent="0" algn="l" defTabSz="932597" rtl="0" eaLnBrk="1" fontAlgn="auto" latinLnBrk="0" hangingPunct="1">
              <a:lnSpc>
                <a:spcPct val="90000"/>
              </a:lnSpc>
              <a:spcBef>
                <a:spcPts val="0"/>
              </a:spcBef>
              <a:spcAft>
                <a:spcPts val="0"/>
              </a:spcAft>
              <a:buClrTx/>
              <a:buSzTx/>
              <a:buFont typeface="Arial" panose="020B0604020202020204" pitchFamily="34" charset="0"/>
              <a:buNone/>
              <a:tabLst/>
              <a:defRPr sz="816" b="0">
                <a:solidFill>
                  <a:schemeClr val="bg1">
                    <a:lumMod val="50000"/>
                  </a:schemeClr>
                </a:solidFill>
                <a:latin typeface="+mn-lt"/>
              </a:defRPr>
            </a:lvl1pPr>
            <a:lvl2pPr marL="0" indent="0">
              <a:buFont typeface="Arial" panose="020B0604020202020204" pitchFamily="34" charset="0"/>
              <a:buNone/>
              <a:defRPr sz="816"/>
            </a:lvl2pPr>
            <a:lvl3pPr marL="932597" indent="0">
              <a:buNone/>
              <a:defRPr sz="816"/>
            </a:lvl3pPr>
            <a:lvl4pPr marL="1398895" indent="0">
              <a:buNone/>
              <a:defRPr sz="816"/>
            </a:lvl4pPr>
            <a:lvl5pPr marL="1865193" indent="0">
              <a:buNone/>
              <a:defRPr sz="816"/>
            </a:lvl5pPr>
          </a:lstStyle>
          <a:p>
            <a:pPr lvl="0"/>
            <a:r>
              <a:rPr lang="en-US" dirty="0"/>
              <a:t>Click to edit Master text styles</a:t>
            </a:r>
          </a:p>
          <a:p>
            <a:pPr lvl="1"/>
            <a:r>
              <a:rPr lang="en-US" dirty="0"/>
              <a:t>level2</a:t>
            </a:r>
          </a:p>
        </p:txBody>
      </p:sp>
      <p:sp>
        <p:nvSpPr>
          <p:cNvPr id="50" name="Text Placeholder 136"/>
          <p:cNvSpPr>
            <a:spLocks noGrp="1"/>
          </p:cNvSpPr>
          <p:nvPr>
            <p:ph type="body" sz="quarter" idx="37"/>
          </p:nvPr>
        </p:nvSpPr>
        <p:spPr>
          <a:xfrm>
            <a:off x="8398651" y="6249007"/>
            <a:ext cx="821575" cy="473190"/>
          </a:xfrm>
          <a:prstGeom prst="rect">
            <a:avLst/>
          </a:prstGeom>
        </p:spPr>
        <p:txBody>
          <a:bodyPr vert="horz" wrap="square" lIns="0" tIns="0" rIns="0" bIns="0" rtlCol="0">
            <a:noAutofit/>
          </a:bodyPr>
          <a:lstStyle>
            <a:lvl1pPr marL="0" indent="0">
              <a:buNone/>
              <a:defRPr lang="en-US" sz="816" b="0">
                <a:solidFill>
                  <a:schemeClr val="bg1">
                    <a:lumMod val="50000"/>
                  </a:schemeClr>
                </a:solidFill>
                <a:latin typeface="+mn-lt"/>
              </a:defRPr>
            </a:lvl1pPr>
          </a:lstStyle>
          <a:p>
            <a:pPr marL="342834" lvl="0" indent="-342834" defTabSz="932597">
              <a:spcBef>
                <a:spcPts val="0"/>
              </a:spcBef>
              <a:buSzTx/>
            </a:pPr>
            <a:r>
              <a:rPr lang="en-US"/>
              <a:t>Click to edit Master text styles</a:t>
            </a:r>
          </a:p>
        </p:txBody>
      </p:sp>
      <p:graphicFrame>
        <p:nvGraphicFramePr>
          <p:cNvPr id="2" name="Table 1">
            <a:extLst>
              <a:ext uri="{FF2B5EF4-FFF2-40B4-BE49-F238E27FC236}">
                <a16:creationId xmlns:a16="http://schemas.microsoft.com/office/drawing/2014/main" id="{C638E964-E9DC-4577-A106-5D22FBCE915A}"/>
              </a:ext>
            </a:extLst>
          </p:cNvPr>
          <p:cNvGraphicFramePr>
            <a:graphicFrameLocks noGrp="1"/>
          </p:cNvGraphicFramePr>
          <p:nvPr userDrawn="1"/>
        </p:nvGraphicFramePr>
        <p:xfrm>
          <a:off x="2519152" y="6006439"/>
          <a:ext cx="8215314" cy="186521"/>
        </p:xfrm>
        <a:graphic>
          <a:graphicData uri="http://schemas.openxmlformats.org/drawingml/2006/table">
            <a:tbl>
              <a:tblPr>
                <a:tableStyleId>{5C22544A-7EE6-4342-B048-85BDC9FD1C3A}</a:tableStyleId>
              </a:tblPr>
              <a:tblGrid>
                <a:gridCol w="2069907">
                  <a:extLst>
                    <a:ext uri="{9D8B030D-6E8A-4147-A177-3AD203B41FA5}">
                      <a16:colId xmlns:a16="http://schemas.microsoft.com/office/drawing/2014/main" val="665026507"/>
                    </a:ext>
                  </a:extLst>
                </a:gridCol>
                <a:gridCol w="1359884">
                  <a:extLst>
                    <a:ext uri="{9D8B030D-6E8A-4147-A177-3AD203B41FA5}">
                      <a16:colId xmlns:a16="http://schemas.microsoft.com/office/drawing/2014/main" val="2790084222"/>
                    </a:ext>
                  </a:extLst>
                </a:gridCol>
                <a:gridCol w="1279757">
                  <a:extLst>
                    <a:ext uri="{9D8B030D-6E8A-4147-A177-3AD203B41FA5}">
                      <a16:colId xmlns:a16="http://schemas.microsoft.com/office/drawing/2014/main" val="462152911"/>
                    </a:ext>
                  </a:extLst>
                </a:gridCol>
                <a:gridCol w="1221440">
                  <a:extLst>
                    <a:ext uri="{9D8B030D-6E8A-4147-A177-3AD203B41FA5}">
                      <a16:colId xmlns:a16="http://schemas.microsoft.com/office/drawing/2014/main" val="208805327"/>
                    </a:ext>
                  </a:extLst>
                </a:gridCol>
                <a:gridCol w="1021567">
                  <a:extLst>
                    <a:ext uri="{9D8B030D-6E8A-4147-A177-3AD203B41FA5}">
                      <a16:colId xmlns:a16="http://schemas.microsoft.com/office/drawing/2014/main" val="3777984145"/>
                    </a:ext>
                  </a:extLst>
                </a:gridCol>
                <a:gridCol w="1262758">
                  <a:extLst>
                    <a:ext uri="{9D8B030D-6E8A-4147-A177-3AD203B41FA5}">
                      <a16:colId xmlns:a16="http://schemas.microsoft.com/office/drawing/2014/main" val="826293922"/>
                    </a:ext>
                  </a:extLst>
                </a:gridCol>
              </a:tblGrid>
              <a:tr h="18652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000" b="0" kern="1200" dirty="0">
                          <a:solidFill>
                            <a:schemeClr val="bg1">
                              <a:lumMod val="50000"/>
                            </a:schemeClr>
                          </a:solidFill>
                          <a:latin typeface="Segoe UI Semibold" panose="020B0702040204020203" pitchFamily="34" charset="0"/>
                          <a:ea typeface="+mn-ea"/>
                          <a:cs typeface="Segoe UI Semibold" panose="020B0702040204020203" pitchFamily="34" charset="0"/>
                        </a:rPr>
                        <a:t>Products and Services</a:t>
                      </a: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000" b="0" dirty="0">
                          <a:solidFill>
                            <a:schemeClr val="bg1">
                              <a:lumMod val="50000"/>
                            </a:schemeClr>
                          </a:solidFill>
                          <a:latin typeface="Segoe UI Semibold" panose="020B0702040204020203" pitchFamily="34" charset="0"/>
                          <a:cs typeface="Segoe UI Semibold" panose="020B0702040204020203" pitchFamily="34" charset="0"/>
                        </a:rPr>
                        <a:t>Organization Size</a:t>
                      </a: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sz="1000" b="0" dirty="0">
                          <a:solidFill>
                            <a:schemeClr val="bg1">
                              <a:lumMod val="50000"/>
                            </a:schemeClr>
                          </a:solidFill>
                          <a:latin typeface="Segoe UI Semibold" panose="020B0702040204020203" pitchFamily="34" charset="0"/>
                          <a:cs typeface="Segoe UI Semibold" panose="020B0702040204020203" pitchFamily="34" charset="0"/>
                        </a:rPr>
                        <a:t>Industry</a:t>
                      </a:r>
                      <a:endParaRPr lang="en-US" sz="1000" b="0" kern="1200" dirty="0">
                        <a:solidFill>
                          <a:schemeClr val="bg1">
                            <a:lumMod val="50000"/>
                          </a:schemeClr>
                        </a:solidFill>
                        <a:latin typeface="Segoe UI Semibold" panose="020B0702040204020203" pitchFamily="34" charset="0"/>
                        <a:ea typeface="+mn-ea"/>
                        <a:cs typeface="Segoe UI Semibold" panose="020B0702040204020203" pitchFamily="34" charset="0"/>
                      </a:endParaRP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sz="1000" b="0" dirty="0">
                          <a:solidFill>
                            <a:schemeClr val="bg1">
                              <a:lumMod val="50000"/>
                            </a:schemeClr>
                          </a:solidFill>
                          <a:latin typeface="Segoe UI Semibold" panose="020B0702040204020203" pitchFamily="34" charset="0"/>
                          <a:cs typeface="Segoe UI Semibold" panose="020B0702040204020203" pitchFamily="34" charset="0"/>
                        </a:rPr>
                        <a:t>Country</a:t>
                      </a:r>
                      <a:endParaRPr lang="en-US" sz="1000" b="0" kern="1200" dirty="0">
                        <a:solidFill>
                          <a:schemeClr val="bg1">
                            <a:lumMod val="50000"/>
                          </a:schemeClr>
                        </a:solidFill>
                        <a:latin typeface="Segoe UI Semibold" panose="020B0702040204020203" pitchFamily="34" charset="0"/>
                        <a:ea typeface="+mn-ea"/>
                        <a:cs typeface="Segoe UI Semibold" panose="020B0702040204020203" pitchFamily="34" charset="0"/>
                      </a:endParaRP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sz="1000" b="0" dirty="0">
                          <a:solidFill>
                            <a:schemeClr val="bg1">
                              <a:lumMod val="50000"/>
                            </a:schemeClr>
                          </a:solidFill>
                          <a:latin typeface="Segoe UI Semibold" panose="020B0702040204020203" pitchFamily="34" charset="0"/>
                          <a:cs typeface="Segoe UI Semibold" panose="020B0702040204020203" pitchFamily="34" charset="0"/>
                        </a:rPr>
                        <a:t>Partner</a:t>
                      </a:r>
                      <a:endParaRPr lang="en-US" sz="1000" b="0" kern="1200" dirty="0">
                        <a:solidFill>
                          <a:schemeClr val="bg1">
                            <a:lumMod val="50000"/>
                          </a:schemeClr>
                        </a:solidFill>
                        <a:latin typeface="Segoe UI Semibold" panose="020B0702040204020203" pitchFamily="34" charset="0"/>
                        <a:ea typeface="+mn-ea"/>
                        <a:cs typeface="Segoe UI Semibold" panose="020B0702040204020203" pitchFamily="34" charset="0"/>
                      </a:endParaRP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000" b="0" dirty="0">
                          <a:solidFill>
                            <a:schemeClr val="bg1">
                              <a:lumMod val="50000"/>
                            </a:schemeClr>
                          </a:solidFill>
                          <a:latin typeface="Segoe UI Semibold" panose="020B0702040204020203" pitchFamily="34" charset="0"/>
                          <a:cs typeface="Segoe UI Semibold" panose="020B0702040204020203" pitchFamily="34" charset="0"/>
                        </a:rPr>
                        <a:t>Business Need</a:t>
                      </a: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4744344"/>
                  </a:ext>
                </a:extLst>
              </a:tr>
            </a:tbl>
          </a:graphicData>
        </a:graphic>
      </p:graphicFrame>
      <p:sp>
        <p:nvSpPr>
          <p:cNvPr id="18" name="Title 1">
            <a:extLst>
              <a:ext uri="{FF2B5EF4-FFF2-40B4-BE49-F238E27FC236}">
                <a16:creationId xmlns:a16="http://schemas.microsoft.com/office/drawing/2014/main" id="{8D32C53E-C1E7-4FF5-BAAF-7758FCE056C6}"/>
              </a:ext>
            </a:extLst>
          </p:cNvPr>
          <p:cNvSpPr>
            <a:spLocks noGrp="1"/>
          </p:cNvSpPr>
          <p:nvPr>
            <p:ph type="ctrTitle"/>
          </p:nvPr>
        </p:nvSpPr>
        <p:spPr>
          <a:xfrm>
            <a:off x="2370375" y="3370396"/>
            <a:ext cx="9793724" cy="399203"/>
          </a:xfrm>
          <a:prstGeom prst="rect">
            <a:avLst/>
          </a:prstGeom>
        </p:spPr>
        <p:txBody>
          <a:bodyPr vert="horz" wrap="square" lIns="91440" tIns="91440" rIns="91440" bIns="91440" rtlCol="0" anchor="t" anchorCtr="0">
            <a:noAutofit/>
          </a:bodyPr>
          <a:lstStyle>
            <a:lvl1pPr>
              <a:defRPr lang="en-US" sz="1836" b="0" kern="1200" cap="none" spc="0" baseline="0" dirty="0">
                <a:ln w="3175">
                  <a:noFill/>
                </a:ln>
                <a:solidFill>
                  <a:schemeClr val="tx1"/>
                </a:solidFill>
                <a:effectLst/>
                <a:latin typeface="Segoe UI Semibold" panose="020B0702040204020203" pitchFamily="34" charset="0"/>
                <a:ea typeface="Segoe UI" pitchFamily="34" charset="0"/>
                <a:cs typeface="Segoe UI Semibold" panose="020B0702040204020203" pitchFamily="34" charset="0"/>
              </a:defRPr>
            </a:lvl1pPr>
          </a:lstStyle>
          <a:p>
            <a:pPr lvl="0"/>
            <a:r>
              <a:rPr lang="en-US" dirty="0"/>
              <a:t>Click to edit Master title style</a:t>
            </a:r>
          </a:p>
        </p:txBody>
      </p:sp>
      <p:sp>
        <p:nvSpPr>
          <p:cNvPr id="19" name="Text Placeholder 132">
            <a:extLst>
              <a:ext uri="{FF2B5EF4-FFF2-40B4-BE49-F238E27FC236}">
                <a16:creationId xmlns:a16="http://schemas.microsoft.com/office/drawing/2014/main" id="{718DE373-DA80-423F-A947-77DCDD06F146}"/>
              </a:ext>
            </a:extLst>
          </p:cNvPr>
          <p:cNvSpPr>
            <a:spLocks noGrp="1"/>
          </p:cNvSpPr>
          <p:nvPr>
            <p:ph type="body" sz="quarter" idx="11" hasCustomPrompt="1"/>
          </p:nvPr>
        </p:nvSpPr>
        <p:spPr>
          <a:xfrm>
            <a:off x="2370375" y="3785135"/>
            <a:ext cx="9793724" cy="1865207"/>
          </a:xfrm>
          <a:prstGeom prst="rect">
            <a:avLst/>
          </a:prstGeom>
        </p:spPr>
        <p:txBody>
          <a:bodyPr vert="horz" wrap="square" lIns="91440" tIns="91440" rIns="91440" bIns="91440" rtlCol="0" anchor="t">
            <a:noAutofit/>
          </a:bodyPr>
          <a:lstStyle>
            <a:lvl1pPr marL="0" indent="0">
              <a:lnSpc>
                <a:spcPct val="110000"/>
              </a:lnSpc>
              <a:buFont typeface="Arial" panose="020B0604020202020204" pitchFamily="34" charset="0"/>
              <a:buNone/>
              <a:defRPr lang="en-US" sz="1224" spc="10" dirty="0">
                <a:gradFill>
                  <a:gsLst>
                    <a:gs pos="79646">
                      <a:schemeClr val="tx1"/>
                    </a:gs>
                    <a:gs pos="53000">
                      <a:schemeClr val="tx1"/>
                    </a:gs>
                  </a:gsLst>
                  <a:lin ang="5400000" scaled="0"/>
                </a:gradFill>
                <a:latin typeface="+mn-lt"/>
              </a:defRPr>
            </a:lvl1pPr>
          </a:lstStyle>
          <a:p>
            <a:pPr marL="342834" lvl="0" indent="-342834">
              <a:lnSpc>
                <a:spcPct val="110000"/>
              </a:lnSpc>
              <a:spcBef>
                <a:spcPts val="400"/>
              </a:spcBef>
            </a:pPr>
            <a:r>
              <a:rPr lang="en-US" dirty="0"/>
              <a:t>Click to edit Master text styles</a:t>
            </a:r>
          </a:p>
        </p:txBody>
      </p:sp>
      <p:cxnSp>
        <p:nvCxnSpPr>
          <p:cNvPr id="21" name="Straight Connector 20">
            <a:extLst>
              <a:ext uri="{FF2B5EF4-FFF2-40B4-BE49-F238E27FC236}">
                <a16:creationId xmlns:a16="http://schemas.microsoft.com/office/drawing/2014/main" id="{7313E722-9B9B-411A-B546-D85A440E98BA}"/>
              </a:ext>
            </a:extLst>
          </p:cNvPr>
          <p:cNvCxnSpPr/>
          <p:nvPr userDrawn="1"/>
        </p:nvCxnSpPr>
        <p:spPr>
          <a:xfrm>
            <a:off x="2302837" y="3370395"/>
            <a:ext cx="0" cy="2103120"/>
          </a:xfrm>
          <a:prstGeom prst="line">
            <a:avLst/>
          </a:prstGeom>
          <a:ln w="1270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2" name="Text Placeholder 2">
            <a:extLst>
              <a:ext uri="{FF2B5EF4-FFF2-40B4-BE49-F238E27FC236}">
                <a16:creationId xmlns:a16="http://schemas.microsoft.com/office/drawing/2014/main" id="{6A5FA23D-5B6E-48C7-8695-8ABA0793F5CD}"/>
              </a:ext>
            </a:extLst>
          </p:cNvPr>
          <p:cNvSpPr>
            <a:spLocks noGrp="1"/>
          </p:cNvSpPr>
          <p:nvPr>
            <p:ph type="body" sz="quarter" idx="38"/>
          </p:nvPr>
        </p:nvSpPr>
        <p:spPr>
          <a:xfrm>
            <a:off x="280145" y="3359736"/>
            <a:ext cx="1977850" cy="960545"/>
          </a:xfrm>
        </p:spPr>
        <p:txBody>
          <a:bodyPr rIns="0" bIns="0"/>
          <a:lstStyle>
            <a:lvl1pPr marL="0" indent="0">
              <a:buNone/>
              <a:defRPr lang="en-US" sz="1632" b="0" i="1" kern="1200" cap="none" spc="10" baseline="0" dirty="0" smtClean="0">
                <a:ln w="3175">
                  <a:noFill/>
                </a:ln>
                <a:gradFill>
                  <a:gsLst>
                    <a:gs pos="86726">
                      <a:schemeClr val="bg2">
                        <a:lumMod val="50000"/>
                      </a:schemeClr>
                    </a:gs>
                    <a:gs pos="0">
                      <a:schemeClr val="bg2">
                        <a:lumMod val="50000"/>
                      </a:schemeClr>
                    </a:gs>
                  </a:gsLst>
                  <a:lin ang="5400000" scaled="0"/>
                </a:gradFill>
                <a:effectLst/>
                <a:latin typeface="Segoe UI Semibold" panose="020B0702040204020203" pitchFamily="34" charset="0"/>
                <a:ea typeface="+mn-ea"/>
                <a:cs typeface="Segoe UI Semibold" panose="020B0702040204020203" pitchFamily="34" charset="0"/>
              </a:defRPr>
            </a:lvl1pPr>
            <a:lvl2pPr marL="342834" indent="0">
              <a:buNone/>
              <a:defRPr sz="2448">
                <a:latin typeface="Segoe UI Semibold" panose="020B0702040204020203" pitchFamily="34" charset="0"/>
                <a:cs typeface="Segoe UI Semibold" panose="020B0702040204020203" pitchFamily="34" charset="0"/>
              </a:defRPr>
            </a:lvl2pPr>
            <a:lvl3pPr marL="571390" indent="0">
              <a:buNone/>
              <a:defRPr/>
            </a:lvl3pPr>
            <a:lvl4pPr marL="799946" indent="0">
              <a:buNone/>
              <a:defRPr/>
            </a:lvl4pPr>
            <a:lvl5pPr marL="1028502" indent="0">
              <a:buNone/>
              <a:defRPr/>
            </a:lvl5pPr>
          </a:lstStyle>
          <a:p>
            <a:pPr lvl="0"/>
            <a:r>
              <a:rPr lang="en-US" dirty="0"/>
              <a:t>Edit Master text styles</a:t>
            </a:r>
          </a:p>
          <a:p>
            <a:pPr lvl="1"/>
            <a:endParaRPr lang="en-US" dirty="0"/>
          </a:p>
        </p:txBody>
      </p:sp>
    </p:spTree>
    <p:extLst>
      <p:ext uri="{BB962C8B-B14F-4D97-AF65-F5344CB8AC3E}">
        <p14:creationId xmlns:p14="http://schemas.microsoft.com/office/powerpoint/2010/main" val="422195962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_Insert Photo">
    <p:spTree>
      <p:nvGrpSpPr>
        <p:cNvPr id="1" name=""/>
        <p:cNvGrpSpPr/>
        <p:nvPr/>
      </p:nvGrpSpPr>
      <p:grpSpPr>
        <a:xfrm>
          <a:off x="0" y="0"/>
          <a:ext cx="0" cy="0"/>
          <a:chOff x="0" y="0"/>
          <a:chExt cx="0" cy="0"/>
        </a:xfrm>
      </p:grpSpPr>
      <p:sp>
        <p:nvSpPr>
          <p:cNvPr id="14" name="Rectangle 13"/>
          <p:cNvSpPr/>
          <p:nvPr userDrawn="1"/>
        </p:nvSpPr>
        <p:spPr>
          <a:xfrm>
            <a:off x="0" y="5802865"/>
            <a:ext cx="12436475" cy="119166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73"/>
          </a:p>
        </p:txBody>
      </p:sp>
      <p:sp>
        <p:nvSpPr>
          <p:cNvPr id="23" name="Text Placeholder 136"/>
          <p:cNvSpPr>
            <a:spLocks noGrp="1"/>
          </p:cNvSpPr>
          <p:nvPr>
            <p:ph type="body" sz="quarter" idx="29" hasCustomPrompt="1"/>
          </p:nvPr>
        </p:nvSpPr>
        <p:spPr>
          <a:xfrm>
            <a:off x="9241446" y="6248442"/>
            <a:ext cx="1172057" cy="473190"/>
          </a:xfrm>
          <a:prstGeom prst="rect">
            <a:avLst/>
          </a:prstGeom>
        </p:spPr>
        <p:txBody>
          <a:bodyPr vert="horz" wrap="square" lIns="0" tIns="0" rIns="0" bIns="0" rtlCol="0">
            <a:noAutofit/>
          </a:bodyPr>
          <a:lstStyle>
            <a:lvl1pPr marL="0" indent="0">
              <a:buNone/>
              <a:defRPr lang="en-US" sz="816" b="0" dirty="0">
                <a:solidFill>
                  <a:schemeClr val="bg1">
                    <a:lumMod val="50000"/>
                  </a:schemeClr>
                </a:solidFill>
                <a:latin typeface="+mn-lt"/>
              </a:defRPr>
            </a:lvl1pPr>
          </a:lstStyle>
          <a:p>
            <a:pPr marL="342834" lvl="0" indent="-342834" defTabSz="932597">
              <a:spcBef>
                <a:spcPts val="0"/>
              </a:spcBef>
              <a:buSzTx/>
            </a:pPr>
            <a:r>
              <a:rPr lang="en-US" dirty="0"/>
              <a:t>Click to edit Master text styles</a:t>
            </a:r>
          </a:p>
        </p:txBody>
      </p:sp>
      <p:sp>
        <p:nvSpPr>
          <p:cNvPr id="24" name="Text Placeholder 136"/>
          <p:cNvSpPr>
            <a:spLocks noGrp="1"/>
          </p:cNvSpPr>
          <p:nvPr>
            <p:ph type="body" sz="quarter" idx="31" hasCustomPrompt="1"/>
          </p:nvPr>
        </p:nvSpPr>
        <p:spPr>
          <a:xfrm>
            <a:off x="7961565" y="6248442"/>
            <a:ext cx="929012" cy="473190"/>
          </a:xfrm>
          <a:prstGeom prst="rect">
            <a:avLst/>
          </a:prstGeom>
        </p:spPr>
        <p:txBody>
          <a:bodyPr vert="horz" wrap="square" lIns="0" tIns="0" rIns="0" bIns="0" rtlCol="0">
            <a:noAutofit/>
          </a:bodyPr>
          <a:lstStyle>
            <a:lvl1pPr marL="0" indent="0">
              <a:buNone/>
              <a:defRPr lang="en-US" sz="816" b="0" dirty="0">
                <a:solidFill>
                  <a:schemeClr val="bg1">
                    <a:lumMod val="50000"/>
                  </a:schemeClr>
                </a:solidFill>
                <a:latin typeface="+mn-lt"/>
              </a:defRPr>
            </a:lvl1pPr>
          </a:lstStyle>
          <a:p>
            <a:pPr marL="342834" lvl="0" indent="-342834" defTabSz="932597">
              <a:spcBef>
                <a:spcPts val="0"/>
              </a:spcBef>
              <a:buSzTx/>
            </a:pPr>
            <a:r>
              <a:rPr lang="en-US" dirty="0"/>
              <a:t>Click to edit Master text styles</a:t>
            </a:r>
          </a:p>
        </p:txBody>
      </p:sp>
      <p:sp>
        <p:nvSpPr>
          <p:cNvPr id="25" name="Text Placeholder 136"/>
          <p:cNvSpPr>
            <a:spLocks noGrp="1"/>
          </p:cNvSpPr>
          <p:nvPr>
            <p:ph type="body" sz="quarter" idx="32" hasCustomPrompt="1"/>
          </p:nvPr>
        </p:nvSpPr>
        <p:spPr>
          <a:xfrm>
            <a:off x="6406217" y="6248442"/>
            <a:ext cx="1163963" cy="473190"/>
          </a:xfrm>
          <a:prstGeom prst="rect">
            <a:avLst/>
          </a:prstGeom>
        </p:spPr>
        <p:txBody>
          <a:bodyPr vert="horz" wrap="square" lIns="0" tIns="0" rIns="0" bIns="0" rtlCol="0">
            <a:noAutofit/>
          </a:bodyPr>
          <a:lstStyle>
            <a:lvl1pPr marL="0" indent="0">
              <a:buNone/>
              <a:defRPr lang="en-US" sz="816" b="0" dirty="0">
                <a:solidFill>
                  <a:schemeClr val="bg1">
                    <a:lumMod val="50000"/>
                  </a:schemeClr>
                </a:solidFill>
                <a:latin typeface="+mn-lt"/>
              </a:defRPr>
            </a:lvl1pPr>
          </a:lstStyle>
          <a:p>
            <a:pPr marL="342834" lvl="0" indent="-342834" defTabSz="932597">
              <a:spcBef>
                <a:spcPts val="0"/>
              </a:spcBef>
              <a:buSzTx/>
            </a:pPr>
            <a:r>
              <a:rPr lang="en-US" dirty="0"/>
              <a:t>Click to edit Master text styles</a:t>
            </a:r>
          </a:p>
        </p:txBody>
      </p:sp>
      <p:sp>
        <p:nvSpPr>
          <p:cNvPr id="26" name="Text Placeholder 136"/>
          <p:cNvSpPr>
            <a:spLocks noGrp="1"/>
          </p:cNvSpPr>
          <p:nvPr>
            <p:ph type="body" sz="quarter" idx="33" hasCustomPrompt="1"/>
          </p:nvPr>
        </p:nvSpPr>
        <p:spPr>
          <a:xfrm>
            <a:off x="4897954" y="6248442"/>
            <a:ext cx="1157394" cy="473190"/>
          </a:xfrm>
          <a:prstGeom prst="rect">
            <a:avLst/>
          </a:prstGeom>
        </p:spPr>
        <p:txBody>
          <a:bodyPr vert="horz" wrap="square" lIns="0" tIns="0" rIns="0" bIns="0" rtlCol="0">
            <a:noAutofit/>
          </a:bodyPr>
          <a:lstStyle>
            <a:lvl1pPr marL="0" indent="0">
              <a:buNone/>
              <a:defRPr lang="en-US" sz="816" b="0" dirty="0">
                <a:solidFill>
                  <a:schemeClr val="bg1">
                    <a:lumMod val="50000"/>
                  </a:schemeClr>
                </a:solidFill>
                <a:latin typeface="+mn-lt"/>
              </a:defRPr>
            </a:lvl1pPr>
          </a:lstStyle>
          <a:p>
            <a:pPr marL="342834" lvl="0" indent="-342834" defTabSz="932597">
              <a:spcBef>
                <a:spcPts val="0"/>
              </a:spcBef>
              <a:buSzTx/>
            </a:pPr>
            <a:r>
              <a:rPr lang="en-US" dirty="0"/>
              <a:t>Click to edit Master text styles</a:t>
            </a:r>
          </a:p>
        </p:txBody>
      </p:sp>
      <p:graphicFrame>
        <p:nvGraphicFramePr>
          <p:cNvPr id="37" name="Table 36">
            <a:extLst>
              <a:ext uri="{FF2B5EF4-FFF2-40B4-BE49-F238E27FC236}">
                <a16:creationId xmlns:a16="http://schemas.microsoft.com/office/drawing/2014/main" id="{E63319F8-0BC9-40EC-97A4-B984CC8AFEA9}"/>
              </a:ext>
            </a:extLst>
          </p:cNvPr>
          <p:cNvGraphicFramePr>
            <a:graphicFrameLocks noGrp="1"/>
          </p:cNvGraphicFramePr>
          <p:nvPr userDrawn="1"/>
        </p:nvGraphicFramePr>
        <p:xfrm>
          <a:off x="2519152" y="6006439"/>
          <a:ext cx="8215314" cy="186521"/>
        </p:xfrm>
        <a:graphic>
          <a:graphicData uri="http://schemas.openxmlformats.org/drawingml/2006/table">
            <a:tbl>
              <a:tblPr>
                <a:tableStyleId>{5C22544A-7EE6-4342-B048-85BDC9FD1C3A}</a:tableStyleId>
              </a:tblPr>
              <a:tblGrid>
                <a:gridCol w="2377710">
                  <a:extLst>
                    <a:ext uri="{9D8B030D-6E8A-4147-A177-3AD203B41FA5}">
                      <a16:colId xmlns:a16="http://schemas.microsoft.com/office/drawing/2014/main" val="665026507"/>
                    </a:ext>
                  </a:extLst>
                </a:gridCol>
                <a:gridCol w="1515695">
                  <a:extLst>
                    <a:ext uri="{9D8B030D-6E8A-4147-A177-3AD203B41FA5}">
                      <a16:colId xmlns:a16="http://schemas.microsoft.com/office/drawing/2014/main" val="2790084222"/>
                    </a:ext>
                  </a:extLst>
                </a:gridCol>
                <a:gridCol w="1521832">
                  <a:extLst>
                    <a:ext uri="{9D8B030D-6E8A-4147-A177-3AD203B41FA5}">
                      <a16:colId xmlns:a16="http://schemas.microsoft.com/office/drawing/2014/main" val="462152911"/>
                    </a:ext>
                  </a:extLst>
                </a:gridCol>
                <a:gridCol w="1282511">
                  <a:extLst>
                    <a:ext uri="{9D8B030D-6E8A-4147-A177-3AD203B41FA5}">
                      <a16:colId xmlns:a16="http://schemas.microsoft.com/office/drawing/2014/main" val="208805327"/>
                    </a:ext>
                  </a:extLst>
                </a:gridCol>
                <a:gridCol w="1517565">
                  <a:extLst>
                    <a:ext uri="{9D8B030D-6E8A-4147-A177-3AD203B41FA5}">
                      <a16:colId xmlns:a16="http://schemas.microsoft.com/office/drawing/2014/main" val="3777984145"/>
                    </a:ext>
                  </a:extLst>
                </a:gridCol>
              </a:tblGrid>
              <a:tr h="18652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000" b="0" kern="1200" dirty="0">
                          <a:solidFill>
                            <a:schemeClr val="bg1">
                              <a:lumMod val="50000"/>
                            </a:schemeClr>
                          </a:solidFill>
                          <a:latin typeface="Segoe UI Semibold" panose="020B0702040204020203" pitchFamily="34" charset="0"/>
                          <a:ea typeface="+mn-ea"/>
                          <a:cs typeface="Segoe UI Semibold" panose="020B0702040204020203" pitchFamily="34" charset="0"/>
                        </a:rPr>
                        <a:t>Products and Services</a:t>
                      </a: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000" b="0" dirty="0">
                          <a:solidFill>
                            <a:schemeClr val="bg1">
                              <a:lumMod val="50000"/>
                            </a:schemeClr>
                          </a:solidFill>
                          <a:latin typeface="Segoe UI Semibold" panose="020B0702040204020203" pitchFamily="34" charset="0"/>
                          <a:cs typeface="Segoe UI Semibold" panose="020B0702040204020203" pitchFamily="34" charset="0"/>
                        </a:rPr>
                        <a:t>Organization Size</a:t>
                      </a: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sz="1000" b="0" dirty="0">
                          <a:solidFill>
                            <a:schemeClr val="bg1">
                              <a:lumMod val="50000"/>
                            </a:schemeClr>
                          </a:solidFill>
                          <a:latin typeface="Segoe UI Semibold" panose="020B0702040204020203" pitchFamily="34" charset="0"/>
                          <a:cs typeface="Segoe UI Semibold" panose="020B0702040204020203" pitchFamily="34" charset="0"/>
                        </a:rPr>
                        <a:t>Industry</a:t>
                      </a:r>
                      <a:endParaRPr lang="en-US" sz="1000" b="0" kern="1200" dirty="0">
                        <a:solidFill>
                          <a:schemeClr val="bg1">
                            <a:lumMod val="50000"/>
                          </a:schemeClr>
                        </a:solidFill>
                        <a:latin typeface="Segoe UI Semibold" panose="020B0702040204020203" pitchFamily="34" charset="0"/>
                        <a:ea typeface="+mn-ea"/>
                        <a:cs typeface="Segoe UI Semibold" panose="020B0702040204020203" pitchFamily="34" charset="0"/>
                      </a:endParaRP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sz="1000" b="0" dirty="0">
                          <a:solidFill>
                            <a:schemeClr val="bg1">
                              <a:lumMod val="50000"/>
                            </a:schemeClr>
                          </a:solidFill>
                          <a:latin typeface="Segoe UI Semibold" panose="020B0702040204020203" pitchFamily="34" charset="0"/>
                          <a:cs typeface="Segoe UI Semibold" panose="020B0702040204020203" pitchFamily="34" charset="0"/>
                        </a:rPr>
                        <a:t>Country</a:t>
                      </a:r>
                      <a:endParaRPr lang="en-US" sz="1000" b="0" kern="1200" dirty="0">
                        <a:solidFill>
                          <a:schemeClr val="bg1">
                            <a:lumMod val="50000"/>
                          </a:schemeClr>
                        </a:solidFill>
                        <a:latin typeface="Segoe UI Semibold" panose="020B0702040204020203" pitchFamily="34" charset="0"/>
                        <a:ea typeface="+mn-ea"/>
                        <a:cs typeface="Segoe UI Semibold" panose="020B0702040204020203" pitchFamily="34" charset="0"/>
                      </a:endParaRP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000" b="0" dirty="0">
                          <a:solidFill>
                            <a:schemeClr val="bg1">
                              <a:lumMod val="50000"/>
                            </a:schemeClr>
                          </a:solidFill>
                          <a:latin typeface="Segoe UI Semibold" panose="020B0702040204020203" pitchFamily="34" charset="0"/>
                          <a:cs typeface="Segoe UI Semibold" panose="020B0702040204020203" pitchFamily="34" charset="0"/>
                        </a:rPr>
                        <a:t>Business Need</a:t>
                      </a: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4744344"/>
                  </a:ext>
                </a:extLst>
              </a:tr>
            </a:tbl>
          </a:graphicData>
        </a:graphic>
      </p:graphicFrame>
      <p:cxnSp>
        <p:nvCxnSpPr>
          <p:cNvPr id="45" name="Straight Connector 44">
            <a:extLst>
              <a:ext uri="{FF2B5EF4-FFF2-40B4-BE49-F238E27FC236}">
                <a16:creationId xmlns:a16="http://schemas.microsoft.com/office/drawing/2014/main" id="{D3A82784-0B6A-48FC-A222-06BB69197881}"/>
              </a:ext>
            </a:extLst>
          </p:cNvPr>
          <p:cNvCxnSpPr/>
          <p:nvPr userDrawn="1"/>
        </p:nvCxnSpPr>
        <p:spPr>
          <a:xfrm>
            <a:off x="10734466" y="6031968"/>
            <a:ext cx="0" cy="64764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6" name="Text Placeholder 136">
            <a:extLst>
              <a:ext uri="{FF2B5EF4-FFF2-40B4-BE49-F238E27FC236}">
                <a16:creationId xmlns:a16="http://schemas.microsoft.com/office/drawing/2014/main" id="{900D2362-027C-4130-BCC1-C2E19E6CBEBC}"/>
              </a:ext>
            </a:extLst>
          </p:cNvPr>
          <p:cNvSpPr>
            <a:spLocks noGrp="1"/>
          </p:cNvSpPr>
          <p:nvPr>
            <p:ph type="body" sz="quarter" idx="34" hasCustomPrompt="1"/>
          </p:nvPr>
        </p:nvSpPr>
        <p:spPr>
          <a:xfrm>
            <a:off x="2532896" y="6249007"/>
            <a:ext cx="2225166" cy="473190"/>
          </a:xfrm>
          <a:prstGeom prst="rect">
            <a:avLst/>
          </a:prstGeom>
        </p:spPr>
        <p:txBody>
          <a:bodyPr lIns="0" tIns="0" rIns="0" bIns="0">
            <a:noAutofit/>
          </a:bodyPr>
          <a:lstStyle>
            <a:lvl1pPr marL="0" marR="0" indent="0" algn="l" defTabSz="932597" rtl="0" eaLnBrk="1" fontAlgn="auto" latinLnBrk="0" hangingPunct="1">
              <a:lnSpc>
                <a:spcPct val="90000"/>
              </a:lnSpc>
              <a:spcBef>
                <a:spcPts val="0"/>
              </a:spcBef>
              <a:spcAft>
                <a:spcPts val="0"/>
              </a:spcAft>
              <a:buClrTx/>
              <a:buSzTx/>
              <a:buFont typeface="Arial" panose="020B0604020202020204" pitchFamily="34" charset="0"/>
              <a:buNone/>
              <a:tabLst/>
              <a:defRPr sz="816" b="0">
                <a:solidFill>
                  <a:schemeClr val="bg1">
                    <a:lumMod val="50000"/>
                  </a:schemeClr>
                </a:solidFill>
                <a:latin typeface="+mn-lt"/>
              </a:defRPr>
            </a:lvl1pPr>
            <a:lvl2pPr marL="0" indent="0">
              <a:buFont typeface="Arial" panose="020B0604020202020204" pitchFamily="34" charset="0"/>
              <a:buNone/>
              <a:defRPr sz="714"/>
            </a:lvl2pPr>
            <a:lvl3pPr marL="932597" indent="0">
              <a:buNone/>
              <a:defRPr sz="816"/>
            </a:lvl3pPr>
            <a:lvl4pPr marL="1398895" indent="0">
              <a:buNone/>
              <a:defRPr sz="816"/>
            </a:lvl4pPr>
            <a:lvl5pPr marL="1865193" indent="0">
              <a:buNone/>
              <a:defRPr sz="816"/>
            </a:lvl5pPr>
          </a:lstStyle>
          <a:p>
            <a:pPr lvl="0"/>
            <a:r>
              <a:rPr lang="en-US" dirty="0"/>
              <a:t>Click to edit Master text styles</a:t>
            </a:r>
          </a:p>
          <a:p>
            <a:pPr lvl="1"/>
            <a:r>
              <a:rPr lang="en-US" dirty="0"/>
              <a:t>level2</a:t>
            </a:r>
          </a:p>
        </p:txBody>
      </p:sp>
      <p:sp>
        <p:nvSpPr>
          <p:cNvPr id="17" name="Title 1">
            <a:extLst>
              <a:ext uri="{FF2B5EF4-FFF2-40B4-BE49-F238E27FC236}">
                <a16:creationId xmlns:a16="http://schemas.microsoft.com/office/drawing/2014/main" id="{35F84668-A531-4945-BF1D-03C27DB83EDD}"/>
              </a:ext>
            </a:extLst>
          </p:cNvPr>
          <p:cNvSpPr>
            <a:spLocks noGrp="1"/>
          </p:cNvSpPr>
          <p:nvPr>
            <p:ph type="ctrTitle"/>
          </p:nvPr>
        </p:nvSpPr>
        <p:spPr>
          <a:xfrm>
            <a:off x="2468476" y="3370396"/>
            <a:ext cx="9793724" cy="399203"/>
          </a:xfrm>
          <a:prstGeom prst="rect">
            <a:avLst/>
          </a:prstGeom>
        </p:spPr>
        <p:txBody>
          <a:bodyPr vert="horz" wrap="square" lIns="146304" tIns="91440" rIns="146304" bIns="91440" rtlCol="0" anchor="t" anchorCtr="0">
            <a:noAutofit/>
          </a:bodyPr>
          <a:lstStyle>
            <a:lvl1pPr>
              <a:defRPr lang="en-US" sz="1836" b="0" kern="1200" cap="none" spc="0" baseline="0" dirty="0">
                <a:ln w="3175">
                  <a:noFill/>
                </a:ln>
                <a:solidFill>
                  <a:schemeClr val="tx1"/>
                </a:solidFill>
                <a:effectLst/>
                <a:latin typeface="Segoe UI Semibold" panose="020B0702040204020203" pitchFamily="34" charset="0"/>
                <a:ea typeface="Segoe UI" pitchFamily="34" charset="0"/>
                <a:cs typeface="Segoe UI Semibold" panose="020B0702040204020203" pitchFamily="34" charset="0"/>
              </a:defRPr>
            </a:lvl1pPr>
          </a:lstStyle>
          <a:p>
            <a:pPr lvl="0"/>
            <a:r>
              <a:rPr lang="en-US" dirty="0"/>
              <a:t>Click to edit Master title style</a:t>
            </a:r>
          </a:p>
        </p:txBody>
      </p:sp>
      <p:sp>
        <p:nvSpPr>
          <p:cNvPr id="18" name="Text Placeholder 132">
            <a:extLst>
              <a:ext uri="{FF2B5EF4-FFF2-40B4-BE49-F238E27FC236}">
                <a16:creationId xmlns:a16="http://schemas.microsoft.com/office/drawing/2014/main" id="{FFF4EED5-10BD-4C33-B429-131266F9F292}"/>
              </a:ext>
            </a:extLst>
          </p:cNvPr>
          <p:cNvSpPr>
            <a:spLocks noGrp="1"/>
          </p:cNvSpPr>
          <p:nvPr>
            <p:ph type="body" sz="quarter" idx="11" hasCustomPrompt="1"/>
          </p:nvPr>
        </p:nvSpPr>
        <p:spPr>
          <a:xfrm>
            <a:off x="2468476" y="3784717"/>
            <a:ext cx="9793724" cy="1865207"/>
          </a:xfrm>
          <a:prstGeom prst="rect">
            <a:avLst/>
          </a:prstGeom>
        </p:spPr>
        <p:txBody>
          <a:bodyPr vert="horz" wrap="square" lIns="146304" tIns="91440" rIns="146304" bIns="91440" rtlCol="0" anchor="t">
            <a:noAutofit/>
          </a:bodyPr>
          <a:lstStyle>
            <a:lvl1pPr marL="0" indent="0">
              <a:lnSpc>
                <a:spcPct val="110000"/>
              </a:lnSpc>
              <a:buFont typeface="Arial" panose="020B0604020202020204" pitchFamily="34" charset="0"/>
              <a:buNone/>
              <a:defRPr lang="en-US" sz="1224" spc="10" dirty="0">
                <a:gradFill>
                  <a:gsLst>
                    <a:gs pos="79646">
                      <a:schemeClr val="tx1"/>
                    </a:gs>
                    <a:gs pos="53000">
                      <a:schemeClr val="tx1"/>
                    </a:gs>
                  </a:gsLst>
                  <a:lin ang="5400000" scaled="0"/>
                </a:gradFill>
                <a:latin typeface="+mn-lt"/>
              </a:defRPr>
            </a:lvl1pPr>
          </a:lstStyle>
          <a:p>
            <a:pPr marL="342834" lvl="0" indent="-342834">
              <a:lnSpc>
                <a:spcPct val="110000"/>
              </a:lnSpc>
              <a:spcBef>
                <a:spcPts val="400"/>
              </a:spcBef>
            </a:pPr>
            <a:r>
              <a:rPr lang="en-US" dirty="0"/>
              <a:t>Click to edit Master text styles</a:t>
            </a:r>
          </a:p>
        </p:txBody>
      </p:sp>
      <p:cxnSp>
        <p:nvCxnSpPr>
          <p:cNvPr id="19" name="Straight Connector 18">
            <a:extLst>
              <a:ext uri="{FF2B5EF4-FFF2-40B4-BE49-F238E27FC236}">
                <a16:creationId xmlns:a16="http://schemas.microsoft.com/office/drawing/2014/main" id="{A9E76B00-595F-42CD-8DEF-DC8086112F5E}"/>
              </a:ext>
            </a:extLst>
          </p:cNvPr>
          <p:cNvCxnSpPr/>
          <p:nvPr userDrawn="1"/>
        </p:nvCxnSpPr>
        <p:spPr>
          <a:xfrm>
            <a:off x="2369825" y="3370395"/>
            <a:ext cx="0" cy="2103120"/>
          </a:xfrm>
          <a:prstGeom prst="line">
            <a:avLst/>
          </a:prstGeom>
          <a:ln w="1270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1" name="Text Placeholder 2">
            <a:extLst>
              <a:ext uri="{FF2B5EF4-FFF2-40B4-BE49-F238E27FC236}">
                <a16:creationId xmlns:a16="http://schemas.microsoft.com/office/drawing/2014/main" id="{731B57C8-3EAD-4E7B-9B56-6718947B462F}"/>
              </a:ext>
            </a:extLst>
          </p:cNvPr>
          <p:cNvSpPr>
            <a:spLocks noGrp="1"/>
          </p:cNvSpPr>
          <p:nvPr>
            <p:ph type="body" sz="quarter" idx="37"/>
          </p:nvPr>
        </p:nvSpPr>
        <p:spPr>
          <a:xfrm>
            <a:off x="280145" y="3359736"/>
            <a:ext cx="1982060" cy="960545"/>
          </a:xfrm>
        </p:spPr>
        <p:txBody>
          <a:bodyPr tIns="91440" rIns="0" bIns="0"/>
          <a:lstStyle>
            <a:lvl1pPr marL="0" indent="0">
              <a:buNone/>
              <a:defRPr lang="en-US" sz="1632" b="0" i="1" kern="1200" cap="none" spc="10" baseline="0" dirty="0" smtClean="0">
                <a:ln w="3175">
                  <a:noFill/>
                </a:ln>
                <a:gradFill>
                  <a:gsLst>
                    <a:gs pos="86726">
                      <a:schemeClr val="bg2">
                        <a:lumMod val="50000"/>
                      </a:schemeClr>
                    </a:gs>
                    <a:gs pos="0">
                      <a:schemeClr val="bg2">
                        <a:lumMod val="50000"/>
                      </a:schemeClr>
                    </a:gs>
                  </a:gsLst>
                  <a:lin ang="5400000" scaled="0"/>
                </a:gradFill>
                <a:effectLst/>
                <a:latin typeface="Segoe UI Semibold" panose="020B0702040204020203" pitchFamily="34" charset="0"/>
                <a:ea typeface="+mn-ea"/>
                <a:cs typeface="Segoe UI Semibold" panose="020B0702040204020203" pitchFamily="34" charset="0"/>
              </a:defRPr>
            </a:lvl1pPr>
            <a:lvl2pPr marL="342834" indent="0">
              <a:buNone/>
              <a:defRPr sz="2448">
                <a:latin typeface="Segoe UI Semibold" panose="020B0702040204020203" pitchFamily="34" charset="0"/>
                <a:cs typeface="Segoe UI Semibold" panose="020B0702040204020203" pitchFamily="34" charset="0"/>
              </a:defRPr>
            </a:lvl2pPr>
            <a:lvl3pPr marL="571390" indent="0">
              <a:buNone/>
              <a:defRPr/>
            </a:lvl3pPr>
            <a:lvl4pPr marL="799946" indent="0">
              <a:buNone/>
              <a:defRPr/>
            </a:lvl4pPr>
            <a:lvl5pPr marL="1028502" indent="0">
              <a:buNone/>
              <a:defRPr/>
            </a:lvl5pPr>
          </a:lstStyle>
          <a:p>
            <a:pPr lvl="0"/>
            <a:r>
              <a:rPr lang="en-US" dirty="0"/>
              <a:t>Edit Master text styles</a:t>
            </a:r>
          </a:p>
          <a:p>
            <a:pPr lvl="1"/>
            <a:endParaRPr lang="en-US" dirty="0"/>
          </a:p>
        </p:txBody>
      </p:sp>
    </p:spTree>
    <p:extLst>
      <p:ext uri="{BB962C8B-B14F-4D97-AF65-F5344CB8AC3E}">
        <p14:creationId xmlns:p14="http://schemas.microsoft.com/office/powerpoint/2010/main" val="75760790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Main_Insert Photo">
    <p:spTree>
      <p:nvGrpSpPr>
        <p:cNvPr id="1" name=""/>
        <p:cNvGrpSpPr/>
        <p:nvPr/>
      </p:nvGrpSpPr>
      <p:grpSpPr>
        <a:xfrm>
          <a:off x="0" y="0"/>
          <a:ext cx="0" cy="0"/>
          <a:chOff x="0" y="0"/>
          <a:chExt cx="0" cy="0"/>
        </a:xfrm>
      </p:grpSpPr>
      <p:sp>
        <p:nvSpPr>
          <p:cNvPr id="14" name="Rectangle 13"/>
          <p:cNvSpPr/>
          <p:nvPr userDrawn="1"/>
        </p:nvSpPr>
        <p:spPr>
          <a:xfrm>
            <a:off x="0" y="5783263"/>
            <a:ext cx="12436475" cy="121126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lnSpc>
                <a:spcPct val="95000"/>
              </a:lnSpc>
            </a:pPr>
            <a:endParaRPr lang="en-US" sz="1800" spc="0" baseline="0"/>
          </a:p>
        </p:txBody>
      </p:sp>
      <p:cxnSp>
        <p:nvCxnSpPr>
          <p:cNvPr id="31" name="Straight Connector 30"/>
          <p:cNvCxnSpPr>
            <a:cxnSpLocks/>
          </p:cNvCxnSpPr>
          <p:nvPr userDrawn="1"/>
        </p:nvCxnSpPr>
        <p:spPr>
          <a:xfrm>
            <a:off x="10409237" y="5972764"/>
            <a:ext cx="0" cy="725037"/>
          </a:xfrm>
          <a:prstGeom prst="line">
            <a:avLst/>
          </a:prstGeom>
          <a:ln>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23" name="Text Placeholder 136"/>
          <p:cNvSpPr>
            <a:spLocks noGrp="1"/>
          </p:cNvSpPr>
          <p:nvPr>
            <p:ph type="body" sz="quarter" idx="29"/>
          </p:nvPr>
        </p:nvSpPr>
        <p:spPr>
          <a:xfrm>
            <a:off x="8926839" y="6191269"/>
            <a:ext cx="1188720" cy="502920"/>
          </a:xfrm>
          <a:prstGeom prst="rect">
            <a:avLst/>
          </a:prstGeom>
          <a:noFill/>
        </p:spPr>
        <p:txBody>
          <a:bodyPr lIns="0" tIns="0" rIns="0" bIns="0" anchor="t">
            <a:noAutofit/>
          </a:bodyPr>
          <a:lstStyle>
            <a:lvl1pPr marL="0" marR="0" indent="0" algn="l" defTabSz="932429" rtl="0" eaLnBrk="1" fontAlgn="auto" latinLnBrk="0" hangingPunct="1">
              <a:lnSpc>
                <a:spcPct val="90000"/>
              </a:lnSpc>
              <a:spcBef>
                <a:spcPts val="200"/>
              </a:spcBef>
              <a:spcAft>
                <a:spcPts val="0"/>
              </a:spcAft>
              <a:buClrTx/>
              <a:buSzTx/>
              <a:buFont typeface="Arial" panose="020B0604020202020204" pitchFamily="34" charset="0"/>
              <a:buNone/>
              <a:tabLst/>
              <a:defRPr sz="816" b="0" spc="0" baseline="0">
                <a:gradFill>
                  <a:gsLst>
                    <a:gs pos="79646">
                      <a:schemeClr val="tx1"/>
                    </a:gs>
                    <a:gs pos="53000">
                      <a:schemeClr val="tx1"/>
                    </a:gs>
                  </a:gsLst>
                  <a:lin ang="5400000" scaled="0"/>
                </a:gradFill>
                <a:latin typeface="+mn-lt"/>
              </a:defRPr>
            </a:lvl1pPr>
            <a:lvl2pPr marL="466214" indent="0">
              <a:buNone/>
              <a:defRPr sz="816"/>
            </a:lvl2pPr>
            <a:lvl3pPr marL="932429" indent="0">
              <a:buNone/>
              <a:defRPr sz="816"/>
            </a:lvl3pPr>
            <a:lvl4pPr marL="1398643" indent="0">
              <a:buNone/>
              <a:defRPr sz="816"/>
            </a:lvl4pPr>
            <a:lvl5pPr marL="1864858" indent="0">
              <a:buNone/>
              <a:defRPr sz="816"/>
            </a:lvl5pPr>
          </a:lstStyle>
          <a:p>
            <a:pPr lvl="0"/>
            <a:r>
              <a:rPr lang="en-US" dirty="0"/>
              <a:t>Click to edit Master text styles</a:t>
            </a:r>
          </a:p>
        </p:txBody>
      </p:sp>
      <p:sp>
        <p:nvSpPr>
          <p:cNvPr id="24" name="Text Placeholder 136"/>
          <p:cNvSpPr>
            <a:spLocks noGrp="1"/>
          </p:cNvSpPr>
          <p:nvPr>
            <p:ph type="body" sz="quarter" idx="31"/>
          </p:nvPr>
        </p:nvSpPr>
        <p:spPr>
          <a:xfrm>
            <a:off x="7606870" y="6191269"/>
            <a:ext cx="1188720" cy="502920"/>
          </a:xfrm>
          <a:prstGeom prst="rect">
            <a:avLst/>
          </a:prstGeom>
          <a:noFill/>
        </p:spPr>
        <p:txBody>
          <a:bodyPr lIns="0" tIns="0" rIns="0" bIns="0" anchor="t">
            <a:noAutofit/>
          </a:bodyPr>
          <a:lstStyle>
            <a:lvl1pPr marL="0" marR="0" indent="0" algn="l" defTabSz="932429" rtl="0" eaLnBrk="1" fontAlgn="auto" latinLnBrk="0" hangingPunct="1">
              <a:lnSpc>
                <a:spcPct val="90000"/>
              </a:lnSpc>
              <a:spcBef>
                <a:spcPts val="200"/>
              </a:spcBef>
              <a:spcAft>
                <a:spcPts val="0"/>
              </a:spcAft>
              <a:buClrTx/>
              <a:buSzTx/>
              <a:buFont typeface="Arial" panose="020B0604020202020204" pitchFamily="34" charset="0"/>
              <a:buNone/>
              <a:tabLst/>
              <a:defRPr sz="816" b="0" spc="0" baseline="0">
                <a:gradFill>
                  <a:gsLst>
                    <a:gs pos="79646">
                      <a:schemeClr val="tx1"/>
                    </a:gs>
                    <a:gs pos="53000">
                      <a:schemeClr val="tx1"/>
                    </a:gs>
                  </a:gsLst>
                  <a:lin ang="5400000" scaled="0"/>
                </a:gradFill>
                <a:latin typeface="+mn-lt"/>
              </a:defRPr>
            </a:lvl1pPr>
            <a:lvl2pPr marL="466214" indent="0">
              <a:buNone/>
              <a:defRPr sz="816"/>
            </a:lvl2pPr>
            <a:lvl3pPr marL="932429" indent="0">
              <a:buNone/>
              <a:defRPr sz="816"/>
            </a:lvl3pPr>
            <a:lvl4pPr marL="1398643" indent="0">
              <a:buNone/>
              <a:defRPr sz="816"/>
            </a:lvl4pPr>
            <a:lvl5pPr marL="1864858" indent="0">
              <a:buNone/>
              <a:defRPr sz="816"/>
            </a:lvl5pPr>
          </a:lstStyle>
          <a:p>
            <a:pPr lvl="0"/>
            <a:r>
              <a:rPr lang="en-US" dirty="0"/>
              <a:t>Click to edit Master text styles</a:t>
            </a:r>
          </a:p>
        </p:txBody>
      </p:sp>
      <p:sp>
        <p:nvSpPr>
          <p:cNvPr id="25" name="Text Placeholder 136"/>
          <p:cNvSpPr>
            <a:spLocks noGrp="1"/>
          </p:cNvSpPr>
          <p:nvPr>
            <p:ph type="body" sz="quarter" idx="32"/>
          </p:nvPr>
        </p:nvSpPr>
        <p:spPr>
          <a:xfrm>
            <a:off x="6286902" y="6191269"/>
            <a:ext cx="1188720" cy="502920"/>
          </a:xfrm>
          <a:prstGeom prst="rect">
            <a:avLst/>
          </a:prstGeom>
          <a:noFill/>
        </p:spPr>
        <p:txBody>
          <a:bodyPr lIns="0" tIns="0" rIns="0" bIns="0" anchor="t">
            <a:noAutofit/>
          </a:bodyPr>
          <a:lstStyle>
            <a:lvl1pPr marL="0" marR="0" indent="0" algn="l" defTabSz="932429" rtl="0" eaLnBrk="1" fontAlgn="auto" latinLnBrk="0" hangingPunct="1">
              <a:lnSpc>
                <a:spcPct val="90000"/>
              </a:lnSpc>
              <a:spcBef>
                <a:spcPts val="200"/>
              </a:spcBef>
              <a:spcAft>
                <a:spcPts val="0"/>
              </a:spcAft>
              <a:buClrTx/>
              <a:buSzTx/>
              <a:buFont typeface="Arial" panose="020B0604020202020204" pitchFamily="34" charset="0"/>
              <a:buNone/>
              <a:tabLst/>
              <a:defRPr sz="816" b="0" spc="0" baseline="0">
                <a:gradFill>
                  <a:gsLst>
                    <a:gs pos="79646">
                      <a:schemeClr val="tx1"/>
                    </a:gs>
                    <a:gs pos="53000">
                      <a:schemeClr val="tx1"/>
                    </a:gs>
                  </a:gsLst>
                  <a:lin ang="5400000" scaled="0"/>
                </a:gradFill>
                <a:latin typeface="+mn-lt"/>
              </a:defRPr>
            </a:lvl1pPr>
            <a:lvl2pPr marL="466214" indent="0">
              <a:buNone/>
              <a:defRPr sz="816"/>
            </a:lvl2pPr>
            <a:lvl3pPr marL="932429" indent="0">
              <a:buNone/>
              <a:defRPr sz="816"/>
            </a:lvl3pPr>
            <a:lvl4pPr marL="1398643" indent="0">
              <a:buNone/>
              <a:defRPr sz="816"/>
            </a:lvl4pPr>
            <a:lvl5pPr marL="1864858" indent="0">
              <a:buNone/>
              <a:defRPr sz="816"/>
            </a:lvl5pPr>
          </a:lstStyle>
          <a:p>
            <a:pPr lvl="0"/>
            <a:r>
              <a:rPr lang="en-US" dirty="0"/>
              <a:t>Click to edit Master text styles</a:t>
            </a:r>
          </a:p>
        </p:txBody>
      </p:sp>
      <p:sp>
        <p:nvSpPr>
          <p:cNvPr id="26" name="Text Placeholder 136"/>
          <p:cNvSpPr>
            <a:spLocks noGrp="1"/>
          </p:cNvSpPr>
          <p:nvPr>
            <p:ph type="body" sz="quarter" idx="33"/>
          </p:nvPr>
        </p:nvSpPr>
        <p:spPr>
          <a:xfrm>
            <a:off x="4541836" y="6191269"/>
            <a:ext cx="1463040" cy="502920"/>
          </a:xfrm>
          <a:prstGeom prst="rect">
            <a:avLst/>
          </a:prstGeom>
          <a:noFill/>
        </p:spPr>
        <p:txBody>
          <a:bodyPr lIns="0" tIns="0" rIns="0" bIns="0" anchor="t">
            <a:noAutofit/>
          </a:bodyPr>
          <a:lstStyle>
            <a:lvl1pPr marL="0" marR="0" indent="0" algn="l" defTabSz="932429" rtl="0" eaLnBrk="1" fontAlgn="auto" latinLnBrk="0" hangingPunct="1">
              <a:lnSpc>
                <a:spcPct val="90000"/>
              </a:lnSpc>
              <a:spcBef>
                <a:spcPts val="200"/>
              </a:spcBef>
              <a:spcAft>
                <a:spcPts val="0"/>
              </a:spcAft>
              <a:buClrTx/>
              <a:buSzTx/>
              <a:buFont typeface="Arial" panose="020B0604020202020204" pitchFamily="34" charset="0"/>
              <a:buNone/>
              <a:tabLst/>
              <a:defRPr sz="816" b="0" spc="0" baseline="0">
                <a:gradFill>
                  <a:gsLst>
                    <a:gs pos="79646">
                      <a:schemeClr val="tx1"/>
                    </a:gs>
                    <a:gs pos="53000">
                      <a:schemeClr val="tx1"/>
                    </a:gs>
                  </a:gsLst>
                  <a:lin ang="5400000" scaled="0"/>
                </a:gradFill>
                <a:latin typeface="+mn-lt"/>
              </a:defRPr>
            </a:lvl1pPr>
            <a:lvl2pPr marL="466214" indent="0">
              <a:buNone/>
              <a:defRPr sz="816"/>
            </a:lvl2pPr>
            <a:lvl3pPr marL="932429" indent="0">
              <a:buNone/>
              <a:defRPr sz="816"/>
            </a:lvl3pPr>
            <a:lvl4pPr marL="1398643" indent="0">
              <a:buNone/>
              <a:defRPr sz="816"/>
            </a:lvl4pPr>
            <a:lvl5pPr marL="1864858" indent="0">
              <a:buNone/>
              <a:defRPr sz="816"/>
            </a:lvl5pPr>
          </a:lstStyle>
          <a:p>
            <a:pPr lvl="0"/>
            <a:r>
              <a:rPr lang="en-US" dirty="0"/>
              <a:t>Click to edit Master text styles</a:t>
            </a:r>
          </a:p>
        </p:txBody>
      </p:sp>
      <p:sp>
        <p:nvSpPr>
          <p:cNvPr id="27" name="Text Placeholder 136"/>
          <p:cNvSpPr>
            <a:spLocks noGrp="1"/>
          </p:cNvSpPr>
          <p:nvPr>
            <p:ph type="body" sz="quarter" idx="34"/>
          </p:nvPr>
        </p:nvSpPr>
        <p:spPr>
          <a:xfrm>
            <a:off x="2484438" y="6191269"/>
            <a:ext cx="1915813" cy="502920"/>
          </a:xfrm>
          <a:prstGeom prst="rect">
            <a:avLst/>
          </a:prstGeom>
          <a:noFill/>
        </p:spPr>
        <p:txBody>
          <a:bodyPr lIns="0" tIns="0" rIns="0" bIns="0" anchor="t">
            <a:noAutofit/>
          </a:bodyPr>
          <a:lstStyle>
            <a:lvl1pPr marL="0" marR="0" indent="0" algn="l" defTabSz="932429" rtl="0" eaLnBrk="1" fontAlgn="auto" latinLnBrk="0" hangingPunct="1">
              <a:lnSpc>
                <a:spcPct val="90000"/>
              </a:lnSpc>
              <a:spcBef>
                <a:spcPts val="200"/>
              </a:spcBef>
              <a:spcAft>
                <a:spcPts val="0"/>
              </a:spcAft>
              <a:buClrTx/>
              <a:buSzTx/>
              <a:buFont typeface="Arial" panose="020B0604020202020204" pitchFamily="34" charset="0"/>
              <a:buNone/>
              <a:tabLst/>
              <a:defRPr sz="816" b="0" spc="0" baseline="0">
                <a:gradFill>
                  <a:gsLst>
                    <a:gs pos="79646">
                      <a:schemeClr val="tx1"/>
                    </a:gs>
                    <a:gs pos="53000">
                      <a:schemeClr val="tx1"/>
                    </a:gs>
                  </a:gsLst>
                  <a:lin ang="5400000" scaled="0"/>
                </a:gradFill>
                <a:latin typeface="+mn-lt"/>
              </a:defRPr>
            </a:lvl1pPr>
            <a:lvl2pPr marL="466214" indent="0">
              <a:buNone/>
              <a:defRPr sz="816"/>
            </a:lvl2pPr>
            <a:lvl3pPr marL="932429" indent="0">
              <a:buNone/>
              <a:defRPr sz="816"/>
            </a:lvl3pPr>
            <a:lvl4pPr marL="1398643" indent="0">
              <a:buNone/>
              <a:defRPr sz="816"/>
            </a:lvl4pPr>
            <a:lvl5pPr marL="1864858" indent="0">
              <a:buNone/>
              <a:defRPr sz="816"/>
            </a:lvl5pPr>
          </a:lstStyle>
          <a:p>
            <a:pPr lvl="0"/>
            <a:r>
              <a:rPr lang="en-US" dirty="0"/>
              <a:t>Click to edit Master text styles</a:t>
            </a:r>
          </a:p>
        </p:txBody>
      </p:sp>
      <p:sp>
        <p:nvSpPr>
          <p:cNvPr id="28" name="TextBox 27"/>
          <p:cNvSpPr txBox="1"/>
          <p:nvPr userDrawn="1"/>
        </p:nvSpPr>
        <p:spPr>
          <a:xfrm>
            <a:off x="2484437" y="5955762"/>
            <a:ext cx="1914499" cy="144069"/>
          </a:xfrm>
          <a:prstGeom prst="rect">
            <a:avLst/>
          </a:prstGeom>
          <a:noFill/>
        </p:spPr>
        <p:txBody>
          <a:bodyPr wrap="square" lIns="0" tIns="0" rIns="0" bIns="0" rtlCol="0" anchor="t">
            <a:spAutoFit/>
          </a:bodyPr>
          <a:lstStyle/>
          <a:p>
            <a:pPr marL="0" marR="0" indent="0" algn="l" defTabSz="932429" rtl="0" eaLnBrk="1" fontAlgn="auto" latinLnBrk="0" hangingPunct="1">
              <a:lnSpc>
                <a:spcPct val="90000"/>
              </a:lnSpc>
              <a:spcBef>
                <a:spcPts val="0"/>
              </a:spcBef>
              <a:spcAft>
                <a:spcPts val="0"/>
              </a:spcAft>
              <a:buClrTx/>
              <a:buSzTx/>
              <a:buFontTx/>
              <a:buNone/>
              <a:tabLst/>
              <a:defRPr/>
            </a:pPr>
            <a:r>
              <a:rPr lang="en-US" sz="1020" b="0" kern="1200" spc="0" baseline="0" dirty="0">
                <a:gradFill>
                  <a:gsLst>
                    <a:gs pos="79646">
                      <a:schemeClr val="tx1"/>
                    </a:gs>
                    <a:gs pos="53000">
                      <a:schemeClr val="tx1"/>
                    </a:gs>
                  </a:gsLst>
                  <a:lin ang="5400000" scaled="0"/>
                </a:gradFill>
                <a:latin typeface="Segoe UI Semibold" panose="020B0702040204020203" pitchFamily="34" charset="0"/>
                <a:ea typeface="+mn-ea"/>
                <a:cs typeface="Segoe UI Semibold" panose="020B0702040204020203" pitchFamily="34" charset="0"/>
              </a:rPr>
              <a:t>Products and Services</a:t>
            </a:r>
          </a:p>
        </p:txBody>
      </p:sp>
      <p:sp>
        <p:nvSpPr>
          <p:cNvPr id="29" name="TextBox 28"/>
          <p:cNvSpPr txBox="1"/>
          <p:nvPr userDrawn="1"/>
        </p:nvSpPr>
        <p:spPr>
          <a:xfrm>
            <a:off x="4541836" y="5955762"/>
            <a:ext cx="1463040" cy="144069"/>
          </a:xfrm>
          <a:prstGeom prst="rect">
            <a:avLst/>
          </a:prstGeom>
          <a:noFill/>
        </p:spPr>
        <p:txBody>
          <a:bodyPr wrap="square" lIns="0" tIns="0" rIns="0" bIns="0" rtlCol="0" anchor="t">
            <a:spAutoFit/>
          </a:bodyPr>
          <a:lstStyle/>
          <a:p>
            <a:pPr marL="0" marR="0" indent="0" algn="l" defTabSz="932429" rtl="0" eaLnBrk="1" fontAlgn="auto" latinLnBrk="0" hangingPunct="1">
              <a:lnSpc>
                <a:spcPct val="90000"/>
              </a:lnSpc>
              <a:spcBef>
                <a:spcPts val="0"/>
              </a:spcBef>
              <a:spcAft>
                <a:spcPts val="0"/>
              </a:spcAft>
              <a:buClrTx/>
              <a:buSzTx/>
              <a:buFontTx/>
              <a:buNone/>
              <a:tabLst/>
              <a:defRPr/>
            </a:pPr>
            <a:r>
              <a:rPr lang="en-US" sz="1020" b="0" kern="1200" spc="0" baseline="0" dirty="0">
                <a:gradFill>
                  <a:gsLst>
                    <a:gs pos="79646">
                      <a:schemeClr val="tx1"/>
                    </a:gs>
                    <a:gs pos="53000">
                      <a:schemeClr val="tx1"/>
                    </a:gs>
                  </a:gsLst>
                  <a:lin ang="5400000" scaled="0"/>
                </a:gradFill>
                <a:latin typeface="Segoe UI Semibold" panose="020B0702040204020203" pitchFamily="34" charset="0"/>
                <a:ea typeface="+mn-ea"/>
                <a:cs typeface="Segoe UI Semibold" panose="020B0702040204020203" pitchFamily="34" charset="0"/>
              </a:rPr>
              <a:t>Organization Size</a:t>
            </a:r>
          </a:p>
        </p:txBody>
      </p:sp>
      <p:sp>
        <p:nvSpPr>
          <p:cNvPr id="32" name="TextBox 31"/>
          <p:cNvSpPr txBox="1"/>
          <p:nvPr userDrawn="1"/>
        </p:nvSpPr>
        <p:spPr>
          <a:xfrm>
            <a:off x="6286902" y="5955762"/>
            <a:ext cx="1188720" cy="144069"/>
          </a:xfrm>
          <a:prstGeom prst="rect">
            <a:avLst/>
          </a:prstGeom>
          <a:noFill/>
        </p:spPr>
        <p:txBody>
          <a:bodyPr wrap="square" lIns="0" tIns="0" rIns="0" bIns="0" rtlCol="0" anchor="t">
            <a:spAutoFit/>
          </a:bodyPr>
          <a:lstStyle/>
          <a:p>
            <a:pPr marL="0" marR="0" indent="0" algn="l" defTabSz="932429" rtl="0" eaLnBrk="1" fontAlgn="auto" latinLnBrk="0" hangingPunct="1">
              <a:lnSpc>
                <a:spcPct val="90000"/>
              </a:lnSpc>
              <a:spcBef>
                <a:spcPts val="0"/>
              </a:spcBef>
              <a:spcAft>
                <a:spcPts val="0"/>
              </a:spcAft>
              <a:buClrTx/>
              <a:buSzTx/>
              <a:buFontTx/>
              <a:buNone/>
              <a:tabLst/>
              <a:defRPr/>
            </a:pPr>
            <a:r>
              <a:rPr lang="en-US" sz="1020" b="0" kern="1200" spc="0" baseline="0" dirty="0">
                <a:gradFill>
                  <a:gsLst>
                    <a:gs pos="79646">
                      <a:schemeClr val="tx1"/>
                    </a:gs>
                    <a:gs pos="53000">
                      <a:schemeClr val="tx1"/>
                    </a:gs>
                  </a:gsLst>
                  <a:lin ang="5400000" scaled="0"/>
                </a:gradFill>
                <a:latin typeface="Segoe UI Semibold" panose="020B0702040204020203" pitchFamily="34" charset="0"/>
                <a:ea typeface="+mn-ea"/>
                <a:cs typeface="Segoe UI Semibold" panose="020B0702040204020203" pitchFamily="34" charset="0"/>
              </a:rPr>
              <a:t>Industry</a:t>
            </a:r>
          </a:p>
        </p:txBody>
      </p:sp>
      <p:sp>
        <p:nvSpPr>
          <p:cNvPr id="33" name="TextBox 32"/>
          <p:cNvSpPr txBox="1"/>
          <p:nvPr userDrawn="1"/>
        </p:nvSpPr>
        <p:spPr>
          <a:xfrm>
            <a:off x="7606870" y="5955762"/>
            <a:ext cx="1188720" cy="144069"/>
          </a:xfrm>
          <a:prstGeom prst="rect">
            <a:avLst/>
          </a:prstGeom>
          <a:noFill/>
        </p:spPr>
        <p:txBody>
          <a:bodyPr wrap="square" lIns="0" tIns="0" rIns="0" bIns="0" rtlCol="0" anchor="t">
            <a:spAutoFit/>
          </a:bodyPr>
          <a:lstStyle/>
          <a:p>
            <a:pPr marL="0" marR="0" indent="0" algn="l" defTabSz="932429" rtl="0" eaLnBrk="1" fontAlgn="auto" latinLnBrk="0" hangingPunct="1">
              <a:lnSpc>
                <a:spcPct val="90000"/>
              </a:lnSpc>
              <a:spcBef>
                <a:spcPts val="0"/>
              </a:spcBef>
              <a:spcAft>
                <a:spcPts val="0"/>
              </a:spcAft>
              <a:buClrTx/>
              <a:buSzTx/>
              <a:buFontTx/>
              <a:buNone/>
              <a:tabLst/>
              <a:defRPr/>
            </a:pPr>
            <a:r>
              <a:rPr lang="en-US" sz="1020" b="0" kern="1200" spc="0" baseline="0" dirty="0">
                <a:gradFill>
                  <a:gsLst>
                    <a:gs pos="79646">
                      <a:schemeClr val="tx1"/>
                    </a:gs>
                    <a:gs pos="53000">
                      <a:schemeClr val="tx1"/>
                    </a:gs>
                  </a:gsLst>
                  <a:lin ang="5400000" scaled="0"/>
                </a:gradFill>
                <a:latin typeface="Segoe UI Semibold" panose="020B0702040204020203" pitchFamily="34" charset="0"/>
                <a:ea typeface="+mn-ea"/>
                <a:cs typeface="Segoe UI Semibold" panose="020B0702040204020203" pitchFamily="34" charset="0"/>
              </a:rPr>
              <a:t>Country</a:t>
            </a:r>
          </a:p>
        </p:txBody>
      </p:sp>
      <p:sp>
        <p:nvSpPr>
          <p:cNvPr id="39" name="TextBox 38"/>
          <p:cNvSpPr txBox="1"/>
          <p:nvPr userDrawn="1"/>
        </p:nvSpPr>
        <p:spPr>
          <a:xfrm>
            <a:off x="8926839" y="5955762"/>
            <a:ext cx="1188720" cy="144069"/>
          </a:xfrm>
          <a:prstGeom prst="rect">
            <a:avLst/>
          </a:prstGeom>
          <a:noFill/>
        </p:spPr>
        <p:txBody>
          <a:bodyPr wrap="square" lIns="0" tIns="0" rIns="0" bIns="0" rtlCol="0" anchor="t">
            <a:spAutoFit/>
          </a:bodyPr>
          <a:lstStyle/>
          <a:p>
            <a:pPr marL="0" marR="0" indent="0" algn="l" defTabSz="932429" rtl="0" eaLnBrk="1" fontAlgn="auto" latinLnBrk="0" hangingPunct="1">
              <a:lnSpc>
                <a:spcPct val="90000"/>
              </a:lnSpc>
              <a:spcBef>
                <a:spcPts val="0"/>
              </a:spcBef>
              <a:spcAft>
                <a:spcPts val="0"/>
              </a:spcAft>
              <a:buClrTx/>
              <a:buSzTx/>
              <a:buFontTx/>
              <a:buNone/>
              <a:tabLst/>
              <a:defRPr/>
            </a:pPr>
            <a:r>
              <a:rPr lang="en-US" sz="1020" b="0" kern="1200" spc="0" baseline="0" dirty="0">
                <a:gradFill>
                  <a:gsLst>
                    <a:gs pos="79646">
                      <a:schemeClr val="tx1"/>
                    </a:gs>
                    <a:gs pos="53000">
                      <a:schemeClr val="tx1"/>
                    </a:gs>
                  </a:gsLst>
                  <a:lin ang="5400000" scaled="0"/>
                </a:gradFill>
                <a:latin typeface="Segoe UI Semibold" panose="020B0702040204020203" pitchFamily="34" charset="0"/>
                <a:ea typeface="+mn-ea"/>
                <a:cs typeface="Segoe UI Semibold" panose="020B0702040204020203" pitchFamily="34" charset="0"/>
              </a:rPr>
              <a:t>Business Need</a:t>
            </a:r>
          </a:p>
        </p:txBody>
      </p:sp>
      <p:sp>
        <p:nvSpPr>
          <p:cNvPr id="38" name="Title 1">
            <a:extLst>
              <a:ext uri="{FF2B5EF4-FFF2-40B4-BE49-F238E27FC236}">
                <a16:creationId xmlns:a16="http://schemas.microsoft.com/office/drawing/2014/main" id="{21FEBBB7-27B7-4E8D-AE02-1CB32A97AC4D}"/>
              </a:ext>
            </a:extLst>
          </p:cNvPr>
          <p:cNvSpPr>
            <a:spLocks noGrp="1"/>
          </p:cNvSpPr>
          <p:nvPr>
            <p:ph type="ctrTitle"/>
          </p:nvPr>
        </p:nvSpPr>
        <p:spPr>
          <a:xfrm>
            <a:off x="2423634" y="3370396"/>
            <a:ext cx="9793724" cy="399203"/>
          </a:xfrm>
          <a:prstGeom prst="rect">
            <a:avLst/>
          </a:prstGeom>
        </p:spPr>
        <p:txBody>
          <a:bodyPr vert="horz" wrap="square" lIns="146304" tIns="91440" rIns="146304" bIns="91440" rtlCol="0" anchor="t" anchorCtr="0">
            <a:noAutofit/>
          </a:bodyPr>
          <a:lstStyle>
            <a:lvl1pPr>
              <a:defRPr lang="en-US" sz="1836" b="0" kern="1200" cap="none" spc="0" baseline="0" dirty="0">
                <a:ln w="3175">
                  <a:noFill/>
                </a:ln>
                <a:solidFill>
                  <a:schemeClr val="tx1"/>
                </a:solidFill>
                <a:effectLst/>
                <a:latin typeface="Segoe UI Semibold" panose="020B0702040204020203" pitchFamily="34" charset="0"/>
                <a:ea typeface="Segoe UI Semibold" panose="020B0702040204020203" pitchFamily="34" charset="0"/>
                <a:cs typeface="Segoe UI Semibold" panose="020B0702040204020203" pitchFamily="34" charset="0"/>
              </a:defRPr>
            </a:lvl1pPr>
          </a:lstStyle>
          <a:p>
            <a:pPr lvl="0"/>
            <a:r>
              <a:rPr lang="en-US" dirty="0"/>
              <a:t>Click to edit Master title style</a:t>
            </a:r>
          </a:p>
        </p:txBody>
      </p:sp>
      <p:sp>
        <p:nvSpPr>
          <p:cNvPr id="41" name="Text Placeholder 132">
            <a:extLst>
              <a:ext uri="{FF2B5EF4-FFF2-40B4-BE49-F238E27FC236}">
                <a16:creationId xmlns:a16="http://schemas.microsoft.com/office/drawing/2014/main" id="{D4196046-C430-44F0-85E5-B99FC5F35F71}"/>
              </a:ext>
            </a:extLst>
          </p:cNvPr>
          <p:cNvSpPr>
            <a:spLocks noGrp="1"/>
          </p:cNvSpPr>
          <p:nvPr>
            <p:ph type="body" sz="quarter" idx="11" hasCustomPrompt="1"/>
          </p:nvPr>
        </p:nvSpPr>
        <p:spPr>
          <a:xfrm>
            <a:off x="2423634" y="3785133"/>
            <a:ext cx="9793724" cy="1865207"/>
          </a:xfrm>
          <a:prstGeom prst="rect">
            <a:avLst/>
          </a:prstGeom>
        </p:spPr>
        <p:txBody>
          <a:bodyPr vert="horz" wrap="square" lIns="146304" tIns="91440" rIns="146304" bIns="91440" rtlCol="0" anchor="t">
            <a:noAutofit/>
          </a:bodyPr>
          <a:lstStyle>
            <a:lvl1pPr marL="0" indent="0">
              <a:lnSpc>
                <a:spcPct val="110000"/>
              </a:lnSpc>
              <a:spcBef>
                <a:spcPts val="1224"/>
              </a:spcBef>
              <a:spcAft>
                <a:spcPts val="612"/>
              </a:spcAft>
              <a:buFont typeface="Arial" panose="020B0604020202020204" pitchFamily="34" charset="0"/>
              <a:buNone/>
              <a:defRPr lang="en-US" sz="1224" spc="10" dirty="0">
                <a:gradFill>
                  <a:gsLst>
                    <a:gs pos="79646">
                      <a:schemeClr val="tx1"/>
                    </a:gs>
                    <a:gs pos="53000">
                      <a:schemeClr val="tx1"/>
                    </a:gs>
                  </a:gsLst>
                  <a:lin ang="5400000" scaled="0"/>
                </a:gradFill>
                <a:latin typeface="+mn-lt"/>
              </a:defRPr>
            </a:lvl1pPr>
            <a:lvl2pPr marL="341629" indent="-341629" algn="l" defTabSz="1460420">
              <a:buNone/>
              <a:defRPr sz="1224" i="1"/>
            </a:lvl2pPr>
          </a:lstStyle>
          <a:p>
            <a:pPr marL="342834" lvl="0" indent="-342834">
              <a:lnSpc>
                <a:spcPct val="110000"/>
              </a:lnSpc>
              <a:spcBef>
                <a:spcPts val="400"/>
              </a:spcBef>
            </a:pPr>
            <a:r>
              <a:rPr lang="en-US" dirty="0"/>
              <a:t>Click to edit Master text styles</a:t>
            </a:r>
          </a:p>
          <a:p>
            <a:pPr marL="926922" lvl="1" indent="-342834">
              <a:lnSpc>
                <a:spcPct val="110000"/>
              </a:lnSpc>
              <a:spcBef>
                <a:spcPts val="400"/>
              </a:spcBef>
            </a:pPr>
            <a:r>
              <a:rPr lang="en-US" dirty="0"/>
              <a:t>Author</a:t>
            </a:r>
          </a:p>
        </p:txBody>
      </p:sp>
      <p:cxnSp>
        <p:nvCxnSpPr>
          <p:cNvPr id="43" name="Straight Connector 42">
            <a:extLst>
              <a:ext uri="{FF2B5EF4-FFF2-40B4-BE49-F238E27FC236}">
                <a16:creationId xmlns:a16="http://schemas.microsoft.com/office/drawing/2014/main" id="{F6A2023D-7AA9-4F7D-AD76-49AFB0B6E040}"/>
              </a:ext>
            </a:extLst>
          </p:cNvPr>
          <p:cNvCxnSpPr/>
          <p:nvPr userDrawn="1"/>
        </p:nvCxnSpPr>
        <p:spPr>
          <a:xfrm>
            <a:off x="2333951" y="3370395"/>
            <a:ext cx="0" cy="2103120"/>
          </a:xfrm>
          <a:prstGeom prst="line">
            <a:avLst/>
          </a:prstGeom>
          <a:ln w="1270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3BCD51FA-2A74-44F2-A6C8-3A143EC66181}"/>
              </a:ext>
            </a:extLst>
          </p:cNvPr>
          <p:cNvSpPr>
            <a:spLocks noGrp="1"/>
          </p:cNvSpPr>
          <p:nvPr>
            <p:ph type="body" sz="quarter" idx="37"/>
          </p:nvPr>
        </p:nvSpPr>
        <p:spPr>
          <a:xfrm>
            <a:off x="280145" y="3359737"/>
            <a:ext cx="1955154" cy="822428"/>
          </a:xfrm>
        </p:spPr>
        <p:txBody>
          <a:bodyPr rIns="0" bIns="0"/>
          <a:lstStyle>
            <a:lvl1pPr marL="0" indent="0">
              <a:buNone/>
              <a:defRPr lang="en-US" sz="1632" b="0" i="1" kern="1200" cap="none" spc="10" baseline="0" dirty="0" smtClean="0">
                <a:ln w="3175">
                  <a:noFill/>
                </a:ln>
                <a:gradFill>
                  <a:gsLst>
                    <a:gs pos="86726">
                      <a:schemeClr val="bg2">
                        <a:lumMod val="50000"/>
                      </a:schemeClr>
                    </a:gs>
                    <a:gs pos="0">
                      <a:schemeClr val="bg2">
                        <a:lumMod val="50000"/>
                      </a:schemeClr>
                    </a:gs>
                  </a:gsLst>
                  <a:lin ang="5400000" scaled="0"/>
                </a:gradFill>
                <a:effectLst/>
                <a:latin typeface="Segoe UI Semibold" panose="020B0702040204020203" pitchFamily="34" charset="0"/>
                <a:ea typeface="+mn-ea"/>
                <a:cs typeface="Segoe UI Semibold" panose="020B0702040204020203" pitchFamily="34" charset="0"/>
              </a:defRPr>
            </a:lvl1pPr>
            <a:lvl2pPr marL="342834" indent="0">
              <a:buNone/>
              <a:defRPr sz="1632">
                <a:latin typeface="Segoe UI Semibold" panose="020B0702040204020203" pitchFamily="34" charset="0"/>
                <a:cs typeface="Segoe UI Semibold" panose="020B0702040204020203" pitchFamily="34" charset="0"/>
              </a:defRPr>
            </a:lvl2pPr>
            <a:lvl3pPr marL="571390" indent="0">
              <a:buNone/>
              <a:defRPr/>
            </a:lvl3pPr>
            <a:lvl4pPr marL="799946" indent="0">
              <a:buNone/>
              <a:defRPr/>
            </a:lvl4pPr>
            <a:lvl5pPr marL="1028502" indent="0">
              <a:buNone/>
              <a:defRPr/>
            </a:lvl5pPr>
          </a:lstStyle>
          <a:p>
            <a:pPr lvl="0"/>
            <a:r>
              <a:rPr lang="en-US" dirty="0"/>
              <a:t>Edit Master text styles</a:t>
            </a:r>
          </a:p>
          <a:p>
            <a:pPr lvl="1"/>
            <a:endParaRPr lang="en-US" dirty="0"/>
          </a:p>
        </p:txBody>
      </p:sp>
    </p:spTree>
    <p:extLst>
      <p:ext uri="{BB962C8B-B14F-4D97-AF65-F5344CB8AC3E}">
        <p14:creationId xmlns:p14="http://schemas.microsoft.com/office/powerpoint/2010/main" val="1600922640"/>
      </p:ext>
    </p:extLst>
  </p:cSld>
  <p:clrMapOvr>
    <a:masterClrMapping/>
  </p:clrMapOvr>
  <p:transition>
    <p:fade/>
  </p:transition>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74700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436475" cy="1188720"/>
          </a:xfrm>
          <a:solidFill>
            <a:srgbClr val="0070C0"/>
          </a:solidFill>
        </p:spPr>
        <p:txBody>
          <a:bodyPr anchor="ctr"/>
          <a:lstStyle>
            <a:lvl1pPr algn="ct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812226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Section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640027"/>
            <a:ext cx="10056812" cy="1181862"/>
          </a:xfrm>
          <a:noFill/>
        </p:spPr>
        <p:txBody>
          <a:bodyPr tIns="91440" bIns="91440" anchor="t" anchorCtr="0">
            <a:spAutoFit/>
          </a:bodyPr>
          <a:lstStyle>
            <a:lvl1pPr>
              <a:defRPr sz="7200" spc="-100" baseline="0">
                <a:gradFill>
                  <a:gsLst>
                    <a:gs pos="8209">
                      <a:schemeClr val="tx1"/>
                    </a:gs>
                    <a:gs pos="90000">
                      <a:schemeClr val="tx1"/>
                    </a:gs>
                  </a:gsLst>
                  <a:lin ang="5400000" scaled="0"/>
                </a:gradFill>
              </a:defRPr>
            </a:lvl1pPr>
          </a:lstStyle>
          <a:p>
            <a:r>
              <a:rPr lang="en-US" dirty="0"/>
              <a:t>Section title</a:t>
            </a:r>
          </a:p>
        </p:txBody>
      </p:sp>
      <p:grpSp>
        <p:nvGrpSpPr>
          <p:cNvPr id="20" name="Group 19">
            <a:extLst>
              <a:ext uri="{FF2B5EF4-FFF2-40B4-BE49-F238E27FC236}">
                <a16:creationId xmlns:a16="http://schemas.microsoft.com/office/drawing/2014/main" id="{62D6EEFD-0BC0-4A7B-AB99-A123F3C977D2}"/>
              </a:ext>
            </a:extLst>
          </p:cNvPr>
          <p:cNvGrpSpPr/>
          <p:nvPr userDrawn="1"/>
        </p:nvGrpSpPr>
        <p:grpSpPr>
          <a:xfrm>
            <a:off x="11175341" y="2"/>
            <a:ext cx="217806" cy="6994523"/>
            <a:chOff x="11175341" y="2"/>
            <a:chExt cx="217806" cy="6994523"/>
          </a:xfrm>
        </p:grpSpPr>
        <p:sp>
          <p:nvSpPr>
            <p:cNvPr id="21" name="Rectangle 20">
              <a:extLst>
                <a:ext uri="{FF2B5EF4-FFF2-40B4-BE49-F238E27FC236}">
                  <a16:creationId xmlns:a16="http://schemas.microsoft.com/office/drawing/2014/main" id="{4FC12035-595D-41EE-9ADD-9F55AEDF10E3}"/>
                </a:ext>
              </a:extLst>
            </p:cNvPr>
            <p:cNvSpPr/>
            <p:nvPr userDrawn="1"/>
          </p:nvSpPr>
          <p:spPr bwMode="auto">
            <a:xfrm rot="5400000">
              <a:off x="11175341" y="6776720"/>
              <a:ext cx="217805" cy="217805"/>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2" name="Rectangle 21">
              <a:extLst>
                <a:ext uri="{FF2B5EF4-FFF2-40B4-BE49-F238E27FC236}">
                  <a16:creationId xmlns:a16="http://schemas.microsoft.com/office/drawing/2014/main" id="{C792984B-0855-433E-9ABA-8BBD9E95291E}"/>
                </a:ext>
              </a:extLst>
            </p:cNvPr>
            <p:cNvSpPr/>
            <p:nvPr userDrawn="1"/>
          </p:nvSpPr>
          <p:spPr bwMode="auto">
            <a:xfrm rot="5400000">
              <a:off x="11175341" y="6558915"/>
              <a:ext cx="217805" cy="217805"/>
            </a:xfrm>
            <a:prstGeom prst="rect">
              <a:avLst/>
            </a:prstGeom>
            <a:solidFill>
              <a:srgbClr val="EF4432"/>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23" name="Rectangle 22">
              <a:extLst>
                <a:ext uri="{FF2B5EF4-FFF2-40B4-BE49-F238E27FC236}">
                  <a16:creationId xmlns:a16="http://schemas.microsoft.com/office/drawing/2014/main" id="{316FC34E-C4FC-4309-B406-1B6910F2F082}"/>
                </a:ext>
              </a:extLst>
            </p:cNvPr>
            <p:cNvSpPr/>
            <p:nvPr userDrawn="1"/>
          </p:nvSpPr>
          <p:spPr bwMode="auto">
            <a:xfrm rot="5400000">
              <a:off x="11175341" y="6341110"/>
              <a:ext cx="217805" cy="217805"/>
            </a:xfrm>
            <a:prstGeom prst="rect">
              <a:avLst/>
            </a:prstGeom>
            <a:solidFill>
              <a:srgbClr val="F8991D"/>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353535"/>
                    </a:gs>
                    <a:gs pos="100000">
                      <a:srgbClr val="353535"/>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24" name="Rectangle 23">
              <a:extLst>
                <a:ext uri="{FF2B5EF4-FFF2-40B4-BE49-F238E27FC236}">
                  <a16:creationId xmlns:a16="http://schemas.microsoft.com/office/drawing/2014/main" id="{CF3061F4-1D8B-4182-80C7-AC0BED32F921}"/>
                </a:ext>
              </a:extLst>
            </p:cNvPr>
            <p:cNvSpPr/>
            <p:nvPr userDrawn="1"/>
          </p:nvSpPr>
          <p:spPr bwMode="auto">
            <a:xfrm rot="5400000">
              <a:off x="11175341" y="6123304"/>
              <a:ext cx="217805" cy="217805"/>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25" name="Rectangle 24">
              <a:extLst>
                <a:ext uri="{FF2B5EF4-FFF2-40B4-BE49-F238E27FC236}">
                  <a16:creationId xmlns:a16="http://schemas.microsoft.com/office/drawing/2014/main" id="{6863E14F-07ED-4391-B84E-47ECB65D69E0}"/>
                </a:ext>
              </a:extLst>
            </p:cNvPr>
            <p:cNvSpPr/>
            <p:nvPr userDrawn="1"/>
          </p:nvSpPr>
          <p:spPr bwMode="auto">
            <a:xfrm rot="5400000">
              <a:off x="11175341" y="5905499"/>
              <a:ext cx="217805" cy="217805"/>
            </a:xfrm>
            <a:prstGeom prst="rect">
              <a:avLst/>
            </a:prstGeom>
            <a:solidFill>
              <a:srgbClr val="F8991D"/>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353535"/>
                    </a:gs>
                    <a:gs pos="100000">
                      <a:srgbClr val="353535"/>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26" name="Rectangle 25">
              <a:extLst>
                <a:ext uri="{FF2B5EF4-FFF2-40B4-BE49-F238E27FC236}">
                  <a16:creationId xmlns:a16="http://schemas.microsoft.com/office/drawing/2014/main" id="{DC4542CA-76AB-485C-9C8E-B495917C030C}"/>
                </a:ext>
              </a:extLst>
            </p:cNvPr>
            <p:cNvSpPr/>
            <p:nvPr userDrawn="1"/>
          </p:nvSpPr>
          <p:spPr bwMode="auto">
            <a:xfrm rot="5400000">
              <a:off x="11175341" y="5687694"/>
              <a:ext cx="217805" cy="217805"/>
            </a:xfrm>
            <a:prstGeom prst="rect">
              <a:avLst/>
            </a:prstGeom>
            <a:solidFill>
              <a:srgbClr val="FFD800"/>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353535"/>
                    </a:gs>
                    <a:gs pos="100000">
                      <a:srgbClr val="353535"/>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27" name="Rectangle 26">
              <a:extLst>
                <a:ext uri="{FF2B5EF4-FFF2-40B4-BE49-F238E27FC236}">
                  <a16:creationId xmlns:a16="http://schemas.microsoft.com/office/drawing/2014/main" id="{132ABDF6-2426-49B4-B507-F6F988311E93}"/>
                </a:ext>
              </a:extLst>
            </p:cNvPr>
            <p:cNvSpPr/>
            <p:nvPr userDrawn="1"/>
          </p:nvSpPr>
          <p:spPr bwMode="auto">
            <a:xfrm rot="5400000">
              <a:off x="11175341" y="5258117"/>
              <a:ext cx="217805" cy="217805"/>
            </a:xfrm>
            <a:prstGeom prst="rect">
              <a:avLst/>
            </a:prstGeom>
            <a:solidFill>
              <a:srgbClr val="FFD800"/>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353535"/>
                    </a:gs>
                    <a:gs pos="100000">
                      <a:srgbClr val="353535"/>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28" name="Rectangle 27">
              <a:extLst>
                <a:ext uri="{FF2B5EF4-FFF2-40B4-BE49-F238E27FC236}">
                  <a16:creationId xmlns:a16="http://schemas.microsoft.com/office/drawing/2014/main" id="{71A7DB6A-8373-4938-B7AF-49B4F3EFC3DF}"/>
                </a:ext>
              </a:extLst>
            </p:cNvPr>
            <p:cNvSpPr/>
            <p:nvPr userDrawn="1"/>
          </p:nvSpPr>
          <p:spPr bwMode="auto">
            <a:xfrm rot="5400000">
              <a:off x="11175341" y="4822508"/>
              <a:ext cx="217805" cy="217805"/>
            </a:xfrm>
            <a:prstGeom prst="rect">
              <a:avLst/>
            </a:prstGeom>
            <a:solidFill>
              <a:srgbClr val="FFF266"/>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353535"/>
                    </a:gs>
                    <a:gs pos="100000">
                      <a:srgbClr val="353535"/>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29" name="Rectangle 28">
              <a:extLst>
                <a:ext uri="{FF2B5EF4-FFF2-40B4-BE49-F238E27FC236}">
                  <a16:creationId xmlns:a16="http://schemas.microsoft.com/office/drawing/2014/main" id="{F820FACE-9ECF-49A1-9747-3A17E817482B}"/>
                </a:ext>
              </a:extLst>
            </p:cNvPr>
            <p:cNvSpPr/>
            <p:nvPr userDrawn="1"/>
          </p:nvSpPr>
          <p:spPr bwMode="auto">
            <a:xfrm rot="5400000">
              <a:off x="11175341" y="4169093"/>
              <a:ext cx="217805" cy="217805"/>
            </a:xfrm>
            <a:prstGeom prst="rect">
              <a:avLst/>
            </a:prstGeom>
            <a:solidFill>
              <a:srgbClr val="0089CF"/>
            </a:solidFill>
            <a:ln w="9525" cap="flat">
              <a:noFill/>
              <a:prstDash val="solid"/>
              <a:miter/>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30" name="Rectangle 29">
              <a:extLst>
                <a:ext uri="{FF2B5EF4-FFF2-40B4-BE49-F238E27FC236}">
                  <a16:creationId xmlns:a16="http://schemas.microsoft.com/office/drawing/2014/main" id="{31DEAD71-1FAC-4FCF-96D1-785C402AE2C0}"/>
                </a:ext>
              </a:extLst>
            </p:cNvPr>
            <p:cNvSpPr/>
            <p:nvPr userDrawn="1"/>
          </p:nvSpPr>
          <p:spPr bwMode="auto">
            <a:xfrm rot="5400000">
              <a:off x="11175341" y="3951287"/>
              <a:ext cx="217805" cy="217805"/>
            </a:xfrm>
            <a:prstGeom prst="rect">
              <a:avLst/>
            </a:prstGeom>
            <a:solidFill>
              <a:srgbClr val="CDCECC"/>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353535"/>
                    </a:gs>
                    <a:gs pos="100000">
                      <a:srgbClr val="353535"/>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31" name="Rectangle 30">
              <a:extLst>
                <a:ext uri="{FF2B5EF4-FFF2-40B4-BE49-F238E27FC236}">
                  <a16:creationId xmlns:a16="http://schemas.microsoft.com/office/drawing/2014/main" id="{DBCC17B8-C7F1-41A6-AD93-3813E1798EA1}"/>
                </a:ext>
              </a:extLst>
            </p:cNvPr>
            <p:cNvSpPr/>
            <p:nvPr userDrawn="1"/>
          </p:nvSpPr>
          <p:spPr bwMode="auto">
            <a:xfrm rot="5400000">
              <a:off x="11175341" y="3733482"/>
              <a:ext cx="217805" cy="217805"/>
            </a:xfrm>
            <a:prstGeom prst="rect">
              <a:avLst/>
            </a:prstGeom>
            <a:solidFill>
              <a:srgbClr val="0060A7"/>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grpSp>
          <p:nvGrpSpPr>
            <p:cNvPr id="32" name="Group 31">
              <a:extLst>
                <a:ext uri="{FF2B5EF4-FFF2-40B4-BE49-F238E27FC236}">
                  <a16:creationId xmlns:a16="http://schemas.microsoft.com/office/drawing/2014/main" id="{729FD2DA-E7D8-4A7B-B9A2-A66C1F747B82}"/>
                </a:ext>
              </a:extLst>
            </p:cNvPr>
            <p:cNvGrpSpPr/>
            <p:nvPr userDrawn="1"/>
          </p:nvGrpSpPr>
          <p:grpSpPr>
            <a:xfrm rot="5400000">
              <a:off x="10848635" y="326709"/>
              <a:ext cx="871220" cy="217805"/>
              <a:chOff x="1" y="930369"/>
              <a:chExt cx="1105464" cy="276366"/>
            </a:xfrm>
          </p:grpSpPr>
          <p:sp>
            <p:nvSpPr>
              <p:cNvPr id="34" name="Rectangle 33">
                <a:extLst>
                  <a:ext uri="{FF2B5EF4-FFF2-40B4-BE49-F238E27FC236}">
                    <a16:creationId xmlns:a16="http://schemas.microsoft.com/office/drawing/2014/main" id="{D56F80FF-A3F9-44AC-8130-EDEA48740AFA}"/>
                  </a:ext>
                </a:extLst>
              </p:cNvPr>
              <p:cNvSpPr/>
              <p:nvPr/>
            </p:nvSpPr>
            <p:spPr bwMode="auto">
              <a:xfrm>
                <a:off x="829099" y="930369"/>
                <a:ext cx="276366" cy="276366"/>
              </a:xfrm>
              <a:prstGeom prst="rect">
                <a:avLst/>
              </a:prstGeom>
              <a:solidFill>
                <a:srgbClr val="B7B7B6"/>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353535"/>
                      </a:gs>
                      <a:gs pos="100000">
                        <a:srgbClr val="353535"/>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35" name="Rectangle 34">
                <a:extLst>
                  <a:ext uri="{FF2B5EF4-FFF2-40B4-BE49-F238E27FC236}">
                    <a16:creationId xmlns:a16="http://schemas.microsoft.com/office/drawing/2014/main" id="{0FE2CF15-5F04-420D-A14E-7C73249340B0}"/>
                  </a:ext>
                </a:extLst>
              </p:cNvPr>
              <p:cNvSpPr/>
              <p:nvPr/>
            </p:nvSpPr>
            <p:spPr bwMode="auto">
              <a:xfrm>
                <a:off x="552733" y="930369"/>
                <a:ext cx="276366" cy="276366"/>
              </a:xfrm>
              <a:prstGeom prst="rect">
                <a:avLst/>
              </a:prstGeom>
              <a:solidFill>
                <a:srgbClr val="0060A7"/>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36" name="Rectangle 35">
                <a:extLst>
                  <a:ext uri="{FF2B5EF4-FFF2-40B4-BE49-F238E27FC236}">
                    <a16:creationId xmlns:a16="http://schemas.microsoft.com/office/drawing/2014/main" id="{E206CD24-5DD4-4D6F-A136-14AB89DFB458}"/>
                  </a:ext>
                </a:extLst>
              </p:cNvPr>
              <p:cNvSpPr/>
              <p:nvPr/>
            </p:nvSpPr>
            <p:spPr bwMode="auto">
              <a:xfrm>
                <a:off x="1" y="930369"/>
                <a:ext cx="276366" cy="276366"/>
              </a:xfrm>
              <a:prstGeom prst="rect">
                <a:avLst/>
              </a:prstGeom>
              <a:solidFill>
                <a:srgbClr val="0089CF"/>
              </a:solidFill>
              <a:ln w="9525" cap="flat">
                <a:noFill/>
                <a:prstDash val="solid"/>
                <a:miter/>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p:txBody>
          </p:sp>
        </p:grpSp>
        <p:sp>
          <p:nvSpPr>
            <p:cNvPr id="33" name="Rectangle 32">
              <a:extLst>
                <a:ext uri="{FF2B5EF4-FFF2-40B4-BE49-F238E27FC236}">
                  <a16:creationId xmlns:a16="http://schemas.microsoft.com/office/drawing/2014/main" id="{5F657EDD-146C-4079-A676-CCC6191C77FC}"/>
                </a:ext>
              </a:extLst>
            </p:cNvPr>
            <p:cNvSpPr/>
            <p:nvPr userDrawn="1"/>
          </p:nvSpPr>
          <p:spPr bwMode="auto">
            <a:xfrm rot="5400000">
              <a:off x="11175341" y="1696011"/>
              <a:ext cx="217805" cy="217805"/>
            </a:xfrm>
            <a:prstGeom prst="rect">
              <a:avLst/>
            </a:prstGeom>
            <a:solidFill>
              <a:srgbClr val="CDCECC"/>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353535"/>
                    </a:gs>
                    <a:gs pos="100000">
                      <a:srgbClr val="353535"/>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grpSp>
    </p:spTree>
    <p:extLst>
      <p:ext uri="{BB962C8B-B14F-4D97-AF65-F5344CB8AC3E}">
        <p14:creationId xmlns:p14="http://schemas.microsoft.com/office/powerpoint/2010/main" val="12794187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33253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320033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rgbClr val="0070C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71349" y="2340151"/>
            <a:ext cx="10972800" cy="1098762"/>
          </a:xfrm>
          <a:noFill/>
        </p:spPr>
        <p:txBody>
          <a:bodyPr wrap="square" tIns="91440" bIns="91440" anchor="t" anchorCtr="0">
            <a:spAutoFit/>
          </a:bodyPr>
          <a:lstStyle>
            <a:lvl1pPr algn="ctr">
              <a:defRPr sz="66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89120292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End Slide">
    <p:bg>
      <p:bgPr>
        <a:solidFill>
          <a:srgbClr val="0070C0"/>
        </a:solidFill>
        <a:effectLst/>
      </p:bgPr>
    </p:bg>
    <p:spTree>
      <p:nvGrpSpPr>
        <p:cNvPr id="1" name=""/>
        <p:cNvGrpSpPr/>
        <p:nvPr/>
      </p:nvGrpSpPr>
      <p:grpSpPr>
        <a:xfrm>
          <a:off x="0" y="0"/>
          <a:ext cx="0" cy="0"/>
          <a:chOff x="0" y="0"/>
          <a:chExt cx="0" cy="0"/>
        </a:xfrm>
      </p:grpSpPr>
      <p:sp>
        <p:nvSpPr>
          <p:cNvPr id="4" name="Text Box 3"/>
          <p:cNvSpPr txBox="1">
            <a:spLocks noChangeArrowheads="1"/>
          </p:cNvSpPr>
          <p:nvPr userDrawn="1"/>
        </p:nvSpPr>
        <p:spPr bwMode="blackWhite">
          <a:xfrm>
            <a:off x="232433" y="5882087"/>
            <a:ext cx="11950187" cy="972158"/>
          </a:xfrm>
          <a:prstGeom prst="rect">
            <a:avLst/>
          </a:prstGeom>
        </p:spPr>
        <p:txBody>
          <a:bodyPr vert="horz" wrap="square" lIns="182624" tIns="146098" rIns="182624" bIns="146098" numCol="1" anchor="t" anchorCtr="0" compatLnSpc="1">
            <a:prstTxWarp prst="textNoShape">
              <a:avLst/>
            </a:prstTxWarp>
            <a:spAutoFit/>
          </a:bodyPr>
          <a:lstStyle/>
          <a:p>
            <a:pPr defTabSz="930882" eaLnBrk="0" hangingPunct="0"/>
            <a:r>
              <a:rPr lang="en-US" sz="1100" dirty="0">
                <a:solidFill>
                  <a:schemeClr val="bg1"/>
                </a:solidFill>
                <a:cs typeface="Segoe UI" pitchFamily="34" charset="0"/>
              </a:rPr>
              <a:t>© 2017 Microsoft Corporation. All rights reserved. Microsoft, Windows, and other product names are or may be registered trademarks and/or trademarks in the U.S. and/or other countries.</a:t>
            </a:r>
          </a:p>
          <a:p>
            <a:pPr defTabSz="930882" eaLnBrk="0" hangingPunct="0"/>
            <a:r>
              <a:rPr lang="en-US" sz="1100" dirty="0">
                <a:solidFill>
                  <a:schemeClr val="bg1"/>
                </a:soli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5" name="Picture 4"/>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274638" y="3040131"/>
            <a:ext cx="3646979" cy="781125"/>
          </a:xfrm>
          <a:prstGeom prst="rect">
            <a:avLst/>
          </a:prstGeom>
        </p:spPr>
      </p:pic>
    </p:spTree>
    <p:extLst>
      <p:ext uri="{BB962C8B-B14F-4D97-AF65-F5344CB8AC3E}">
        <p14:creationId xmlns:p14="http://schemas.microsoft.com/office/powerpoint/2010/main" val="24877225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oleObject" Target="../embeddings/oleObject1.bin"/><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tags" Target="../tags/tag1.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vmlDrawing" Target="../drawings/vmlDrawing1.vml"/><Relationship Id="rId5" Type="http://schemas.openxmlformats.org/officeDocument/2006/relationships/slideLayout" Target="../slideLayouts/slideLayout20.xml"/><Relationship Id="rId10" Type="http://schemas.openxmlformats.org/officeDocument/2006/relationships/theme" Target="../theme/theme2.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image" Target="../media/image5.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49792"/>
          </a:xfrm>
          <a:prstGeom prst="rect">
            <a:avLst/>
          </a:prstGeom>
        </p:spPr>
        <p:txBody>
          <a:bodyPr vert="horz" wrap="square" lIns="146304" tIns="91440" rIns="146304" bIns="9144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6" name="Group 5">
            <a:extLst>
              <a:ext uri="{FF2B5EF4-FFF2-40B4-BE49-F238E27FC236}">
                <a16:creationId xmlns:a16="http://schemas.microsoft.com/office/drawing/2014/main" id="{A6E36078-F0D7-41C0-A98A-34F1FF9B4067}"/>
              </a:ext>
            </a:extLst>
          </p:cNvPr>
          <p:cNvGrpSpPr/>
          <p:nvPr userDrawn="1"/>
        </p:nvGrpSpPr>
        <p:grpSpPr>
          <a:xfrm rot="5400000">
            <a:off x="9671013" y="2912327"/>
            <a:ext cx="6020687" cy="196036"/>
            <a:chOff x="-1" y="-415111"/>
            <a:chExt cx="6020687" cy="81820"/>
          </a:xfrm>
        </p:grpSpPr>
        <p:sp>
          <p:nvSpPr>
            <p:cNvPr id="7" name="Rectangle 6">
              <a:extLst>
                <a:ext uri="{FF2B5EF4-FFF2-40B4-BE49-F238E27FC236}">
                  <a16:creationId xmlns:a16="http://schemas.microsoft.com/office/drawing/2014/main" id="{E1525ACE-57A9-4532-B949-9F3145F3109A}"/>
                </a:ext>
              </a:extLst>
            </p:cNvPr>
            <p:cNvSpPr/>
            <p:nvPr/>
          </p:nvSpPr>
          <p:spPr bwMode="auto">
            <a:xfrm>
              <a:off x="-1" y="-415111"/>
              <a:ext cx="1078130" cy="415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3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R:</a:t>
              </a:r>
              <a:r>
                <a:rPr kumimoji="0" lang="en-US" sz="3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 0 </a:t>
              </a:r>
              <a:r>
                <a:rPr kumimoji="0" lang="en-US" sz="3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G:</a:t>
              </a:r>
              <a:r>
                <a:rPr kumimoji="0" lang="en-US" sz="3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 137 </a:t>
              </a:r>
              <a:r>
                <a:rPr kumimoji="0" lang="en-US" sz="3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B: </a:t>
              </a:r>
              <a:r>
                <a:rPr kumimoji="0" lang="en-US" sz="3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207</a:t>
              </a:r>
            </a:p>
          </p:txBody>
        </p:sp>
        <p:sp>
          <p:nvSpPr>
            <p:cNvPr id="8" name="Rectangle 7">
              <a:extLst>
                <a:ext uri="{FF2B5EF4-FFF2-40B4-BE49-F238E27FC236}">
                  <a16:creationId xmlns:a16="http://schemas.microsoft.com/office/drawing/2014/main" id="{EB5698BB-7C97-45FE-8000-590E6E8AC8FB}"/>
                </a:ext>
              </a:extLst>
            </p:cNvPr>
            <p:cNvSpPr/>
            <p:nvPr/>
          </p:nvSpPr>
          <p:spPr bwMode="auto">
            <a:xfrm>
              <a:off x="-1" y="-374841"/>
              <a:ext cx="539065" cy="41550"/>
            </a:xfrm>
            <a:prstGeom prst="rect">
              <a:avLst/>
            </a:prstGeom>
            <a:solidFill>
              <a:srgbClr val="0060A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3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R:</a:t>
              </a:r>
              <a:r>
                <a:rPr kumimoji="0" lang="en-US" sz="3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 0 </a:t>
              </a:r>
              <a:r>
                <a:rPr kumimoji="0" lang="en-US" sz="3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G:</a:t>
              </a:r>
              <a:r>
                <a:rPr kumimoji="0" lang="en-US" sz="3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 96 </a:t>
              </a:r>
              <a:r>
                <a:rPr kumimoji="0" lang="en-US" sz="3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B: </a:t>
              </a:r>
              <a:r>
                <a:rPr kumimoji="0" lang="en-US" sz="3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167</a:t>
              </a:r>
            </a:p>
          </p:txBody>
        </p:sp>
        <p:sp>
          <p:nvSpPr>
            <p:cNvPr id="9" name="Rectangle 8">
              <a:extLst>
                <a:ext uri="{FF2B5EF4-FFF2-40B4-BE49-F238E27FC236}">
                  <a16:creationId xmlns:a16="http://schemas.microsoft.com/office/drawing/2014/main" id="{6B43D21C-E247-4F12-B6BD-ADC01E7F39E5}"/>
                </a:ext>
              </a:extLst>
            </p:cNvPr>
            <p:cNvSpPr/>
            <p:nvPr/>
          </p:nvSpPr>
          <p:spPr bwMode="auto">
            <a:xfrm>
              <a:off x="539064" y="-374841"/>
              <a:ext cx="539065" cy="41550"/>
            </a:xfrm>
            <a:prstGeom prst="rect">
              <a:avLst/>
            </a:prstGeom>
            <a:solidFill>
              <a:srgbClr val="19287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3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R:</a:t>
              </a:r>
              <a:r>
                <a:rPr kumimoji="0" lang="en-US" sz="3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 25 </a:t>
              </a:r>
              <a:r>
                <a:rPr kumimoji="0" lang="en-US" sz="3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G:</a:t>
              </a:r>
              <a:r>
                <a:rPr kumimoji="0" lang="en-US" sz="3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 40 </a:t>
              </a:r>
              <a:r>
                <a:rPr kumimoji="0" lang="en-US" sz="3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B: </a:t>
              </a:r>
              <a:r>
                <a:rPr kumimoji="0" lang="en-US" sz="3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116</a:t>
              </a:r>
            </a:p>
          </p:txBody>
        </p:sp>
        <p:sp>
          <p:nvSpPr>
            <p:cNvPr id="10" name="Rectangle 9">
              <a:extLst>
                <a:ext uri="{FF2B5EF4-FFF2-40B4-BE49-F238E27FC236}">
                  <a16:creationId xmlns:a16="http://schemas.microsoft.com/office/drawing/2014/main" id="{ED8A131B-B7AD-40FD-9964-25FB97E50CEF}"/>
                </a:ext>
              </a:extLst>
            </p:cNvPr>
            <p:cNvSpPr/>
            <p:nvPr/>
          </p:nvSpPr>
          <p:spPr bwMode="auto">
            <a:xfrm>
              <a:off x="1121819" y="-415111"/>
              <a:ext cx="1078131" cy="4155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300" b="1"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R:</a:t>
              </a:r>
              <a:r>
                <a:rPr kumimoji="0" lang="en-US" sz="300" b="0"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 245 </a:t>
              </a:r>
              <a:r>
                <a:rPr kumimoji="0" lang="en-US" sz="300" b="1"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G:</a:t>
              </a:r>
              <a:r>
                <a:rPr kumimoji="0" lang="en-US" sz="300" b="0"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 25 </a:t>
              </a:r>
              <a:r>
                <a:rPr kumimoji="0" lang="en-US" sz="300" b="1"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B: </a:t>
              </a:r>
              <a:r>
                <a:rPr kumimoji="0" lang="en-US" sz="300" b="0"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51</a:t>
              </a:r>
            </a:p>
          </p:txBody>
        </p:sp>
        <p:sp>
          <p:nvSpPr>
            <p:cNvPr id="11" name="Rectangle 10">
              <a:extLst>
                <a:ext uri="{FF2B5EF4-FFF2-40B4-BE49-F238E27FC236}">
                  <a16:creationId xmlns:a16="http://schemas.microsoft.com/office/drawing/2014/main" id="{AC162A0D-F522-4F74-A444-462F89CCD003}"/>
                </a:ext>
              </a:extLst>
            </p:cNvPr>
            <p:cNvSpPr/>
            <p:nvPr/>
          </p:nvSpPr>
          <p:spPr bwMode="auto">
            <a:xfrm>
              <a:off x="1121819" y="-374841"/>
              <a:ext cx="539065" cy="41550"/>
            </a:xfrm>
            <a:prstGeom prst="rect">
              <a:avLst/>
            </a:prstGeom>
            <a:solidFill>
              <a:srgbClr val="F8991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300" b="1"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R:</a:t>
              </a:r>
              <a:r>
                <a:rPr kumimoji="0" lang="en-US" sz="300" b="0"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 248 </a:t>
              </a:r>
              <a:r>
                <a:rPr kumimoji="0" lang="en-US" sz="300" b="1"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G:</a:t>
              </a:r>
              <a:r>
                <a:rPr kumimoji="0" lang="en-US" sz="300" b="0"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 153 </a:t>
              </a:r>
              <a:r>
                <a:rPr kumimoji="0" lang="en-US" sz="300" b="1"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B: </a:t>
              </a:r>
              <a:r>
                <a:rPr kumimoji="0" lang="en-US" sz="300" b="0"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29</a:t>
              </a:r>
            </a:p>
          </p:txBody>
        </p:sp>
        <p:sp>
          <p:nvSpPr>
            <p:cNvPr id="12" name="Rectangle 11">
              <a:extLst>
                <a:ext uri="{FF2B5EF4-FFF2-40B4-BE49-F238E27FC236}">
                  <a16:creationId xmlns:a16="http://schemas.microsoft.com/office/drawing/2014/main" id="{239A8846-617E-4112-B7AD-7F10D8E53D6C}"/>
                </a:ext>
              </a:extLst>
            </p:cNvPr>
            <p:cNvSpPr/>
            <p:nvPr/>
          </p:nvSpPr>
          <p:spPr bwMode="auto">
            <a:xfrm>
              <a:off x="1660884" y="-374841"/>
              <a:ext cx="539065" cy="41550"/>
            </a:xfrm>
            <a:prstGeom prst="rect">
              <a:avLst/>
            </a:prstGeom>
            <a:solidFill>
              <a:srgbClr val="EF443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3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R:</a:t>
              </a:r>
              <a:r>
                <a:rPr kumimoji="0" lang="en-US" sz="3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 239 </a:t>
              </a:r>
              <a:r>
                <a:rPr kumimoji="0" lang="en-US" sz="3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G:</a:t>
              </a:r>
              <a:r>
                <a:rPr kumimoji="0" lang="en-US" sz="3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 68 </a:t>
              </a:r>
              <a:r>
                <a:rPr kumimoji="0" lang="en-US" sz="3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B: </a:t>
              </a:r>
              <a:r>
                <a:rPr kumimoji="0" lang="en-US" sz="3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50</a:t>
              </a:r>
            </a:p>
          </p:txBody>
        </p:sp>
        <p:sp>
          <p:nvSpPr>
            <p:cNvPr id="13" name="Rectangle 12">
              <a:extLst>
                <a:ext uri="{FF2B5EF4-FFF2-40B4-BE49-F238E27FC236}">
                  <a16:creationId xmlns:a16="http://schemas.microsoft.com/office/drawing/2014/main" id="{36A92BE1-3B07-4B0D-881F-18B15A3FCFF4}"/>
                </a:ext>
              </a:extLst>
            </p:cNvPr>
            <p:cNvSpPr/>
            <p:nvPr/>
          </p:nvSpPr>
          <p:spPr bwMode="auto">
            <a:xfrm>
              <a:off x="2199949" y="-374841"/>
              <a:ext cx="539065" cy="41550"/>
            </a:xfrm>
            <a:prstGeom prst="rect">
              <a:avLst/>
            </a:prstGeom>
            <a:solidFill>
              <a:srgbClr val="FBC11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300" b="1"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R:</a:t>
              </a:r>
              <a:r>
                <a:rPr kumimoji="0" lang="en-US" sz="300" b="0"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 251 </a:t>
              </a:r>
              <a:r>
                <a:rPr kumimoji="0" lang="en-US" sz="300" b="1"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G:</a:t>
              </a:r>
              <a:r>
                <a:rPr kumimoji="0" lang="en-US" sz="300" b="0"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 193 </a:t>
              </a:r>
              <a:r>
                <a:rPr kumimoji="0" lang="en-US" sz="300" b="1"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B: </a:t>
              </a:r>
              <a:r>
                <a:rPr kumimoji="0" lang="en-US" sz="300" b="0"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18</a:t>
              </a:r>
            </a:p>
          </p:txBody>
        </p:sp>
        <p:sp>
          <p:nvSpPr>
            <p:cNvPr id="14" name="Rectangle 13">
              <a:extLst>
                <a:ext uri="{FF2B5EF4-FFF2-40B4-BE49-F238E27FC236}">
                  <a16:creationId xmlns:a16="http://schemas.microsoft.com/office/drawing/2014/main" id="{BF7CAE23-7C7C-4E21-B5E0-C9AE0A015D77}"/>
                </a:ext>
              </a:extLst>
            </p:cNvPr>
            <p:cNvSpPr/>
            <p:nvPr/>
          </p:nvSpPr>
          <p:spPr bwMode="auto">
            <a:xfrm>
              <a:off x="2739015" y="-374841"/>
              <a:ext cx="539065" cy="41550"/>
            </a:xfrm>
            <a:prstGeom prst="rect">
              <a:avLst/>
            </a:prstGeom>
            <a:solidFill>
              <a:srgbClr val="FFD8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300" b="1"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R:</a:t>
              </a:r>
              <a:r>
                <a:rPr kumimoji="0" lang="en-US" sz="300" b="0"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 255 </a:t>
              </a:r>
              <a:r>
                <a:rPr kumimoji="0" lang="en-US" sz="300" b="1"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G:</a:t>
              </a:r>
              <a:r>
                <a:rPr kumimoji="0" lang="en-US" sz="300" b="0"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 216 </a:t>
              </a:r>
              <a:r>
                <a:rPr kumimoji="0" lang="en-US" sz="300" b="1"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B: </a:t>
              </a:r>
              <a:r>
                <a:rPr kumimoji="0" lang="en-US" sz="300" b="0"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0</a:t>
              </a:r>
            </a:p>
          </p:txBody>
        </p:sp>
        <p:sp>
          <p:nvSpPr>
            <p:cNvPr id="15" name="Rectangle 14">
              <a:extLst>
                <a:ext uri="{FF2B5EF4-FFF2-40B4-BE49-F238E27FC236}">
                  <a16:creationId xmlns:a16="http://schemas.microsoft.com/office/drawing/2014/main" id="{C4A06A75-69E2-4425-8804-387DED59EA2E}"/>
                </a:ext>
              </a:extLst>
            </p:cNvPr>
            <p:cNvSpPr/>
            <p:nvPr/>
          </p:nvSpPr>
          <p:spPr bwMode="auto">
            <a:xfrm>
              <a:off x="3278080" y="-374841"/>
              <a:ext cx="539065" cy="41550"/>
            </a:xfrm>
            <a:prstGeom prst="rect">
              <a:avLst/>
            </a:prstGeom>
            <a:solidFill>
              <a:srgbClr val="FFF26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300" b="1"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R:</a:t>
              </a:r>
              <a:r>
                <a:rPr kumimoji="0" lang="en-US" sz="300" b="0"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 255 </a:t>
              </a:r>
              <a:r>
                <a:rPr kumimoji="0" lang="en-US" sz="300" b="1"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G:</a:t>
              </a:r>
              <a:r>
                <a:rPr kumimoji="0" lang="en-US" sz="300" b="0"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 242 </a:t>
              </a:r>
              <a:r>
                <a:rPr kumimoji="0" lang="en-US" sz="300" b="1"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B: </a:t>
              </a:r>
              <a:r>
                <a:rPr kumimoji="0" lang="en-US" sz="300" b="0"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102</a:t>
              </a:r>
            </a:p>
          </p:txBody>
        </p:sp>
        <p:sp>
          <p:nvSpPr>
            <p:cNvPr id="16" name="Rectangle 15">
              <a:extLst>
                <a:ext uri="{FF2B5EF4-FFF2-40B4-BE49-F238E27FC236}">
                  <a16:creationId xmlns:a16="http://schemas.microsoft.com/office/drawing/2014/main" id="{F02CC011-6D8F-43EC-BFDE-2187F35EE822}"/>
                </a:ext>
              </a:extLst>
            </p:cNvPr>
            <p:cNvSpPr/>
            <p:nvPr/>
          </p:nvSpPr>
          <p:spPr bwMode="auto">
            <a:xfrm>
              <a:off x="3864425" y="-415111"/>
              <a:ext cx="1078131" cy="41550"/>
            </a:xfrm>
            <a:prstGeom prst="rect">
              <a:avLst/>
            </a:prstGeom>
            <a:solidFill>
              <a:srgbClr val="4F504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3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R:</a:t>
              </a:r>
              <a:r>
                <a:rPr kumimoji="0" lang="en-US" sz="3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 79 </a:t>
              </a:r>
              <a:r>
                <a:rPr kumimoji="0" lang="en-US" sz="3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G:</a:t>
              </a:r>
              <a:r>
                <a:rPr kumimoji="0" lang="en-US" sz="3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 80 </a:t>
              </a:r>
              <a:r>
                <a:rPr kumimoji="0" lang="en-US" sz="3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B: </a:t>
              </a:r>
              <a:r>
                <a:rPr kumimoji="0" lang="en-US" sz="3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79</a:t>
              </a:r>
            </a:p>
          </p:txBody>
        </p:sp>
        <p:sp>
          <p:nvSpPr>
            <p:cNvPr id="17" name="Rectangle 16">
              <a:extLst>
                <a:ext uri="{FF2B5EF4-FFF2-40B4-BE49-F238E27FC236}">
                  <a16:creationId xmlns:a16="http://schemas.microsoft.com/office/drawing/2014/main" id="{DD4ED002-B840-4BE9-8BDC-19D68C9CB88C}"/>
                </a:ext>
              </a:extLst>
            </p:cNvPr>
            <p:cNvSpPr/>
            <p:nvPr/>
          </p:nvSpPr>
          <p:spPr bwMode="auto">
            <a:xfrm>
              <a:off x="3864425" y="-374841"/>
              <a:ext cx="539065" cy="41550"/>
            </a:xfrm>
            <a:prstGeom prst="rect">
              <a:avLst/>
            </a:prstGeom>
            <a:solidFill>
              <a:srgbClr val="75787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3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R:</a:t>
              </a:r>
              <a:r>
                <a:rPr kumimoji="0" lang="en-US" sz="3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 117 </a:t>
              </a:r>
              <a:r>
                <a:rPr kumimoji="0" lang="en-US" sz="3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G:</a:t>
              </a:r>
              <a:r>
                <a:rPr kumimoji="0" lang="en-US" sz="3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 120 </a:t>
              </a:r>
              <a:r>
                <a:rPr kumimoji="0" lang="en-US" sz="3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B: </a:t>
              </a:r>
              <a:r>
                <a:rPr kumimoji="0" lang="en-US" sz="3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123</a:t>
              </a:r>
            </a:p>
          </p:txBody>
        </p:sp>
        <p:sp>
          <p:nvSpPr>
            <p:cNvPr id="18" name="Rectangle 17">
              <a:extLst>
                <a:ext uri="{FF2B5EF4-FFF2-40B4-BE49-F238E27FC236}">
                  <a16:creationId xmlns:a16="http://schemas.microsoft.com/office/drawing/2014/main" id="{A15776BA-12B5-4501-B416-66A3D642344B}"/>
                </a:ext>
              </a:extLst>
            </p:cNvPr>
            <p:cNvSpPr/>
            <p:nvPr/>
          </p:nvSpPr>
          <p:spPr bwMode="auto">
            <a:xfrm>
              <a:off x="4403490" y="-374841"/>
              <a:ext cx="539065" cy="41550"/>
            </a:xfrm>
            <a:prstGeom prst="rect">
              <a:avLst/>
            </a:prstGeom>
            <a:solidFill>
              <a:srgbClr val="B7B7B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300" b="1"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R:</a:t>
              </a:r>
              <a:r>
                <a:rPr kumimoji="0" lang="en-US" sz="300" b="0"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 183 </a:t>
              </a:r>
              <a:r>
                <a:rPr kumimoji="0" lang="en-US" sz="300" b="1"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G:</a:t>
              </a:r>
              <a:r>
                <a:rPr kumimoji="0" lang="en-US" sz="300" b="0"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 183 </a:t>
              </a:r>
              <a:r>
                <a:rPr kumimoji="0" lang="en-US" sz="300" b="1"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B: </a:t>
              </a:r>
              <a:r>
                <a:rPr kumimoji="0" lang="en-US" sz="300" b="0"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182</a:t>
              </a:r>
            </a:p>
          </p:txBody>
        </p:sp>
        <p:sp>
          <p:nvSpPr>
            <p:cNvPr id="19" name="Rectangle 18">
              <a:extLst>
                <a:ext uri="{FF2B5EF4-FFF2-40B4-BE49-F238E27FC236}">
                  <a16:creationId xmlns:a16="http://schemas.microsoft.com/office/drawing/2014/main" id="{EFFA4665-56AC-4516-980B-4A684F51BBAF}"/>
                </a:ext>
              </a:extLst>
            </p:cNvPr>
            <p:cNvSpPr/>
            <p:nvPr/>
          </p:nvSpPr>
          <p:spPr bwMode="auto">
            <a:xfrm>
              <a:off x="4942555" y="-374841"/>
              <a:ext cx="539065" cy="41550"/>
            </a:xfrm>
            <a:prstGeom prst="rect">
              <a:avLst/>
            </a:prstGeom>
            <a:solidFill>
              <a:srgbClr val="CDCEC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300" b="1"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R:</a:t>
              </a:r>
              <a:r>
                <a:rPr kumimoji="0" lang="en-US" sz="300" b="0"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 205 </a:t>
              </a:r>
              <a:r>
                <a:rPr kumimoji="0" lang="en-US" sz="300" b="1"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G:</a:t>
              </a:r>
              <a:r>
                <a:rPr kumimoji="0" lang="en-US" sz="300" b="0"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 206 </a:t>
              </a:r>
              <a:r>
                <a:rPr kumimoji="0" lang="en-US" sz="300" b="1"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B: </a:t>
              </a:r>
              <a:r>
                <a:rPr kumimoji="0" lang="en-US" sz="300" b="0"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204</a:t>
              </a:r>
            </a:p>
          </p:txBody>
        </p:sp>
        <p:sp>
          <p:nvSpPr>
            <p:cNvPr id="20" name="Rectangle 19">
              <a:extLst>
                <a:ext uri="{FF2B5EF4-FFF2-40B4-BE49-F238E27FC236}">
                  <a16:creationId xmlns:a16="http://schemas.microsoft.com/office/drawing/2014/main" id="{B93BB0C0-397C-40AD-9E95-4EB8307FD4A4}"/>
                </a:ext>
              </a:extLst>
            </p:cNvPr>
            <p:cNvSpPr/>
            <p:nvPr/>
          </p:nvSpPr>
          <p:spPr bwMode="auto">
            <a:xfrm>
              <a:off x="5481621" y="-374841"/>
              <a:ext cx="539065" cy="4155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300" b="1"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R:</a:t>
              </a:r>
              <a:r>
                <a:rPr kumimoji="0" lang="en-US" sz="300" b="0"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 255 </a:t>
              </a:r>
              <a:r>
                <a:rPr kumimoji="0" lang="en-US" sz="300" b="1"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G:</a:t>
              </a:r>
              <a:r>
                <a:rPr kumimoji="0" lang="en-US" sz="300" b="0"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 255 </a:t>
              </a:r>
              <a:r>
                <a:rPr kumimoji="0" lang="en-US" sz="300" b="1"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B: </a:t>
              </a:r>
              <a:r>
                <a:rPr kumimoji="0" lang="en-US" sz="300" b="0"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255</a:t>
              </a:r>
            </a:p>
          </p:txBody>
        </p:sp>
      </p:grpSp>
    </p:spTree>
    <p:extLst>
      <p:ext uri="{BB962C8B-B14F-4D97-AF65-F5344CB8AC3E}">
        <p14:creationId xmlns:p14="http://schemas.microsoft.com/office/powerpoint/2010/main" val="1052960876"/>
      </p:ext>
    </p:extLst>
  </p:cSld>
  <p:clrMap bg1="lt1" tx1="dk1" bg2="lt2" tx2="dk2" accent1="accent1" accent2="accent2" accent3="accent3" accent4="accent4" accent5="accent5" accent6="accent6" hlink="hlink" folHlink="folHlink"/>
  <p:sldLayoutIdLst>
    <p:sldLayoutId id="2147484073" r:id="rId1"/>
    <p:sldLayoutId id="2147484076" r:id="rId2"/>
    <p:sldLayoutId id="2147484077" r:id="rId3"/>
    <p:sldLayoutId id="2147484080" r:id="rId4"/>
    <p:sldLayoutId id="2147484083" r:id="rId5"/>
    <p:sldLayoutId id="2147484085" r:id="rId6"/>
    <p:sldLayoutId id="2147484088" r:id="rId7"/>
    <p:sldLayoutId id="2147484089" r:id="rId8"/>
    <p:sldLayoutId id="2147484105" r:id="rId9"/>
    <p:sldLayoutId id="2147484113" r:id="rId10"/>
    <p:sldLayoutId id="2147484114" r:id="rId11"/>
    <p:sldLayoutId id="2147484144" r:id="rId12"/>
    <p:sldLayoutId id="2147484146" r:id="rId13"/>
    <p:sldLayoutId id="2147484147" r:id="rId14"/>
    <p:sldLayoutId id="2147484148" r:id="rId15"/>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Arial" panose="020B0604020202020204" pitchFamily="34" charset="0"/>
        <a:buChar char="•"/>
        <a:tabLst/>
        <a:defRPr lang="en-US" sz="3200" kern="1200" spc="0" baseline="0" dirty="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Courier New" panose="02070309020205020404" pitchFamily="49" charset="0"/>
        <a:buChar char="o"/>
        <a:tabLst/>
        <a:defRPr lang="en-US" sz="2400" kern="1200" spc="0" baseline="0" dirty="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lang="en-US" sz="2000" kern="1200" spc="0" baseline="0" dirty="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Ø"/>
        <a:tabLst/>
        <a:defRPr lang="en-US" sz="2000" kern="1200" spc="0" baseline="0" dirty="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v"/>
        <a:tabLst/>
        <a:defRPr lang="en-US" sz="2000" kern="1200" spc="0" baseline="0" dirty="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12"/>
            </p:custData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2054" name="think-cell Slide" r:id="rId13" imgW="378" imgH="377" progId="TCLayout.ActiveDocument.1">
                  <p:embed/>
                </p:oleObj>
              </mc:Choice>
              <mc:Fallback>
                <p:oleObj name="think-cell Slide" r:id="rId13" imgW="378" imgH="377" progId="TCLayout.ActiveDocument.1">
                  <p:embed/>
                  <p:pic>
                    <p:nvPicPr>
                      <p:cNvPr id="3" name="Object 2" hidden="1"/>
                      <p:cNvPicPr/>
                      <p:nvPr/>
                    </p:nvPicPr>
                    <p:blipFill>
                      <a:blip r:embed="rId14"/>
                      <a:stretch>
                        <a:fillRect/>
                      </a:stretch>
                    </p:blipFill>
                    <p:spPr>
                      <a:xfrm>
                        <a:off x="1588" y="1589"/>
                        <a:ext cx="1587" cy="1587"/>
                      </a:xfrm>
                      <a:prstGeom prst="rect">
                        <a:avLst/>
                      </a:prstGeom>
                    </p:spPr>
                  </p:pic>
                </p:oleObj>
              </mc:Fallback>
            </mc:AlternateContent>
          </a:graphicData>
        </a:graphic>
      </p:graphicFrame>
      <p:sp>
        <p:nvSpPr>
          <p:cNvPr id="2" name="Title Placeholder 1"/>
          <p:cNvSpPr>
            <a:spLocks noGrp="1"/>
          </p:cNvSpPr>
          <p:nvPr>
            <p:ph type="title"/>
          </p:nvPr>
        </p:nvSpPr>
        <p:spPr>
          <a:xfrm>
            <a:off x="377837" y="296898"/>
            <a:ext cx="11735118"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378157" y="1212852"/>
            <a:ext cx="11734797" cy="1701358"/>
          </a:xfrm>
          <a:prstGeom prst="rect">
            <a:avLst/>
          </a:prstGeom>
        </p:spPr>
        <p:txBody>
          <a:bodyPr vert="horz" wrap="square" lIns="146304" tIns="91440" rIns="146304" bIns="9144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2"/>
          <p:cNvSpPr>
            <a:spLocks noGrp="1"/>
          </p:cNvSpPr>
          <p:nvPr>
            <p:ph type="ftr" sz="quarter" idx="3"/>
          </p:nvPr>
        </p:nvSpPr>
        <p:spPr>
          <a:xfrm>
            <a:off x="274638" y="6689365"/>
            <a:ext cx="3937000" cy="137160"/>
          </a:xfrm>
          <a:prstGeom prst="rect">
            <a:avLst/>
          </a:prstGeom>
        </p:spPr>
        <p:txBody>
          <a:bodyPr vert="horz" lIns="0" tIns="0" rIns="91440" bIns="0" rtlCol="0" anchor="ctr"/>
          <a:lstStyle>
            <a:lvl1pPr marL="0" algn="l" defTabSz="932563" rtl="0" eaLnBrk="1" latinLnBrk="0" hangingPunct="1">
              <a:defRPr lang="en-US" sz="900" kern="1200">
                <a:gradFill>
                  <a:gsLst>
                    <a:gs pos="2239">
                      <a:schemeClr val="tx1"/>
                    </a:gs>
                    <a:gs pos="11940">
                      <a:schemeClr val="tx1"/>
                    </a:gs>
                  </a:gsLst>
                  <a:lin ang="5400000" scaled="0"/>
                </a:gradFill>
                <a:latin typeface="+mn-lt"/>
                <a:ea typeface="+mn-ea"/>
                <a:cs typeface="+mn-cs"/>
              </a:defRPr>
            </a:lvl1pPr>
          </a:lstStyle>
          <a:p>
            <a:r>
              <a:rPr lang="en-US"/>
              <a:t>Microsoft Confidential</a:t>
            </a:r>
          </a:p>
        </p:txBody>
      </p:sp>
      <p:sp>
        <p:nvSpPr>
          <p:cNvPr id="6" name="Slide Number Placeholder 4"/>
          <p:cNvSpPr>
            <a:spLocks noGrp="1"/>
          </p:cNvSpPr>
          <p:nvPr>
            <p:ph type="sldNum" sz="quarter" idx="4"/>
          </p:nvPr>
        </p:nvSpPr>
        <p:spPr>
          <a:xfrm>
            <a:off x="11595101" y="6689365"/>
            <a:ext cx="566737" cy="137160"/>
          </a:xfrm>
          <a:prstGeom prst="rect">
            <a:avLst/>
          </a:prstGeom>
        </p:spPr>
        <p:txBody>
          <a:bodyPr vert="horz" lIns="91440" tIns="0" rIns="0" bIns="0" rtlCol="0" anchor="ctr"/>
          <a:lstStyle>
            <a:lvl1pPr algn="r">
              <a:defRPr lang="en-US" sz="900" b="0" kern="1200" smtClean="0">
                <a:gradFill>
                  <a:gsLst>
                    <a:gs pos="2239">
                      <a:schemeClr val="tx1"/>
                    </a:gs>
                    <a:gs pos="11940">
                      <a:schemeClr val="tx1"/>
                    </a:gs>
                  </a:gsLst>
                  <a:lin ang="5400000" scaled="0"/>
                </a:gradFill>
                <a:latin typeface="+mn-lt"/>
                <a:ea typeface="+mn-ea"/>
                <a:cs typeface="+mn-cs"/>
              </a:defRPr>
            </a:lvl1pPr>
          </a:lstStyle>
          <a:p>
            <a:fld id="{27258FFF-F925-446B-8502-81C933981705}" type="slidenum">
              <a:rPr lang="en-US" smtClean="0"/>
              <a:pPr/>
              <a:t>‹#›</a:t>
            </a:fld>
            <a:endParaRPr lang="en-US"/>
          </a:p>
        </p:txBody>
      </p:sp>
      <p:sp>
        <p:nvSpPr>
          <p:cNvPr id="7" name="Rectangle 6">
            <a:extLst>
              <a:ext uri="{FF2B5EF4-FFF2-40B4-BE49-F238E27FC236}">
                <a16:creationId xmlns:a16="http://schemas.microsoft.com/office/drawing/2014/main" id="{4009C4BF-8D28-4974-A35A-767D738BDD9F}"/>
              </a:ext>
            </a:extLst>
          </p:cNvPr>
          <p:cNvSpPr/>
          <p:nvPr userDrawn="1"/>
        </p:nvSpPr>
        <p:spPr>
          <a:xfrm>
            <a:off x="0" y="5802865"/>
            <a:ext cx="12436475" cy="119166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73" dirty="0"/>
          </a:p>
        </p:txBody>
      </p:sp>
    </p:spTree>
    <p:extLst>
      <p:ext uri="{BB962C8B-B14F-4D97-AF65-F5344CB8AC3E}">
        <p14:creationId xmlns:p14="http://schemas.microsoft.com/office/powerpoint/2010/main" val="3133610579"/>
      </p:ext>
    </p:extLst>
  </p:cSld>
  <p:clrMap bg1="lt1" tx1="dk1" bg2="lt2" tx2="dk2" accent1="accent1" accent2="accent2" accent3="accent3" accent4="accent4" accent5="accent5" accent6="accent6" hlink="hlink" folHlink="folHlink"/>
  <p:sldLayoutIdLst>
    <p:sldLayoutId id="2147484150" r:id="rId1"/>
    <p:sldLayoutId id="2147484151" r:id="rId2"/>
    <p:sldLayoutId id="2147484152" r:id="rId3"/>
    <p:sldLayoutId id="2147484153" r:id="rId4"/>
    <p:sldLayoutId id="2147484154" r:id="rId5"/>
    <p:sldLayoutId id="2147484155" r:id="rId6"/>
    <p:sldLayoutId id="2147484156" r:id="rId7"/>
    <p:sldLayoutId id="2147484157" r:id="rId8"/>
    <p:sldLayoutId id="2147484158" r:id="rId9"/>
  </p:sldLayoutIdLst>
  <p:transition>
    <p:fade/>
  </p:transition>
  <p:txStyles>
    <p:titleStyle>
      <a:lvl1pPr algn="l" defTabSz="932563" rtl="0" eaLnBrk="1" latinLnBrk="0" hangingPunct="1">
        <a:lnSpc>
          <a:spcPct val="90000"/>
        </a:lnSpc>
        <a:spcBef>
          <a:spcPct val="0"/>
        </a:spcBef>
        <a:buNone/>
        <a:defRPr lang="en-US" sz="43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0" marR="0" indent="0" algn="l" defTabSz="932563" rtl="0" eaLnBrk="1" fontAlgn="auto" latinLnBrk="0" hangingPunct="1">
        <a:lnSpc>
          <a:spcPct val="90000"/>
        </a:lnSpc>
        <a:spcBef>
          <a:spcPct val="20000"/>
        </a:spcBef>
        <a:spcAft>
          <a:spcPts val="0"/>
        </a:spcAft>
        <a:buClrTx/>
        <a:buSzPct val="90000"/>
        <a:buFont typeface="Arial" pitchFamily="34" charset="0"/>
        <a:buNone/>
        <a:tabLst/>
        <a:defRPr sz="2448" b="0" kern="1200" spc="0" baseline="0">
          <a:gradFill>
            <a:gsLst>
              <a:gs pos="1250">
                <a:schemeClr val="tx1"/>
              </a:gs>
              <a:gs pos="100000">
                <a:schemeClr val="tx1"/>
              </a:gs>
            </a:gsLst>
            <a:lin ang="5400000" scaled="0"/>
          </a:gradFill>
          <a:latin typeface="+mn-lt"/>
          <a:ea typeface="+mn-ea"/>
          <a:cs typeface="+mn-cs"/>
        </a:defRPr>
      </a:lvl1pPr>
      <a:lvl2pPr marL="0" marR="0" indent="0" algn="l" defTabSz="932563" rtl="0" eaLnBrk="1" fontAlgn="auto" latinLnBrk="0" hangingPunct="1">
        <a:lnSpc>
          <a:spcPct val="90000"/>
        </a:lnSpc>
        <a:spcBef>
          <a:spcPct val="20000"/>
        </a:spcBef>
        <a:spcAft>
          <a:spcPts val="0"/>
        </a:spcAft>
        <a:buClrTx/>
        <a:buSzPct val="90000"/>
        <a:buFont typeface="Arial" pitchFamily="34" charset="0"/>
        <a:buNone/>
        <a:tabLst/>
        <a:defRPr sz="2040" kern="1200" spc="0" baseline="0">
          <a:gradFill>
            <a:gsLst>
              <a:gs pos="1250">
                <a:schemeClr val="tx1"/>
              </a:gs>
              <a:gs pos="100000">
                <a:schemeClr val="tx1"/>
              </a:gs>
            </a:gsLst>
            <a:lin ang="5400000" scaled="0"/>
          </a:gradFill>
          <a:latin typeface="+mn-lt"/>
          <a:ea typeface="+mn-ea"/>
          <a:cs typeface="+mn-cs"/>
        </a:defRPr>
      </a:lvl2pPr>
      <a:lvl3pPr marL="0" marR="0" indent="0" algn="l" defTabSz="932563" rtl="0" eaLnBrk="1" fontAlgn="auto" latinLnBrk="0" hangingPunct="1">
        <a:lnSpc>
          <a:spcPct val="90000"/>
        </a:lnSpc>
        <a:spcBef>
          <a:spcPct val="20000"/>
        </a:spcBef>
        <a:spcAft>
          <a:spcPts val="0"/>
        </a:spcAft>
        <a:buClrTx/>
        <a:buSzPct val="90000"/>
        <a:buFont typeface="Arial" pitchFamily="34" charset="0"/>
        <a:buNone/>
        <a:tabLst/>
        <a:defRPr sz="1836" kern="1200" spc="0" baseline="0">
          <a:gradFill>
            <a:gsLst>
              <a:gs pos="1250">
                <a:schemeClr val="tx1"/>
              </a:gs>
              <a:gs pos="100000">
                <a:schemeClr val="tx1"/>
              </a:gs>
            </a:gsLst>
            <a:lin ang="5400000" scaled="0"/>
          </a:gradFill>
          <a:latin typeface="+mn-lt"/>
          <a:ea typeface="+mn-ea"/>
          <a:cs typeface="+mn-cs"/>
        </a:defRPr>
      </a:lvl3pPr>
      <a:lvl4pPr marL="0" marR="0" indent="0" algn="l" defTabSz="932563" rtl="0" eaLnBrk="1" fontAlgn="auto" latinLnBrk="0" hangingPunct="1">
        <a:lnSpc>
          <a:spcPct val="90000"/>
        </a:lnSpc>
        <a:spcBef>
          <a:spcPct val="20000"/>
        </a:spcBef>
        <a:spcAft>
          <a:spcPts val="0"/>
        </a:spcAft>
        <a:buClrTx/>
        <a:buSzPct val="90000"/>
        <a:buFont typeface="Arial" pitchFamily="34" charset="0"/>
        <a:buNone/>
        <a:tabLst/>
        <a:defRPr sz="1632" kern="1200" spc="0" baseline="0">
          <a:gradFill>
            <a:gsLst>
              <a:gs pos="1250">
                <a:schemeClr val="tx1"/>
              </a:gs>
              <a:gs pos="100000">
                <a:schemeClr val="tx1"/>
              </a:gs>
            </a:gsLst>
            <a:lin ang="5400000" scaled="0"/>
          </a:gradFill>
          <a:latin typeface="+mn-lt"/>
          <a:ea typeface="+mn-ea"/>
          <a:cs typeface="+mn-cs"/>
        </a:defRPr>
      </a:lvl4pPr>
      <a:lvl5pPr marL="0" marR="0" indent="0" algn="l" defTabSz="932563" rtl="0" eaLnBrk="1" fontAlgn="auto" latinLnBrk="0" hangingPunct="1">
        <a:lnSpc>
          <a:spcPct val="90000"/>
        </a:lnSpc>
        <a:spcBef>
          <a:spcPct val="20000"/>
        </a:spcBef>
        <a:spcAft>
          <a:spcPts val="0"/>
        </a:spcAft>
        <a:buClrTx/>
        <a:buSzPct val="90000"/>
        <a:buFont typeface="Arial" pitchFamily="34" charset="0"/>
        <a:buNone/>
        <a:tabLst/>
        <a:defRPr sz="1428"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orient="horz" pos="427">
          <p15:clr>
            <a:srgbClr val="A4A3A4"/>
          </p15:clr>
        </p15:guide>
        <p15:guide id="4" orient="horz" pos="1339">
          <p15:clr>
            <a:srgbClr val="A4A3A4"/>
          </p15:clr>
        </p15:guide>
        <p15:guide id="6" orient="horz" pos="2491">
          <p15:clr>
            <a:srgbClr val="A4A3A4"/>
          </p15:clr>
        </p15:guide>
        <p15:guide id="8" orient="horz" pos="3643">
          <p15:clr>
            <a:srgbClr val="A4A3A4"/>
          </p15:clr>
        </p15:guide>
        <p15:guide id="9" orient="horz" pos="4219">
          <p15:clr>
            <a:srgbClr val="5ACBF0"/>
          </p15:clr>
        </p15:guide>
        <p15:guide id="15" pos="3840">
          <p15:clr>
            <a:srgbClr val="A4A3A4"/>
          </p15:clr>
        </p15:guide>
        <p15:guide id="22" pos="7661">
          <p15:clr>
            <a:srgbClr val="5ACBF0"/>
          </p15:clr>
        </p15:guide>
        <p15:guide id="23" pos="270">
          <p15:clr>
            <a:srgbClr val="F26B43"/>
          </p15:clr>
        </p15:guide>
        <p15:guide id="24" pos="7565">
          <p15:clr>
            <a:srgbClr val="F26B43"/>
          </p15:clr>
        </p15:guide>
        <p15:guide id="25" orient="horz" pos="720">
          <p15:clr>
            <a:srgbClr val="F26B43"/>
          </p15:clr>
        </p15:guide>
        <p15:guide id="26" orient="horz" pos="3288">
          <p15:clr>
            <a:srgbClr val="F26B43"/>
          </p15:clr>
        </p15:guide>
        <p15:guide id="27" orient="horz" pos="4136">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microsoft.com/office/2007/relationships/hdphoto" Target="../media/hdphoto1.wdp"/></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6.xml"/><Relationship Id="rId5" Type="http://schemas.openxmlformats.org/officeDocument/2006/relationships/image" Target="../media/image33.png"/><Relationship Id="rId4" Type="http://schemas.openxmlformats.org/officeDocument/2006/relationships/image" Target="../media/image32.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5.xml"/><Relationship Id="rId1" Type="http://schemas.openxmlformats.org/officeDocument/2006/relationships/slideLayout" Target="../slideLayouts/slideLayout4.xml"/><Relationship Id="rId5" Type="http://schemas.openxmlformats.org/officeDocument/2006/relationships/image" Target="../media/image37.png"/><Relationship Id="rId4" Type="http://schemas.openxmlformats.org/officeDocument/2006/relationships/image" Target="../media/image36.png"/></Relationships>
</file>

<file path=ppt/slides/_rels/slide18.xml.rels><?xml version="1.0" encoding="UTF-8" standalone="yes"?>
<Relationships xmlns="http://schemas.openxmlformats.org/package/2006/relationships"><Relationship Id="rId8" Type="http://schemas.openxmlformats.org/officeDocument/2006/relationships/image" Target="../media/image43.png"/><Relationship Id="rId13" Type="http://schemas.openxmlformats.org/officeDocument/2006/relationships/image" Target="../media/image48.png"/><Relationship Id="rId3" Type="http://schemas.openxmlformats.org/officeDocument/2006/relationships/image" Target="../media/image38.png"/><Relationship Id="rId7" Type="http://schemas.openxmlformats.org/officeDocument/2006/relationships/image" Target="../media/image42.png"/><Relationship Id="rId12" Type="http://schemas.openxmlformats.org/officeDocument/2006/relationships/image" Target="../media/image47.png"/><Relationship Id="rId17" Type="http://schemas.openxmlformats.org/officeDocument/2006/relationships/hyperlink" Target="http://en.wikipedia.org/wiki/commons:category:people_icons" TargetMode="External"/><Relationship Id="rId2" Type="http://schemas.openxmlformats.org/officeDocument/2006/relationships/notesSlide" Target="../notesSlides/notesSlide16.xml"/><Relationship Id="rId16" Type="http://schemas.openxmlformats.org/officeDocument/2006/relationships/image" Target="../media/image51.png&amp;ehk=kNTSsDD6cqdz2GvzJNxgxQ&amp;r=0&amp;pid=OfficeInsert"/><Relationship Id="rId1" Type="http://schemas.openxmlformats.org/officeDocument/2006/relationships/slideLayout" Target="../slideLayouts/slideLayout4.xml"/><Relationship Id="rId6" Type="http://schemas.openxmlformats.org/officeDocument/2006/relationships/image" Target="../media/image41.png"/><Relationship Id="rId11" Type="http://schemas.openxmlformats.org/officeDocument/2006/relationships/image" Target="../media/image46.png"/><Relationship Id="rId5" Type="http://schemas.openxmlformats.org/officeDocument/2006/relationships/image" Target="../media/image40.png"/><Relationship Id="rId15" Type="http://schemas.openxmlformats.org/officeDocument/2006/relationships/image" Target="../media/image50.png"/><Relationship Id="rId10" Type="http://schemas.openxmlformats.org/officeDocument/2006/relationships/image" Target="../media/image45.png"/><Relationship Id="rId4" Type="http://schemas.openxmlformats.org/officeDocument/2006/relationships/image" Target="../media/image39.png"/><Relationship Id="rId9" Type="http://schemas.openxmlformats.org/officeDocument/2006/relationships/image" Target="../media/image44.png"/><Relationship Id="rId14" Type="http://schemas.openxmlformats.org/officeDocument/2006/relationships/image" Target="../media/image49.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117" Type="http://schemas.openxmlformats.org/officeDocument/2006/relationships/image" Target="../media/image164.jpeg"/><Relationship Id="rId21" Type="http://schemas.openxmlformats.org/officeDocument/2006/relationships/image" Target="../media/image68.png"/><Relationship Id="rId42" Type="http://schemas.openxmlformats.org/officeDocument/2006/relationships/image" Target="../media/image89.png"/><Relationship Id="rId47" Type="http://schemas.openxmlformats.org/officeDocument/2006/relationships/image" Target="../media/image94.png"/><Relationship Id="rId63" Type="http://schemas.openxmlformats.org/officeDocument/2006/relationships/image" Target="../media/image110.png"/><Relationship Id="rId68" Type="http://schemas.openxmlformats.org/officeDocument/2006/relationships/image" Target="../media/image115.jpeg"/><Relationship Id="rId84" Type="http://schemas.openxmlformats.org/officeDocument/2006/relationships/image" Target="../media/image131.png"/><Relationship Id="rId89" Type="http://schemas.openxmlformats.org/officeDocument/2006/relationships/image" Target="../media/image136.jpeg"/><Relationship Id="rId112" Type="http://schemas.openxmlformats.org/officeDocument/2006/relationships/image" Target="../media/image159.jpeg"/><Relationship Id="rId16" Type="http://schemas.openxmlformats.org/officeDocument/2006/relationships/image" Target="../media/image63.jpeg"/><Relationship Id="rId107" Type="http://schemas.openxmlformats.org/officeDocument/2006/relationships/image" Target="../media/image154.jpeg"/><Relationship Id="rId11" Type="http://schemas.openxmlformats.org/officeDocument/2006/relationships/image" Target="../media/image58.png"/><Relationship Id="rId32" Type="http://schemas.openxmlformats.org/officeDocument/2006/relationships/image" Target="../media/image79.png"/><Relationship Id="rId37" Type="http://schemas.openxmlformats.org/officeDocument/2006/relationships/image" Target="../media/image84.jpeg"/><Relationship Id="rId53" Type="http://schemas.openxmlformats.org/officeDocument/2006/relationships/image" Target="../media/image100.jpeg"/><Relationship Id="rId58" Type="http://schemas.openxmlformats.org/officeDocument/2006/relationships/image" Target="../media/image105.jpeg"/><Relationship Id="rId74" Type="http://schemas.openxmlformats.org/officeDocument/2006/relationships/image" Target="../media/image121.jpeg"/><Relationship Id="rId79" Type="http://schemas.openxmlformats.org/officeDocument/2006/relationships/image" Target="../media/image126.jpeg"/><Relationship Id="rId102" Type="http://schemas.openxmlformats.org/officeDocument/2006/relationships/image" Target="../media/image149.png"/><Relationship Id="rId123" Type="http://schemas.openxmlformats.org/officeDocument/2006/relationships/image" Target="../media/image170.png"/><Relationship Id="rId128" Type="http://schemas.openxmlformats.org/officeDocument/2006/relationships/image" Target="../media/image175.jpeg"/><Relationship Id="rId5" Type="http://schemas.openxmlformats.org/officeDocument/2006/relationships/image" Target="../media/image53.png"/><Relationship Id="rId90" Type="http://schemas.openxmlformats.org/officeDocument/2006/relationships/image" Target="../media/image137.jpeg"/><Relationship Id="rId95" Type="http://schemas.openxmlformats.org/officeDocument/2006/relationships/image" Target="../media/image142.png"/><Relationship Id="rId22" Type="http://schemas.openxmlformats.org/officeDocument/2006/relationships/image" Target="../media/image69.jpeg"/><Relationship Id="rId27" Type="http://schemas.openxmlformats.org/officeDocument/2006/relationships/image" Target="../media/image74.png"/><Relationship Id="rId43" Type="http://schemas.openxmlformats.org/officeDocument/2006/relationships/image" Target="../media/image90.png"/><Relationship Id="rId48" Type="http://schemas.openxmlformats.org/officeDocument/2006/relationships/image" Target="../media/image95.jpeg"/><Relationship Id="rId64" Type="http://schemas.openxmlformats.org/officeDocument/2006/relationships/image" Target="../media/image111.png"/><Relationship Id="rId69" Type="http://schemas.openxmlformats.org/officeDocument/2006/relationships/image" Target="../media/image116.png"/><Relationship Id="rId113" Type="http://schemas.openxmlformats.org/officeDocument/2006/relationships/image" Target="../media/image160.jpeg"/><Relationship Id="rId118" Type="http://schemas.openxmlformats.org/officeDocument/2006/relationships/image" Target="../media/image165.png"/><Relationship Id="rId80" Type="http://schemas.openxmlformats.org/officeDocument/2006/relationships/image" Target="../media/image127.jpeg"/><Relationship Id="rId85" Type="http://schemas.openxmlformats.org/officeDocument/2006/relationships/image" Target="../media/image132.png"/><Relationship Id="rId12" Type="http://schemas.openxmlformats.org/officeDocument/2006/relationships/image" Target="../media/image59.png"/><Relationship Id="rId17" Type="http://schemas.openxmlformats.org/officeDocument/2006/relationships/image" Target="../media/image64.png"/><Relationship Id="rId33" Type="http://schemas.openxmlformats.org/officeDocument/2006/relationships/image" Target="../media/image80.jpeg"/><Relationship Id="rId38" Type="http://schemas.openxmlformats.org/officeDocument/2006/relationships/image" Target="../media/image85.jpeg"/><Relationship Id="rId59" Type="http://schemas.openxmlformats.org/officeDocument/2006/relationships/image" Target="../media/image106.jpeg"/><Relationship Id="rId103" Type="http://schemas.openxmlformats.org/officeDocument/2006/relationships/image" Target="../media/image150.jpeg"/><Relationship Id="rId108" Type="http://schemas.openxmlformats.org/officeDocument/2006/relationships/image" Target="../media/image155.png"/><Relationship Id="rId124" Type="http://schemas.openxmlformats.org/officeDocument/2006/relationships/image" Target="../media/image171.svg"/><Relationship Id="rId129" Type="http://schemas.openxmlformats.org/officeDocument/2006/relationships/image" Target="../media/image176.png"/><Relationship Id="rId54" Type="http://schemas.openxmlformats.org/officeDocument/2006/relationships/image" Target="../media/image101.png"/><Relationship Id="rId70" Type="http://schemas.openxmlformats.org/officeDocument/2006/relationships/image" Target="../media/image117.jpeg"/><Relationship Id="rId75" Type="http://schemas.openxmlformats.org/officeDocument/2006/relationships/image" Target="../media/image122.png"/><Relationship Id="rId91" Type="http://schemas.openxmlformats.org/officeDocument/2006/relationships/image" Target="../media/image138.jpeg"/><Relationship Id="rId96" Type="http://schemas.openxmlformats.org/officeDocument/2006/relationships/image" Target="../media/image143.png"/><Relationship Id="rId1" Type="http://schemas.openxmlformats.org/officeDocument/2006/relationships/slideLayout" Target="../slideLayouts/slideLayout4.xml"/><Relationship Id="rId6" Type="http://schemas.openxmlformats.org/officeDocument/2006/relationships/image" Target="../media/image54.png"/><Relationship Id="rId23" Type="http://schemas.openxmlformats.org/officeDocument/2006/relationships/image" Target="../media/image70.jpeg"/><Relationship Id="rId28" Type="http://schemas.openxmlformats.org/officeDocument/2006/relationships/image" Target="../media/image75.png"/><Relationship Id="rId49" Type="http://schemas.openxmlformats.org/officeDocument/2006/relationships/image" Target="../media/image96.png"/><Relationship Id="rId114" Type="http://schemas.openxmlformats.org/officeDocument/2006/relationships/image" Target="../media/image161.jpeg"/><Relationship Id="rId119" Type="http://schemas.openxmlformats.org/officeDocument/2006/relationships/image" Target="../media/image166.jpeg"/><Relationship Id="rId44" Type="http://schemas.openxmlformats.org/officeDocument/2006/relationships/image" Target="../media/image91.jpeg"/><Relationship Id="rId60" Type="http://schemas.openxmlformats.org/officeDocument/2006/relationships/image" Target="../media/image107.png"/><Relationship Id="rId65" Type="http://schemas.openxmlformats.org/officeDocument/2006/relationships/image" Target="../media/image112.jpeg"/><Relationship Id="rId81" Type="http://schemas.openxmlformats.org/officeDocument/2006/relationships/image" Target="../media/image128.jpeg"/><Relationship Id="rId86" Type="http://schemas.openxmlformats.org/officeDocument/2006/relationships/image" Target="../media/image133.jpeg"/><Relationship Id="rId130" Type="http://schemas.openxmlformats.org/officeDocument/2006/relationships/image" Target="../media/image177.jpeg"/><Relationship Id="rId13" Type="http://schemas.openxmlformats.org/officeDocument/2006/relationships/image" Target="../media/image60.png"/><Relationship Id="rId18" Type="http://schemas.openxmlformats.org/officeDocument/2006/relationships/image" Target="../media/image65.jpeg"/><Relationship Id="rId39" Type="http://schemas.openxmlformats.org/officeDocument/2006/relationships/image" Target="../media/image86.png"/><Relationship Id="rId109" Type="http://schemas.openxmlformats.org/officeDocument/2006/relationships/image" Target="../media/image156.png"/><Relationship Id="rId34" Type="http://schemas.openxmlformats.org/officeDocument/2006/relationships/image" Target="../media/image81.jpeg"/><Relationship Id="rId50" Type="http://schemas.openxmlformats.org/officeDocument/2006/relationships/image" Target="../media/image97.jpeg"/><Relationship Id="rId55" Type="http://schemas.openxmlformats.org/officeDocument/2006/relationships/image" Target="../media/image102.jpeg"/><Relationship Id="rId76" Type="http://schemas.openxmlformats.org/officeDocument/2006/relationships/image" Target="../media/image123.jpeg"/><Relationship Id="rId97" Type="http://schemas.openxmlformats.org/officeDocument/2006/relationships/image" Target="../media/image144.jpeg"/><Relationship Id="rId104" Type="http://schemas.openxmlformats.org/officeDocument/2006/relationships/image" Target="../media/image151.jpeg"/><Relationship Id="rId120" Type="http://schemas.openxmlformats.org/officeDocument/2006/relationships/image" Target="../media/image167.jpeg"/><Relationship Id="rId125" Type="http://schemas.openxmlformats.org/officeDocument/2006/relationships/image" Target="../media/image172.jpeg"/><Relationship Id="rId7" Type="http://schemas.openxmlformats.org/officeDocument/2006/relationships/image" Target="../media/image55.png"/><Relationship Id="rId71" Type="http://schemas.openxmlformats.org/officeDocument/2006/relationships/image" Target="../media/image118.png"/><Relationship Id="rId92" Type="http://schemas.openxmlformats.org/officeDocument/2006/relationships/image" Target="../media/image139.png"/><Relationship Id="rId2" Type="http://schemas.openxmlformats.org/officeDocument/2006/relationships/notesSlide" Target="../notesSlides/notesSlide18.xml"/><Relationship Id="rId29" Type="http://schemas.openxmlformats.org/officeDocument/2006/relationships/image" Target="../media/image76.png"/><Relationship Id="rId24" Type="http://schemas.openxmlformats.org/officeDocument/2006/relationships/image" Target="../media/image71.png"/><Relationship Id="rId40" Type="http://schemas.openxmlformats.org/officeDocument/2006/relationships/image" Target="../media/image87.png"/><Relationship Id="rId45" Type="http://schemas.openxmlformats.org/officeDocument/2006/relationships/image" Target="../media/image92.png"/><Relationship Id="rId66" Type="http://schemas.openxmlformats.org/officeDocument/2006/relationships/image" Target="../media/image113.png"/><Relationship Id="rId87" Type="http://schemas.openxmlformats.org/officeDocument/2006/relationships/image" Target="../media/image134.png"/><Relationship Id="rId110" Type="http://schemas.openxmlformats.org/officeDocument/2006/relationships/image" Target="../media/image157.jpeg"/><Relationship Id="rId115" Type="http://schemas.openxmlformats.org/officeDocument/2006/relationships/image" Target="../media/image162.png"/><Relationship Id="rId131" Type="http://schemas.openxmlformats.org/officeDocument/2006/relationships/image" Target="../media/image178.jpeg"/><Relationship Id="rId61" Type="http://schemas.openxmlformats.org/officeDocument/2006/relationships/image" Target="../media/image108.jpeg"/><Relationship Id="rId82" Type="http://schemas.openxmlformats.org/officeDocument/2006/relationships/image" Target="../media/image129.png"/><Relationship Id="rId19" Type="http://schemas.openxmlformats.org/officeDocument/2006/relationships/image" Target="../media/image66.jpeg"/><Relationship Id="rId14" Type="http://schemas.openxmlformats.org/officeDocument/2006/relationships/image" Target="../media/image61.jpeg"/><Relationship Id="rId30" Type="http://schemas.openxmlformats.org/officeDocument/2006/relationships/image" Target="../media/image77.png"/><Relationship Id="rId35" Type="http://schemas.openxmlformats.org/officeDocument/2006/relationships/image" Target="../media/image82.jpeg"/><Relationship Id="rId56" Type="http://schemas.openxmlformats.org/officeDocument/2006/relationships/image" Target="../media/image103.jpeg"/><Relationship Id="rId77" Type="http://schemas.openxmlformats.org/officeDocument/2006/relationships/image" Target="../media/image124.jpeg"/><Relationship Id="rId100" Type="http://schemas.openxmlformats.org/officeDocument/2006/relationships/image" Target="../media/image147.jpeg"/><Relationship Id="rId105" Type="http://schemas.openxmlformats.org/officeDocument/2006/relationships/image" Target="../media/image152.jpeg"/><Relationship Id="rId126" Type="http://schemas.openxmlformats.org/officeDocument/2006/relationships/image" Target="../media/image173.jpeg"/><Relationship Id="rId8" Type="http://schemas.openxmlformats.org/officeDocument/2006/relationships/image" Target="../media/image56.png"/><Relationship Id="rId51" Type="http://schemas.openxmlformats.org/officeDocument/2006/relationships/image" Target="../media/image98.png"/><Relationship Id="rId72" Type="http://schemas.openxmlformats.org/officeDocument/2006/relationships/image" Target="../media/image119.jpeg"/><Relationship Id="rId93" Type="http://schemas.openxmlformats.org/officeDocument/2006/relationships/image" Target="../media/image140.jpeg"/><Relationship Id="rId98" Type="http://schemas.openxmlformats.org/officeDocument/2006/relationships/image" Target="../media/image145.png"/><Relationship Id="rId121" Type="http://schemas.openxmlformats.org/officeDocument/2006/relationships/image" Target="../media/image168.png"/><Relationship Id="rId3" Type="http://schemas.openxmlformats.org/officeDocument/2006/relationships/image" Target="../media/image52.png"/><Relationship Id="rId25" Type="http://schemas.openxmlformats.org/officeDocument/2006/relationships/image" Target="../media/image72.png"/><Relationship Id="rId46" Type="http://schemas.openxmlformats.org/officeDocument/2006/relationships/image" Target="../media/image93.jpeg"/><Relationship Id="rId67" Type="http://schemas.openxmlformats.org/officeDocument/2006/relationships/image" Target="../media/image114.jpeg"/><Relationship Id="rId116" Type="http://schemas.openxmlformats.org/officeDocument/2006/relationships/image" Target="../media/image163.png"/><Relationship Id="rId20" Type="http://schemas.openxmlformats.org/officeDocument/2006/relationships/image" Target="../media/image67.jpeg"/><Relationship Id="rId41" Type="http://schemas.openxmlformats.org/officeDocument/2006/relationships/image" Target="../media/image88.jpeg"/><Relationship Id="rId62" Type="http://schemas.openxmlformats.org/officeDocument/2006/relationships/image" Target="../media/image109.png"/><Relationship Id="rId83" Type="http://schemas.openxmlformats.org/officeDocument/2006/relationships/image" Target="../media/image130.png"/><Relationship Id="rId88" Type="http://schemas.openxmlformats.org/officeDocument/2006/relationships/image" Target="../media/image135.gif"/><Relationship Id="rId111" Type="http://schemas.openxmlformats.org/officeDocument/2006/relationships/image" Target="../media/image158.jpeg"/><Relationship Id="rId132" Type="http://schemas.openxmlformats.org/officeDocument/2006/relationships/image" Target="../media/image179.png"/><Relationship Id="rId15" Type="http://schemas.openxmlformats.org/officeDocument/2006/relationships/image" Target="../media/image62.png"/><Relationship Id="rId36" Type="http://schemas.openxmlformats.org/officeDocument/2006/relationships/image" Target="../media/image83.jpeg"/><Relationship Id="rId57" Type="http://schemas.openxmlformats.org/officeDocument/2006/relationships/image" Target="../media/image104.png"/><Relationship Id="rId106" Type="http://schemas.openxmlformats.org/officeDocument/2006/relationships/image" Target="../media/image153.jpeg"/><Relationship Id="rId127" Type="http://schemas.openxmlformats.org/officeDocument/2006/relationships/image" Target="../media/image174.jpeg"/><Relationship Id="rId10" Type="http://schemas.openxmlformats.org/officeDocument/2006/relationships/image" Target="../media/image15.png"/><Relationship Id="rId31" Type="http://schemas.openxmlformats.org/officeDocument/2006/relationships/image" Target="../media/image78.jpeg"/><Relationship Id="rId52" Type="http://schemas.openxmlformats.org/officeDocument/2006/relationships/image" Target="../media/image99.jpeg"/><Relationship Id="rId73" Type="http://schemas.openxmlformats.org/officeDocument/2006/relationships/image" Target="../media/image120.png"/><Relationship Id="rId78" Type="http://schemas.openxmlformats.org/officeDocument/2006/relationships/image" Target="../media/image125.png"/><Relationship Id="rId94" Type="http://schemas.openxmlformats.org/officeDocument/2006/relationships/image" Target="../media/image141.jpeg"/><Relationship Id="rId99" Type="http://schemas.openxmlformats.org/officeDocument/2006/relationships/image" Target="../media/image146.png"/><Relationship Id="rId101" Type="http://schemas.openxmlformats.org/officeDocument/2006/relationships/image" Target="../media/image148.png"/><Relationship Id="rId122" Type="http://schemas.openxmlformats.org/officeDocument/2006/relationships/image" Target="../media/image169.png"/><Relationship Id="rId4" Type="http://schemas.openxmlformats.org/officeDocument/2006/relationships/image" Target="../media/image16.png"/><Relationship Id="rId9" Type="http://schemas.openxmlformats.org/officeDocument/2006/relationships/image" Target="../media/image57.jpeg"/><Relationship Id="rId26" Type="http://schemas.openxmlformats.org/officeDocument/2006/relationships/image" Target="../media/image73.jpeg"/></Relationships>
</file>

<file path=ppt/slides/_rels/slide21.xml.rels><?xml version="1.0" encoding="UTF-8" standalone="yes"?>
<Relationships xmlns="http://schemas.openxmlformats.org/package/2006/relationships"><Relationship Id="rId13" Type="http://schemas.openxmlformats.org/officeDocument/2006/relationships/image" Target="../media/image190.png"/><Relationship Id="rId18" Type="http://schemas.openxmlformats.org/officeDocument/2006/relationships/image" Target="../media/image195.png"/><Relationship Id="rId26" Type="http://schemas.openxmlformats.org/officeDocument/2006/relationships/image" Target="../media/image203.png"/><Relationship Id="rId39" Type="http://schemas.openxmlformats.org/officeDocument/2006/relationships/image" Target="../media/image216.png"/><Relationship Id="rId21" Type="http://schemas.openxmlformats.org/officeDocument/2006/relationships/image" Target="../media/image198.jpg"/><Relationship Id="rId34" Type="http://schemas.openxmlformats.org/officeDocument/2006/relationships/image" Target="../media/image211.png"/><Relationship Id="rId42" Type="http://schemas.openxmlformats.org/officeDocument/2006/relationships/image" Target="../media/image219.png"/><Relationship Id="rId47" Type="http://schemas.openxmlformats.org/officeDocument/2006/relationships/image" Target="../media/image224.png"/><Relationship Id="rId50" Type="http://schemas.openxmlformats.org/officeDocument/2006/relationships/image" Target="../media/image227.jpg"/><Relationship Id="rId55" Type="http://schemas.openxmlformats.org/officeDocument/2006/relationships/image" Target="../media/image232.png"/><Relationship Id="rId63" Type="http://schemas.openxmlformats.org/officeDocument/2006/relationships/image" Target="../media/image240.jpg"/><Relationship Id="rId7" Type="http://schemas.openxmlformats.org/officeDocument/2006/relationships/image" Target="../media/image184.png"/><Relationship Id="rId2" Type="http://schemas.openxmlformats.org/officeDocument/2006/relationships/notesSlide" Target="../notesSlides/notesSlide19.xml"/><Relationship Id="rId16" Type="http://schemas.openxmlformats.org/officeDocument/2006/relationships/image" Target="../media/image193.png"/><Relationship Id="rId29" Type="http://schemas.openxmlformats.org/officeDocument/2006/relationships/image" Target="../media/image206.png"/><Relationship Id="rId11" Type="http://schemas.openxmlformats.org/officeDocument/2006/relationships/image" Target="../media/image188.png"/><Relationship Id="rId24" Type="http://schemas.openxmlformats.org/officeDocument/2006/relationships/image" Target="../media/image201.png"/><Relationship Id="rId32" Type="http://schemas.openxmlformats.org/officeDocument/2006/relationships/image" Target="../media/image209.png"/><Relationship Id="rId37" Type="http://schemas.openxmlformats.org/officeDocument/2006/relationships/image" Target="../media/image214.png"/><Relationship Id="rId40" Type="http://schemas.openxmlformats.org/officeDocument/2006/relationships/image" Target="../media/image217.png"/><Relationship Id="rId45" Type="http://schemas.openxmlformats.org/officeDocument/2006/relationships/image" Target="../media/image222.png"/><Relationship Id="rId53" Type="http://schemas.openxmlformats.org/officeDocument/2006/relationships/image" Target="../media/image230.jpg"/><Relationship Id="rId58" Type="http://schemas.openxmlformats.org/officeDocument/2006/relationships/image" Target="../media/image235.png"/><Relationship Id="rId5" Type="http://schemas.openxmlformats.org/officeDocument/2006/relationships/image" Target="../media/image182.png"/><Relationship Id="rId61" Type="http://schemas.openxmlformats.org/officeDocument/2006/relationships/image" Target="../media/image238.png"/><Relationship Id="rId19" Type="http://schemas.openxmlformats.org/officeDocument/2006/relationships/image" Target="../media/image196.png"/><Relationship Id="rId14" Type="http://schemas.openxmlformats.org/officeDocument/2006/relationships/image" Target="../media/image191.jpeg"/><Relationship Id="rId22" Type="http://schemas.openxmlformats.org/officeDocument/2006/relationships/image" Target="../media/image199.png"/><Relationship Id="rId27" Type="http://schemas.openxmlformats.org/officeDocument/2006/relationships/image" Target="../media/image204.png"/><Relationship Id="rId30" Type="http://schemas.openxmlformats.org/officeDocument/2006/relationships/image" Target="../media/image207.png"/><Relationship Id="rId35" Type="http://schemas.openxmlformats.org/officeDocument/2006/relationships/image" Target="../media/image212.png"/><Relationship Id="rId43" Type="http://schemas.openxmlformats.org/officeDocument/2006/relationships/image" Target="../media/image220.png"/><Relationship Id="rId48" Type="http://schemas.openxmlformats.org/officeDocument/2006/relationships/image" Target="../media/image225.jpg"/><Relationship Id="rId56" Type="http://schemas.openxmlformats.org/officeDocument/2006/relationships/image" Target="../media/image233.jpg"/><Relationship Id="rId64" Type="http://schemas.openxmlformats.org/officeDocument/2006/relationships/image" Target="../media/image241.png"/><Relationship Id="rId8" Type="http://schemas.openxmlformats.org/officeDocument/2006/relationships/image" Target="../media/image185.png"/><Relationship Id="rId51" Type="http://schemas.openxmlformats.org/officeDocument/2006/relationships/image" Target="../media/image228.jpg"/><Relationship Id="rId3" Type="http://schemas.openxmlformats.org/officeDocument/2006/relationships/image" Target="../media/image180.png"/><Relationship Id="rId12" Type="http://schemas.openxmlformats.org/officeDocument/2006/relationships/image" Target="../media/image189.png"/><Relationship Id="rId17" Type="http://schemas.openxmlformats.org/officeDocument/2006/relationships/image" Target="../media/image194.png"/><Relationship Id="rId25" Type="http://schemas.openxmlformats.org/officeDocument/2006/relationships/image" Target="../media/image202.jpg"/><Relationship Id="rId33" Type="http://schemas.openxmlformats.org/officeDocument/2006/relationships/image" Target="../media/image210.png"/><Relationship Id="rId38" Type="http://schemas.openxmlformats.org/officeDocument/2006/relationships/image" Target="../media/image215.png"/><Relationship Id="rId46" Type="http://schemas.openxmlformats.org/officeDocument/2006/relationships/image" Target="../media/image223.png"/><Relationship Id="rId59" Type="http://schemas.openxmlformats.org/officeDocument/2006/relationships/image" Target="../media/image236.png"/><Relationship Id="rId20" Type="http://schemas.openxmlformats.org/officeDocument/2006/relationships/image" Target="../media/image197.png"/><Relationship Id="rId41" Type="http://schemas.openxmlformats.org/officeDocument/2006/relationships/image" Target="../media/image218.png"/><Relationship Id="rId54" Type="http://schemas.openxmlformats.org/officeDocument/2006/relationships/image" Target="../media/image231.png"/><Relationship Id="rId62" Type="http://schemas.openxmlformats.org/officeDocument/2006/relationships/image" Target="../media/image239.png"/><Relationship Id="rId1" Type="http://schemas.openxmlformats.org/officeDocument/2006/relationships/slideLayout" Target="../slideLayouts/slideLayout4.xml"/><Relationship Id="rId6" Type="http://schemas.openxmlformats.org/officeDocument/2006/relationships/image" Target="../media/image183.png"/><Relationship Id="rId15" Type="http://schemas.openxmlformats.org/officeDocument/2006/relationships/image" Target="../media/image192.png"/><Relationship Id="rId23" Type="http://schemas.openxmlformats.org/officeDocument/2006/relationships/image" Target="../media/image200.png"/><Relationship Id="rId28" Type="http://schemas.openxmlformats.org/officeDocument/2006/relationships/image" Target="../media/image205.png"/><Relationship Id="rId36" Type="http://schemas.openxmlformats.org/officeDocument/2006/relationships/image" Target="../media/image213.png"/><Relationship Id="rId49" Type="http://schemas.openxmlformats.org/officeDocument/2006/relationships/image" Target="../media/image226.png"/><Relationship Id="rId57" Type="http://schemas.openxmlformats.org/officeDocument/2006/relationships/image" Target="../media/image234.jpg"/><Relationship Id="rId10" Type="http://schemas.openxmlformats.org/officeDocument/2006/relationships/image" Target="../media/image187.png"/><Relationship Id="rId31" Type="http://schemas.openxmlformats.org/officeDocument/2006/relationships/image" Target="../media/image208.png"/><Relationship Id="rId44" Type="http://schemas.openxmlformats.org/officeDocument/2006/relationships/image" Target="../media/image221.png"/><Relationship Id="rId52" Type="http://schemas.openxmlformats.org/officeDocument/2006/relationships/image" Target="../media/image229.png"/><Relationship Id="rId60" Type="http://schemas.openxmlformats.org/officeDocument/2006/relationships/image" Target="../media/image237.png"/><Relationship Id="rId4" Type="http://schemas.openxmlformats.org/officeDocument/2006/relationships/image" Target="../media/image181.png"/><Relationship Id="rId9" Type="http://schemas.openxmlformats.org/officeDocument/2006/relationships/image" Target="../media/image186.png"/></Relationships>
</file>

<file path=ppt/slides/_rels/slide22.xml.rels><?xml version="1.0" encoding="UTF-8" standalone="yes"?>
<Relationships xmlns="http://schemas.openxmlformats.org/package/2006/relationships"><Relationship Id="rId8" Type="http://schemas.openxmlformats.org/officeDocument/2006/relationships/image" Target="../media/image247.jpg"/><Relationship Id="rId3" Type="http://schemas.openxmlformats.org/officeDocument/2006/relationships/image" Target="../media/image242.PNG"/><Relationship Id="rId7" Type="http://schemas.openxmlformats.org/officeDocument/2006/relationships/image" Target="../media/image246.png"/><Relationship Id="rId2" Type="http://schemas.openxmlformats.org/officeDocument/2006/relationships/notesSlide" Target="../notesSlides/notesSlide20.xml"/><Relationship Id="rId1" Type="http://schemas.openxmlformats.org/officeDocument/2006/relationships/slideLayout" Target="../slideLayouts/slideLayout4.xml"/><Relationship Id="rId6" Type="http://schemas.openxmlformats.org/officeDocument/2006/relationships/image" Target="../media/image245.jpg"/><Relationship Id="rId5" Type="http://schemas.openxmlformats.org/officeDocument/2006/relationships/image" Target="../media/image244.png"/><Relationship Id="rId4" Type="http://schemas.openxmlformats.org/officeDocument/2006/relationships/image" Target="../media/image243.png"/></Relationships>
</file>

<file path=ppt/slides/_rels/slide23.xml.rels><?xml version="1.0" encoding="UTF-8" standalone="yes"?>
<Relationships xmlns="http://schemas.openxmlformats.org/package/2006/relationships"><Relationship Id="rId3" Type="http://schemas.openxmlformats.org/officeDocument/2006/relationships/image" Target="../media/image248.gif"/><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49.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hyperlink" Target="https://azure.microsoft.com/en-us/documentation/articles/iot-security-architecture/" TargetMode="External"/><Relationship Id="rId2" Type="http://schemas.openxmlformats.org/officeDocument/2006/relationships/hyperlink" Target="https://docs.microsoft.com/en-us/azure/architecture/reference-architectures/iot/" TargetMode="Externa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250.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251.jpeg"/><Relationship Id="rId7" Type="http://schemas.openxmlformats.org/officeDocument/2006/relationships/image" Target="../media/image254.emf"/><Relationship Id="rId2" Type="http://schemas.openxmlformats.org/officeDocument/2006/relationships/notesSlide" Target="../notesSlides/notesSlide23.xml"/><Relationship Id="rId1" Type="http://schemas.openxmlformats.org/officeDocument/2006/relationships/slideLayout" Target="../slideLayouts/slideLayout14.xml"/><Relationship Id="rId6" Type="http://schemas.openxmlformats.org/officeDocument/2006/relationships/image" Target="../media/image253.emf"/><Relationship Id="rId5" Type="http://schemas.openxmlformats.org/officeDocument/2006/relationships/hyperlink" Target="https://customers.microsoft.com/en-us/story/roche-diagnostics" TargetMode="External"/><Relationship Id="rId4" Type="http://schemas.openxmlformats.org/officeDocument/2006/relationships/image" Target="../media/image252.png"/></Relationships>
</file>

<file path=ppt/slides/_rels/slide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255.jpeg"/><Relationship Id="rId7" Type="http://schemas.openxmlformats.org/officeDocument/2006/relationships/image" Target="../media/image253.emf"/><Relationship Id="rId2" Type="http://schemas.openxmlformats.org/officeDocument/2006/relationships/notesSlide" Target="../notesSlides/notesSlide24.xml"/><Relationship Id="rId1" Type="http://schemas.openxmlformats.org/officeDocument/2006/relationships/slideLayout" Target="../slideLayouts/slideLayout14.xml"/><Relationship Id="rId6" Type="http://schemas.openxmlformats.org/officeDocument/2006/relationships/hyperlink" Target="https://customers.microsoft.com/en-us/story/hershey-office365" TargetMode="External"/><Relationship Id="rId5" Type="http://schemas.openxmlformats.org/officeDocument/2006/relationships/image" Target="../media/image254.emf"/><Relationship Id="rId4" Type="http://schemas.openxmlformats.org/officeDocument/2006/relationships/image" Target="../media/image256.png"/></Relationships>
</file>

<file path=ppt/slides/_rels/slide31.xml.rels><?xml version="1.0" encoding="UTF-8" standalone="yes"?>
<Relationships xmlns="http://schemas.openxmlformats.org/package/2006/relationships"><Relationship Id="rId3" Type="http://schemas.openxmlformats.org/officeDocument/2006/relationships/image" Target="../media/image257.jpg"/><Relationship Id="rId7" Type="http://schemas.openxmlformats.org/officeDocument/2006/relationships/image" Target="../media/image259.png"/><Relationship Id="rId2" Type="http://schemas.openxmlformats.org/officeDocument/2006/relationships/notesSlide" Target="../notesSlides/notesSlide25.xml"/><Relationship Id="rId1" Type="http://schemas.openxmlformats.org/officeDocument/2006/relationships/slideLayout" Target="../slideLayouts/slideLayout15.xml"/><Relationship Id="rId6" Type="http://schemas.openxmlformats.org/officeDocument/2006/relationships/image" Target="../media/image258.png"/><Relationship Id="rId5" Type="http://schemas.openxmlformats.org/officeDocument/2006/relationships/image" Target="../media/image253.emf"/><Relationship Id="rId4" Type="http://schemas.openxmlformats.org/officeDocument/2006/relationships/hyperlink" Target="https://news.microsoft.com/en-sg/2016/12/07/building-and-construction-authority-keeping-buildings-cool-with-data/" TargetMode="External"/></Relationships>
</file>

<file path=ppt/slides/_rels/slide32.xml.rels><?xml version="1.0" encoding="UTF-8" standalone="yes"?>
<Relationships xmlns="http://schemas.openxmlformats.org/package/2006/relationships"><Relationship Id="rId8" Type="http://schemas.openxmlformats.org/officeDocument/2006/relationships/image" Target="../media/image259.png"/><Relationship Id="rId3" Type="http://schemas.openxmlformats.org/officeDocument/2006/relationships/image" Target="../media/image260.jpg"/><Relationship Id="rId7" Type="http://schemas.openxmlformats.org/officeDocument/2006/relationships/image" Target="../media/image261.jpeg"/><Relationship Id="rId2" Type="http://schemas.openxmlformats.org/officeDocument/2006/relationships/notesSlide" Target="../notesSlides/notesSlide26.xml"/><Relationship Id="rId1" Type="http://schemas.openxmlformats.org/officeDocument/2006/relationships/slideLayout" Target="../slideLayouts/slideLayout18.xml"/><Relationship Id="rId6" Type="http://schemas.openxmlformats.org/officeDocument/2006/relationships/image" Target="../media/image253.emf"/><Relationship Id="rId5" Type="http://schemas.openxmlformats.org/officeDocument/2006/relationships/hyperlink" Target="https://customers.microsoft.com/en-us/story/crowneplazabelgrade-travel-transportation-azure" TargetMode="External"/><Relationship Id="rId4" Type="http://schemas.openxmlformats.org/officeDocument/2006/relationships/hyperlink" Target="http://www.tribridge.com/" TargetMode="External"/></Relationships>
</file>

<file path=ppt/slides/_rels/slide33.xml.rels><?xml version="1.0" encoding="UTF-8" standalone="yes"?>
<Relationships xmlns="http://schemas.openxmlformats.org/package/2006/relationships"><Relationship Id="rId8" Type="http://schemas.openxmlformats.org/officeDocument/2006/relationships/image" Target="../media/image264.png"/><Relationship Id="rId3" Type="http://schemas.openxmlformats.org/officeDocument/2006/relationships/image" Target="../media/image262.png"/><Relationship Id="rId7" Type="http://schemas.openxmlformats.org/officeDocument/2006/relationships/image" Target="../media/image254.emf"/><Relationship Id="rId2" Type="http://schemas.openxmlformats.org/officeDocument/2006/relationships/notesSlide" Target="../notesSlides/notesSlide27.xml"/><Relationship Id="rId1" Type="http://schemas.openxmlformats.org/officeDocument/2006/relationships/slideLayout" Target="../slideLayouts/slideLayout24.xml"/><Relationship Id="rId6" Type="http://schemas.openxmlformats.org/officeDocument/2006/relationships/image" Target="../media/image253.emf"/><Relationship Id="rId5" Type="http://schemas.openxmlformats.org/officeDocument/2006/relationships/hyperlink" Target="https://customers.microsoft.com/en-us/story/maersk-travel-transportation-azure" TargetMode="External"/><Relationship Id="rId4" Type="http://schemas.openxmlformats.org/officeDocument/2006/relationships/image" Target="../media/image263.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9.svg"/></Relationships>
</file>

<file path=ppt/slides/_rels/slide5.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0.jpeg"/><Relationship Id="rId18" Type="http://schemas.openxmlformats.org/officeDocument/2006/relationships/image" Target="../media/image25.png"/><Relationship Id="rId3" Type="http://schemas.openxmlformats.org/officeDocument/2006/relationships/image" Target="../media/image10.png"/><Relationship Id="rId7" Type="http://schemas.openxmlformats.org/officeDocument/2006/relationships/image" Target="../media/image14.png"/><Relationship Id="rId12" Type="http://schemas.openxmlformats.org/officeDocument/2006/relationships/image" Target="../media/image19.png"/><Relationship Id="rId17" Type="http://schemas.openxmlformats.org/officeDocument/2006/relationships/image" Target="../media/image24.png"/><Relationship Id="rId2" Type="http://schemas.openxmlformats.org/officeDocument/2006/relationships/notesSlide" Target="../notesSlides/notesSlide4.xml"/><Relationship Id="rId16" Type="http://schemas.openxmlformats.org/officeDocument/2006/relationships/image" Target="../media/image23.png"/><Relationship Id="rId20" Type="http://schemas.openxmlformats.org/officeDocument/2006/relationships/image" Target="../media/image27.jpg"/><Relationship Id="rId1" Type="http://schemas.openxmlformats.org/officeDocument/2006/relationships/slideLayout" Target="../slideLayouts/slideLayout6.xml"/><Relationship Id="rId6" Type="http://schemas.openxmlformats.org/officeDocument/2006/relationships/image" Target="../media/image13.png"/><Relationship Id="rId11" Type="http://schemas.openxmlformats.org/officeDocument/2006/relationships/image" Target="../media/image18.png"/><Relationship Id="rId5" Type="http://schemas.openxmlformats.org/officeDocument/2006/relationships/image" Target="../media/image12.png"/><Relationship Id="rId15" Type="http://schemas.openxmlformats.org/officeDocument/2006/relationships/image" Target="../media/image22.jpeg"/><Relationship Id="rId10" Type="http://schemas.openxmlformats.org/officeDocument/2006/relationships/image" Target="../media/image17.png"/><Relationship Id="rId19" Type="http://schemas.openxmlformats.org/officeDocument/2006/relationships/image" Target="../media/image26.gif"/><Relationship Id="rId4" Type="http://schemas.openxmlformats.org/officeDocument/2006/relationships/image" Target="../media/image11.jpg"/><Relationship Id="rId9" Type="http://schemas.openxmlformats.org/officeDocument/2006/relationships/image" Target="../media/image16.png"/><Relationship Id="rId14" Type="http://schemas.openxmlformats.org/officeDocument/2006/relationships/image" Target="../media/image21.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DEF9ED7-81FC-4148-BB9F-E0216F830192}"/>
              </a:ext>
            </a:extLst>
          </p:cNvPr>
          <p:cNvSpPr/>
          <p:nvPr/>
        </p:nvSpPr>
        <p:spPr>
          <a:xfrm>
            <a:off x="457200" y="2466342"/>
            <a:ext cx="5029200" cy="1969770"/>
          </a:xfrm>
          <a:prstGeom prst="rect">
            <a:avLst/>
          </a:prstGeom>
        </p:spPr>
        <p:txBody>
          <a:bodyPr wrap="square" anchor="ctr">
            <a:spAutoFit/>
          </a:bodyPr>
          <a:lstStyle/>
          <a:p>
            <a:r>
              <a:rPr lang="en-US" sz="4800" dirty="0">
                <a:solidFill>
                  <a:schemeClr val="tx2">
                    <a:lumMod val="25000"/>
                  </a:schemeClr>
                </a:solidFill>
                <a:latin typeface="Segoe UI Semibold" panose="020B0702040204020203" pitchFamily="34" charset="0"/>
                <a:cs typeface="Segoe UI Semibold" panose="020B0702040204020203" pitchFamily="34" charset="0"/>
              </a:rPr>
              <a:t>Microsoft IoT</a:t>
            </a:r>
            <a:endParaRPr lang="en-US" sz="1400" dirty="0">
              <a:solidFill>
                <a:schemeClr val="tx2">
                  <a:lumMod val="25000"/>
                </a:schemeClr>
              </a:solidFill>
              <a:latin typeface="Segoe UI Semibold" panose="020B0702040204020203" pitchFamily="34" charset="0"/>
              <a:cs typeface="Segoe UI Semibold" panose="020B0702040204020203" pitchFamily="34" charset="0"/>
            </a:endParaRPr>
          </a:p>
          <a:p>
            <a:endParaRPr lang="en-US" sz="1000" dirty="0">
              <a:solidFill>
                <a:schemeClr val="tx2">
                  <a:lumMod val="25000"/>
                </a:schemeClr>
              </a:solidFill>
            </a:endParaRPr>
          </a:p>
          <a:p>
            <a:r>
              <a:rPr lang="en-US" sz="3200" dirty="0">
                <a:solidFill>
                  <a:schemeClr val="tx2">
                    <a:lumMod val="25000"/>
                  </a:schemeClr>
                </a:solidFill>
              </a:rPr>
              <a:t>Digital Transformation and the Internet of Things</a:t>
            </a:r>
            <a:endParaRPr lang="en-US" sz="4400" dirty="0">
              <a:solidFill>
                <a:schemeClr val="tx2">
                  <a:lumMod val="25000"/>
                </a:schemeClr>
              </a:solidFill>
            </a:endParaRPr>
          </a:p>
        </p:txBody>
      </p:sp>
      <p:sp>
        <p:nvSpPr>
          <p:cNvPr id="4" name="Rectangle 3">
            <a:extLst>
              <a:ext uri="{FF2B5EF4-FFF2-40B4-BE49-F238E27FC236}">
                <a16:creationId xmlns:a16="http://schemas.microsoft.com/office/drawing/2014/main" id="{8DAF697A-2BAE-46C4-80EC-E95FF953F1B3}"/>
              </a:ext>
            </a:extLst>
          </p:cNvPr>
          <p:cNvSpPr/>
          <p:nvPr/>
        </p:nvSpPr>
        <p:spPr>
          <a:xfrm>
            <a:off x="457199" y="5019845"/>
            <a:ext cx="5532783" cy="1015663"/>
          </a:xfrm>
          <a:prstGeom prst="rect">
            <a:avLst/>
          </a:prstGeom>
        </p:spPr>
        <p:txBody>
          <a:bodyPr wrap="square" anchor="ctr">
            <a:spAutoFit/>
          </a:bodyPr>
          <a:lstStyle/>
          <a:p>
            <a:r>
              <a:rPr lang="en-US" sz="2000" dirty="0">
                <a:solidFill>
                  <a:schemeClr val="tx2">
                    <a:lumMod val="25000"/>
                  </a:schemeClr>
                </a:solidFill>
                <a:latin typeface="Segoe UI Semibold" panose="020B0702040204020203" pitchFamily="34" charset="0"/>
                <a:cs typeface="Segoe UI Semibold" panose="020B0702040204020203" pitchFamily="34" charset="0"/>
              </a:rPr>
              <a:t>Mike Chan</a:t>
            </a:r>
          </a:p>
          <a:p>
            <a:r>
              <a:rPr lang="en-US" sz="2000" dirty="0">
                <a:solidFill>
                  <a:schemeClr val="tx2">
                    <a:lumMod val="25000"/>
                  </a:schemeClr>
                </a:solidFill>
                <a:latin typeface="Segoe UI Semibold" panose="020B0702040204020203" pitchFamily="34" charset="0"/>
                <a:cs typeface="Segoe UI Semibold" panose="020B0702040204020203" pitchFamily="34" charset="0"/>
              </a:rPr>
              <a:t>Cloud Solution Architect – Data &amp; AI</a:t>
            </a:r>
          </a:p>
          <a:p>
            <a:r>
              <a:rPr lang="en-US" sz="2000" dirty="0">
                <a:solidFill>
                  <a:schemeClr val="tx2">
                    <a:lumMod val="25000"/>
                  </a:schemeClr>
                </a:solidFill>
                <a:latin typeface="Segoe UI Semibold" panose="020B0702040204020203" pitchFamily="34" charset="0"/>
                <a:cs typeface="Segoe UI Semibold" panose="020B0702040204020203" pitchFamily="34" charset="0"/>
              </a:rPr>
              <a:t>MSHK, OCP</a:t>
            </a:r>
            <a:endParaRPr lang="en-US" sz="1800" dirty="0">
              <a:solidFill>
                <a:schemeClr val="tx2">
                  <a:lumMod val="25000"/>
                </a:schemeClr>
              </a:solidFill>
              <a:latin typeface="+mj-lt"/>
            </a:endParaRPr>
          </a:p>
        </p:txBody>
      </p:sp>
    </p:spTree>
    <p:extLst>
      <p:ext uri="{BB962C8B-B14F-4D97-AF65-F5344CB8AC3E}">
        <p14:creationId xmlns:p14="http://schemas.microsoft.com/office/powerpoint/2010/main" val="15874597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7837" y="296897"/>
            <a:ext cx="11735118" cy="917575"/>
          </a:xfrm>
        </p:spPr>
        <p:txBody>
          <a:bodyPr/>
          <a:lstStyle/>
          <a:p>
            <a:r>
              <a:rPr lang="en-US" dirty="0"/>
              <a:t>Microsoft is simplifying IoT</a:t>
            </a:r>
          </a:p>
        </p:txBody>
      </p:sp>
      <p:sp>
        <p:nvSpPr>
          <p:cNvPr id="151" name="cloud"/>
          <p:cNvSpPr>
            <a:spLocks/>
          </p:cNvSpPr>
          <p:nvPr/>
        </p:nvSpPr>
        <p:spPr bwMode="black">
          <a:xfrm>
            <a:off x="6140269" y="10758488"/>
            <a:ext cx="5029200" cy="1645920"/>
          </a:xfrm>
          <a:prstGeom prst="rect">
            <a:avLst/>
          </a:prstGeom>
          <a:solidFill>
            <a:schemeClr val="bg1">
              <a:lumMod val="65000"/>
              <a:alpha val="98000"/>
            </a:schemeClr>
          </a:solidFill>
          <a:ln w="3175" cap="flat" cmpd="sng" algn="ctr">
            <a:noFill/>
            <a:prstDash val="solid"/>
          </a:ln>
          <a:effectLst/>
        </p:spPr>
        <p:txBody>
          <a:bodyPr lIns="182880" tIns="182880" rIns="182880" bIns="182880" rtlCol="0" anchor="t" anchorCtr="0"/>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70C0"/>
              </a:solidFill>
              <a:effectLst/>
              <a:uLnTx/>
              <a:uFillTx/>
              <a:latin typeface="Segoe UI Light"/>
              <a:ea typeface="+mn-ea"/>
              <a:cs typeface="Segoe UI Semibold" panose="020B0702040204020203" pitchFamily="34" charset="0"/>
            </a:endParaRPr>
          </a:p>
        </p:txBody>
      </p:sp>
      <p:sp>
        <p:nvSpPr>
          <p:cNvPr id="158" name="cloud"/>
          <p:cNvSpPr>
            <a:spLocks/>
          </p:cNvSpPr>
          <p:nvPr/>
        </p:nvSpPr>
        <p:spPr bwMode="black">
          <a:xfrm>
            <a:off x="915005" y="10758488"/>
            <a:ext cx="5029200" cy="1645920"/>
          </a:xfrm>
          <a:prstGeom prst="rect">
            <a:avLst/>
          </a:prstGeom>
          <a:solidFill>
            <a:schemeClr val="bg1">
              <a:lumMod val="65000"/>
              <a:alpha val="98000"/>
            </a:schemeClr>
          </a:solidFill>
          <a:ln w="3175" cap="flat" cmpd="sng" algn="ctr">
            <a:noFill/>
            <a:prstDash val="solid"/>
          </a:ln>
          <a:effectLst/>
        </p:spPr>
        <p:txBody>
          <a:bodyPr lIns="182880" tIns="182880" rIns="182880" bIns="182880" rtlCol="0" anchor="t" anchorCtr="0"/>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70C0"/>
              </a:solidFill>
              <a:effectLst/>
              <a:uLnTx/>
              <a:uFillTx/>
              <a:latin typeface="Segoe UI Light"/>
              <a:ea typeface="+mn-ea"/>
              <a:cs typeface="Segoe UI Semibold" panose="020B0702040204020203" pitchFamily="34" charset="0"/>
            </a:endParaRPr>
          </a:p>
        </p:txBody>
      </p:sp>
      <p:grpSp>
        <p:nvGrpSpPr>
          <p:cNvPr id="4" name="Group 3">
            <a:extLst>
              <a:ext uri="{FF2B5EF4-FFF2-40B4-BE49-F238E27FC236}">
                <a16:creationId xmlns:a16="http://schemas.microsoft.com/office/drawing/2014/main" id="{7113043B-C874-44F6-AE86-81E6623FAB90}"/>
              </a:ext>
            </a:extLst>
          </p:cNvPr>
          <p:cNvGrpSpPr/>
          <p:nvPr/>
        </p:nvGrpSpPr>
        <p:grpSpPr>
          <a:xfrm>
            <a:off x="1344192" y="2550173"/>
            <a:ext cx="2743200" cy="4089165"/>
            <a:chOff x="1344192" y="2550174"/>
            <a:chExt cx="2743200" cy="3657600"/>
          </a:xfrm>
        </p:grpSpPr>
        <p:sp>
          <p:nvSpPr>
            <p:cNvPr id="10" name="Rectangle 9"/>
            <p:cNvSpPr/>
            <p:nvPr/>
          </p:nvSpPr>
          <p:spPr bwMode="auto">
            <a:xfrm>
              <a:off x="1344192" y="2550174"/>
              <a:ext cx="2743200" cy="3657600"/>
            </a:xfrm>
            <a:prstGeom prst="rect">
              <a:avLst/>
            </a:prstGeom>
            <a:solidFill>
              <a:srgbClr val="002060"/>
            </a:solidFill>
            <a:ln w="3175" cap="flat" cmpd="sng" algn="ctr">
              <a:noFill/>
              <a:prstDash val="solid"/>
            </a:ln>
            <a:effectLst/>
          </p:spPr>
          <p:txBody>
            <a:bodyPr vert="horz" lIns="182880" tIns="1463040" rIns="182880" bIns="0" rtlCol="0" anchor="t" anchorCtr="0"/>
            <a:lstStyle/>
            <a:p>
              <a:pPr marL="0" marR="0" lvl="0" indent="0" algn="ctr" defTabSz="932384"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Azure IoT Edge</a:t>
              </a:r>
              <a:br>
                <a:rPr kumimoji="0" lang="en-US" sz="1800" b="0" i="0" u="none" strike="noStrike" kern="1200" cap="none" spc="0" normalizeH="0" baseline="0" noProof="0" dirty="0">
                  <a:ln>
                    <a:noFill/>
                  </a:ln>
                  <a:solidFill>
                    <a:srgbClr val="FFFFFF"/>
                  </a:solidFill>
                  <a:effectLst/>
                  <a:uLnTx/>
                  <a:uFillTx/>
                  <a:latin typeface="Segoe UI Light"/>
                  <a:ea typeface="+mn-ea"/>
                  <a:cs typeface="+mn-cs"/>
                </a:rPr>
              </a:br>
              <a:endParaRPr kumimoji="0" lang="en-US" sz="1800" b="0" i="0" u="none" strike="noStrike" kern="1200" cap="none" spc="0" normalizeH="0" baseline="0" noProof="0" dirty="0">
                <a:ln>
                  <a:noFill/>
                </a:ln>
                <a:solidFill>
                  <a:srgbClr val="FFFFFF"/>
                </a:solidFill>
                <a:effectLst/>
                <a:uLnTx/>
                <a:uFillTx/>
                <a:latin typeface="Segoe UI Light"/>
                <a:ea typeface="+mn-ea"/>
                <a:cs typeface="+mn-cs"/>
              </a:endParaRPr>
            </a:p>
            <a:p>
              <a:pPr marL="0" marR="0" lvl="0" indent="0" defTabSz="932384"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Light"/>
                  <a:ea typeface="+mn-ea"/>
                  <a:cs typeface="+mn-cs"/>
                </a:rPr>
                <a:t>Securely distribute cloud intelligence locally, quickly, and at scale</a:t>
              </a:r>
            </a:p>
          </p:txBody>
        </p:sp>
        <p:sp>
          <p:nvSpPr>
            <p:cNvPr id="31" name="Freeform 25">
              <a:extLst>
                <a:ext uri="{FF2B5EF4-FFF2-40B4-BE49-F238E27FC236}">
                  <a16:creationId xmlns:a16="http://schemas.microsoft.com/office/drawing/2014/main" id="{31C8380B-9900-418B-8A38-DC82366F4779}"/>
                </a:ext>
              </a:extLst>
            </p:cNvPr>
            <p:cNvSpPr>
              <a:spLocks noEditPoints="1"/>
            </p:cNvSpPr>
            <p:nvPr/>
          </p:nvSpPr>
          <p:spPr bwMode="auto">
            <a:xfrm>
              <a:off x="2350032" y="2956594"/>
              <a:ext cx="731520" cy="731520"/>
            </a:xfrm>
            <a:custGeom>
              <a:avLst/>
              <a:gdLst>
                <a:gd name="T0" fmla="*/ 876 w 945"/>
                <a:gd name="T1" fmla="*/ 641 h 1031"/>
                <a:gd name="T2" fmla="*/ 889 w 945"/>
                <a:gd name="T3" fmla="*/ 423 h 1031"/>
                <a:gd name="T4" fmla="*/ 945 w 945"/>
                <a:gd name="T5" fmla="*/ 335 h 1031"/>
                <a:gd name="T6" fmla="*/ 847 w 945"/>
                <a:gd name="T7" fmla="*/ 236 h 1031"/>
                <a:gd name="T8" fmla="*/ 795 w 945"/>
                <a:gd name="T9" fmla="*/ 251 h 1031"/>
                <a:gd name="T10" fmla="*/ 558 w 945"/>
                <a:gd name="T11" fmla="*/ 115 h 1031"/>
                <a:gd name="T12" fmla="*/ 560 w 945"/>
                <a:gd name="T13" fmla="*/ 98 h 1031"/>
                <a:gd name="T14" fmla="*/ 461 w 945"/>
                <a:gd name="T15" fmla="*/ 0 h 1031"/>
                <a:gd name="T16" fmla="*/ 363 w 945"/>
                <a:gd name="T17" fmla="*/ 98 h 1031"/>
                <a:gd name="T18" fmla="*/ 363 w 945"/>
                <a:gd name="T19" fmla="*/ 106 h 1031"/>
                <a:gd name="T20" fmla="*/ 176 w 945"/>
                <a:gd name="T21" fmla="*/ 230 h 1031"/>
                <a:gd name="T22" fmla="*/ 124 w 945"/>
                <a:gd name="T23" fmla="*/ 215 h 1031"/>
                <a:gd name="T24" fmla="*/ 26 w 945"/>
                <a:gd name="T25" fmla="*/ 313 h 1031"/>
                <a:gd name="T26" fmla="*/ 72 w 945"/>
                <a:gd name="T27" fmla="*/ 397 h 1031"/>
                <a:gd name="T28" fmla="*/ 59 w 945"/>
                <a:gd name="T29" fmla="*/ 625 h 1031"/>
                <a:gd name="T30" fmla="*/ 0 w 945"/>
                <a:gd name="T31" fmla="*/ 715 h 1031"/>
                <a:gd name="T32" fmla="*/ 98 w 945"/>
                <a:gd name="T33" fmla="*/ 813 h 1031"/>
                <a:gd name="T34" fmla="*/ 155 w 945"/>
                <a:gd name="T35" fmla="*/ 794 h 1031"/>
                <a:gd name="T36" fmla="*/ 397 w 945"/>
                <a:gd name="T37" fmla="*/ 933 h 1031"/>
                <a:gd name="T38" fmla="*/ 495 w 945"/>
                <a:gd name="T39" fmla="*/ 1031 h 1031"/>
                <a:gd name="T40" fmla="*/ 593 w 945"/>
                <a:gd name="T41" fmla="*/ 933 h 1031"/>
                <a:gd name="T42" fmla="*/ 778 w 945"/>
                <a:gd name="T43" fmla="*/ 811 h 1031"/>
                <a:gd name="T44" fmla="*/ 823 w 945"/>
                <a:gd name="T45" fmla="*/ 822 h 1031"/>
                <a:gd name="T46" fmla="*/ 921 w 945"/>
                <a:gd name="T47" fmla="*/ 724 h 1031"/>
                <a:gd name="T48" fmla="*/ 876 w 945"/>
                <a:gd name="T49" fmla="*/ 641 h 1031"/>
                <a:gd name="T50" fmla="*/ 461 w 945"/>
                <a:gd name="T51" fmla="*/ 196 h 1031"/>
                <a:gd name="T52" fmla="*/ 529 w 945"/>
                <a:gd name="T53" fmla="*/ 169 h 1031"/>
                <a:gd name="T54" fmla="*/ 755 w 945"/>
                <a:gd name="T55" fmla="*/ 300 h 1031"/>
                <a:gd name="T56" fmla="*/ 748 w 945"/>
                <a:gd name="T57" fmla="*/ 335 h 1031"/>
                <a:gd name="T58" fmla="*/ 826 w 945"/>
                <a:gd name="T59" fmla="*/ 431 h 1031"/>
                <a:gd name="T60" fmla="*/ 815 w 945"/>
                <a:gd name="T61" fmla="*/ 626 h 1031"/>
                <a:gd name="T62" fmla="*/ 724 w 945"/>
                <a:gd name="T63" fmla="*/ 724 h 1031"/>
                <a:gd name="T64" fmla="*/ 734 w 945"/>
                <a:gd name="T65" fmla="*/ 766 h 1031"/>
                <a:gd name="T66" fmla="*/ 572 w 945"/>
                <a:gd name="T67" fmla="*/ 872 h 1031"/>
                <a:gd name="T68" fmla="*/ 495 w 945"/>
                <a:gd name="T69" fmla="*/ 834 h 1031"/>
                <a:gd name="T70" fmla="*/ 417 w 945"/>
                <a:gd name="T71" fmla="*/ 873 h 1031"/>
                <a:gd name="T72" fmla="*/ 192 w 945"/>
                <a:gd name="T73" fmla="*/ 743 h 1031"/>
                <a:gd name="T74" fmla="*/ 196 w 945"/>
                <a:gd name="T75" fmla="*/ 715 h 1031"/>
                <a:gd name="T76" fmla="*/ 121 w 945"/>
                <a:gd name="T77" fmla="*/ 619 h 1031"/>
                <a:gd name="T78" fmla="*/ 134 w 945"/>
                <a:gd name="T79" fmla="*/ 411 h 1031"/>
                <a:gd name="T80" fmla="*/ 222 w 945"/>
                <a:gd name="T81" fmla="*/ 313 h 1031"/>
                <a:gd name="T82" fmla="*/ 216 w 945"/>
                <a:gd name="T83" fmla="*/ 278 h 1031"/>
                <a:gd name="T84" fmla="*/ 388 w 945"/>
                <a:gd name="T85" fmla="*/ 164 h 1031"/>
                <a:gd name="T86" fmla="*/ 461 w 945"/>
                <a:gd name="T87" fmla="*/ 196 h 10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45" h="1031">
                  <a:moveTo>
                    <a:pt x="876" y="641"/>
                  </a:moveTo>
                  <a:cubicBezTo>
                    <a:pt x="889" y="423"/>
                    <a:pt x="889" y="423"/>
                    <a:pt x="889" y="423"/>
                  </a:cubicBezTo>
                  <a:cubicBezTo>
                    <a:pt x="922" y="407"/>
                    <a:pt x="945" y="374"/>
                    <a:pt x="945" y="335"/>
                  </a:cubicBezTo>
                  <a:cubicBezTo>
                    <a:pt x="945" y="280"/>
                    <a:pt x="901" y="236"/>
                    <a:pt x="847" y="236"/>
                  </a:cubicBezTo>
                  <a:cubicBezTo>
                    <a:pt x="827" y="236"/>
                    <a:pt x="810" y="242"/>
                    <a:pt x="795" y="251"/>
                  </a:cubicBezTo>
                  <a:cubicBezTo>
                    <a:pt x="558" y="115"/>
                    <a:pt x="558" y="115"/>
                    <a:pt x="558" y="115"/>
                  </a:cubicBezTo>
                  <a:cubicBezTo>
                    <a:pt x="559" y="109"/>
                    <a:pt x="560" y="104"/>
                    <a:pt x="560" y="98"/>
                  </a:cubicBezTo>
                  <a:cubicBezTo>
                    <a:pt x="560" y="44"/>
                    <a:pt x="516" y="0"/>
                    <a:pt x="461" y="0"/>
                  </a:cubicBezTo>
                  <a:cubicBezTo>
                    <a:pt x="407" y="0"/>
                    <a:pt x="363" y="44"/>
                    <a:pt x="363" y="98"/>
                  </a:cubicBezTo>
                  <a:cubicBezTo>
                    <a:pt x="363" y="100"/>
                    <a:pt x="363" y="103"/>
                    <a:pt x="363" y="106"/>
                  </a:cubicBezTo>
                  <a:cubicBezTo>
                    <a:pt x="176" y="230"/>
                    <a:pt x="176" y="230"/>
                    <a:pt x="176" y="230"/>
                  </a:cubicBezTo>
                  <a:cubicBezTo>
                    <a:pt x="161" y="221"/>
                    <a:pt x="143" y="215"/>
                    <a:pt x="124" y="215"/>
                  </a:cubicBezTo>
                  <a:cubicBezTo>
                    <a:pt x="70" y="215"/>
                    <a:pt x="26" y="259"/>
                    <a:pt x="26" y="313"/>
                  </a:cubicBezTo>
                  <a:cubicBezTo>
                    <a:pt x="26" y="349"/>
                    <a:pt x="45" y="379"/>
                    <a:pt x="72" y="397"/>
                  </a:cubicBezTo>
                  <a:cubicBezTo>
                    <a:pt x="59" y="625"/>
                    <a:pt x="59" y="625"/>
                    <a:pt x="59" y="625"/>
                  </a:cubicBezTo>
                  <a:cubicBezTo>
                    <a:pt x="24" y="640"/>
                    <a:pt x="0" y="674"/>
                    <a:pt x="0" y="715"/>
                  </a:cubicBezTo>
                  <a:cubicBezTo>
                    <a:pt x="0" y="769"/>
                    <a:pt x="44" y="813"/>
                    <a:pt x="98" y="813"/>
                  </a:cubicBezTo>
                  <a:cubicBezTo>
                    <a:pt x="119" y="813"/>
                    <a:pt x="139" y="806"/>
                    <a:pt x="155" y="794"/>
                  </a:cubicBezTo>
                  <a:cubicBezTo>
                    <a:pt x="397" y="933"/>
                    <a:pt x="397" y="933"/>
                    <a:pt x="397" y="933"/>
                  </a:cubicBezTo>
                  <a:cubicBezTo>
                    <a:pt x="397" y="987"/>
                    <a:pt x="441" y="1031"/>
                    <a:pt x="495" y="1031"/>
                  </a:cubicBezTo>
                  <a:cubicBezTo>
                    <a:pt x="549" y="1031"/>
                    <a:pt x="593" y="987"/>
                    <a:pt x="593" y="933"/>
                  </a:cubicBezTo>
                  <a:cubicBezTo>
                    <a:pt x="778" y="811"/>
                    <a:pt x="778" y="811"/>
                    <a:pt x="778" y="811"/>
                  </a:cubicBezTo>
                  <a:cubicBezTo>
                    <a:pt x="791" y="818"/>
                    <a:pt x="807" y="822"/>
                    <a:pt x="823" y="822"/>
                  </a:cubicBezTo>
                  <a:cubicBezTo>
                    <a:pt x="877" y="822"/>
                    <a:pt x="921" y="778"/>
                    <a:pt x="921" y="724"/>
                  </a:cubicBezTo>
                  <a:cubicBezTo>
                    <a:pt x="921" y="689"/>
                    <a:pt x="903" y="659"/>
                    <a:pt x="876" y="641"/>
                  </a:cubicBezTo>
                  <a:close/>
                  <a:moveTo>
                    <a:pt x="461" y="196"/>
                  </a:moveTo>
                  <a:cubicBezTo>
                    <a:pt x="487" y="196"/>
                    <a:pt x="511" y="186"/>
                    <a:pt x="529" y="169"/>
                  </a:cubicBezTo>
                  <a:cubicBezTo>
                    <a:pt x="755" y="300"/>
                    <a:pt x="755" y="300"/>
                    <a:pt x="755" y="300"/>
                  </a:cubicBezTo>
                  <a:cubicBezTo>
                    <a:pt x="751" y="311"/>
                    <a:pt x="748" y="322"/>
                    <a:pt x="748" y="335"/>
                  </a:cubicBezTo>
                  <a:cubicBezTo>
                    <a:pt x="748" y="382"/>
                    <a:pt x="782" y="421"/>
                    <a:pt x="826" y="431"/>
                  </a:cubicBezTo>
                  <a:cubicBezTo>
                    <a:pt x="815" y="626"/>
                    <a:pt x="815" y="626"/>
                    <a:pt x="815" y="626"/>
                  </a:cubicBezTo>
                  <a:cubicBezTo>
                    <a:pt x="764" y="630"/>
                    <a:pt x="724" y="672"/>
                    <a:pt x="724" y="724"/>
                  </a:cubicBezTo>
                  <a:cubicBezTo>
                    <a:pt x="724" y="739"/>
                    <a:pt x="728" y="753"/>
                    <a:pt x="734" y="766"/>
                  </a:cubicBezTo>
                  <a:cubicBezTo>
                    <a:pt x="572" y="872"/>
                    <a:pt x="572" y="872"/>
                    <a:pt x="572" y="872"/>
                  </a:cubicBezTo>
                  <a:cubicBezTo>
                    <a:pt x="554" y="849"/>
                    <a:pt x="526" y="834"/>
                    <a:pt x="495" y="834"/>
                  </a:cubicBezTo>
                  <a:cubicBezTo>
                    <a:pt x="463" y="834"/>
                    <a:pt x="435" y="850"/>
                    <a:pt x="417" y="873"/>
                  </a:cubicBezTo>
                  <a:cubicBezTo>
                    <a:pt x="192" y="743"/>
                    <a:pt x="192" y="743"/>
                    <a:pt x="192" y="743"/>
                  </a:cubicBezTo>
                  <a:cubicBezTo>
                    <a:pt x="194" y="734"/>
                    <a:pt x="196" y="725"/>
                    <a:pt x="196" y="715"/>
                  </a:cubicBezTo>
                  <a:cubicBezTo>
                    <a:pt x="196" y="668"/>
                    <a:pt x="164" y="630"/>
                    <a:pt x="121" y="619"/>
                  </a:cubicBezTo>
                  <a:cubicBezTo>
                    <a:pt x="134" y="411"/>
                    <a:pt x="134" y="411"/>
                    <a:pt x="134" y="411"/>
                  </a:cubicBezTo>
                  <a:cubicBezTo>
                    <a:pt x="183" y="406"/>
                    <a:pt x="222" y="364"/>
                    <a:pt x="222" y="313"/>
                  </a:cubicBezTo>
                  <a:cubicBezTo>
                    <a:pt x="222" y="301"/>
                    <a:pt x="220" y="289"/>
                    <a:pt x="216" y="278"/>
                  </a:cubicBezTo>
                  <a:cubicBezTo>
                    <a:pt x="388" y="164"/>
                    <a:pt x="388" y="164"/>
                    <a:pt x="388" y="164"/>
                  </a:cubicBezTo>
                  <a:cubicBezTo>
                    <a:pt x="406" y="183"/>
                    <a:pt x="432" y="196"/>
                    <a:pt x="461" y="196"/>
                  </a:cubicBezTo>
                  <a:close/>
                </a:path>
              </a:pathLst>
            </a:cu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0" rIns="182880" bIns="0" numCol="1" spcCol="0" rtlCol="0" fromWordArt="0" anchor="t" anchorCtr="0" forceAA="0" compatLnSpc="1">
              <a:prstTxWarp prst="textNoShape">
                <a:avLst/>
              </a:prstTxWarp>
              <a:noAutofit/>
            </a:bodyPr>
            <a:lstStyle/>
            <a:p>
              <a:pPr marL="0" marR="0" lvl="0" indent="0" algn="r" defTabSz="48392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33" name="Freeform 26">
              <a:extLst>
                <a:ext uri="{FF2B5EF4-FFF2-40B4-BE49-F238E27FC236}">
                  <a16:creationId xmlns:a16="http://schemas.microsoft.com/office/drawing/2014/main" id="{5245DAE1-CF69-46E8-8860-00E43C1887E9}"/>
                </a:ext>
              </a:extLst>
            </p:cNvPr>
            <p:cNvSpPr>
              <a:spLocks/>
            </p:cNvSpPr>
            <p:nvPr/>
          </p:nvSpPr>
          <p:spPr bwMode="auto">
            <a:xfrm>
              <a:off x="2573734" y="3176978"/>
              <a:ext cx="284117" cy="290752"/>
            </a:xfrm>
            <a:custGeom>
              <a:avLst/>
              <a:gdLst>
                <a:gd name="T0" fmla="*/ 844 w 870"/>
                <a:gd name="T1" fmla="*/ 720 h 971"/>
                <a:gd name="T2" fmla="*/ 870 w 870"/>
                <a:gd name="T3" fmla="*/ 268 h 971"/>
                <a:gd name="T4" fmla="*/ 406 w 870"/>
                <a:gd name="T5" fmla="*/ 0 h 971"/>
                <a:gd name="T6" fmla="*/ 26 w 870"/>
                <a:gd name="T7" fmla="*/ 249 h 971"/>
                <a:gd name="T8" fmla="*/ 0 w 870"/>
                <a:gd name="T9" fmla="*/ 704 h 971"/>
                <a:gd name="T10" fmla="*/ 465 w 870"/>
                <a:gd name="T11" fmla="*/ 971 h 971"/>
                <a:gd name="T12" fmla="*/ 844 w 870"/>
                <a:gd name="T13" fmla="*/ 720 h 971"/>
              </a:gdLst>
              <a:ahLst/>
              <a:cxnLst>
                <a:cxn ang="0">
                  <a:pos x="T0" y="T1"/>
                </a:cxn>
                <a:cxn ang="0">
                  <a:pos x="T2" y="T3"/>
                </a:cxn>
                <a:cxn ang="0">
                  <a:pos x="T4" y="T5"/>
                </a:cxn>
                <a:cxn ang="0">
                  <a:pos x="T6" y="T7"/>
                </a:cxn>
                <a:cxn ang="0">
                  <a:pos x="T8" y="T9"/>
                </a:cxn>
                <a:cxn ang="0">
                  <a:pos x="T10" y="T11"/>
                </a:cxn>
                <a:cxn ang="0">
                  <a:pos x="T12" y="T13"/>
                </a:cxn>
              </a:cxnLst>
              <a:rect l="0" t="0" r="r" b="b"/>
              <a:pathLst>
                <a:path w="870" h="971">
                  <a:moveTo>
                    <a:pt x="844" y="720"/>
                  </a:moveTo>
                  <a:lnTo>
                    <a:pt x="870" y="268"/>
                  </a:lnTo>
                  <a:lnTo>
                    <a:pt x="406" y="0"/>
                  </a:lnTo>
                  <a:lnTo>
                    <a:pt x="26" y="249"/>
                  </a:lnTo>
                  <a:lnTo>
                    <a:pt x="0" y="704"/>
                  </a:lnTo>
                  <a:lnTo>
                    <a:pt x="465" y="971"/>
                  </a:lnTo>
                  <a:lnTo>
                    <a:pt x="844" y="720"/>
                  </a:lnTo>
                  <a:close/>
                </a:path>
              </a:pathLst>
            </a:cu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0" rIns="182880" bIns="0" numCol="1" spcCol="0" rtlCol="0" fromWordArt="0" anchor="t" anchorCtr="0" forceAA="0" compatLnSpc="1">
              <a:prstTxWarp prst="textNoShape">
                <a:avLst/>
              </a:prstTxWarp>
              <a:noAutofit/>
            </a:bodyPr>
            <a:lstStyle/>
            <a:p>
              <a:pPr marL="0" marR="0" lvl="0" indent="0" algn="r" defTabSz="48392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grpSp>
      <p:grpSp>
        <p:nvGrpSpPr>
          <p:cNvPr id="5" name="Group 4">
            <a:extLst>
              <a:ext uri="{FF2B5EF4-FFF2-40B4-BE49-F238E27FC236}">
                <a16:creationId xmlns:a16="http://schemas.microsoft.com/office/drawing/2014/main" id="{725E0206-5362-4B4A-B4D1-511390F389BB}"/>
              </a:ext>
            </a:extLst>
          </p:cNvPr>
          <p:cNvGrpSpPr/>
          <p:nvPr/>
        </p:nvGrpSpPr>
        <p:grpSpPr>
          <a:xfrm>
            <a:off x="4768669" y="2550173"/>
            <a:ext cx="2743200" cy="4089165"/>
            <a:chOff x="4768669" y="2550174"/>
            <a:chExt cx="2743200" cy="3657600"/>
          </a:xfrm>
        </p:grpSpPr>
        <p:sp>
          <p:nvSpPr>
            <p:cNvPr id="6" name="Rectangle 5"/>
            <p:cNvSpPr/>
            <p:nvPr/>
          </p:nvSpPr>
          <p:spPr bwMode="auto">
            <a:xfrm>
              <a:off x="4768669" y="2550174"/>
              <a:ext cx="2743200" cy="3657600"/>
            </a:xfrm>
            <a:prstGeom prst="rect">
              <a:avLst/>
            </a:prstGeom>
            <a:solidFill>
              <a:srgbClr val="0070C0"/>
            </a:solidFill>
            <a:ln w="3175" cap="flat" cmpd="sng" algn="ctr">
              <a:noFill/>
              <a:prstDash val="solid"/>
            </a:ln>
            <a:effectLst/>
          </p:spPr>
          <p:txBody>
            <a:bodyPr vert="horz" lIns="182880" tIns="1463040" rIns="182880" bIns="0" rtlCol="0" anchor="t" anchorCtr="0"/>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Azure IoT Suite</a:t>
              </a:r>
              <a:br>
                <a:rPr kumimoji="0" lang="en-US" sz="1800" b="0" i="0" u="none" strike="noStrike" kern="1200" cap="none" spc="0" normalizeH="0" baseline="0" noProof="0" dirty="0">
                  <a:ln>
                    <a:noFill/>
                  </a:ln>
                  <a:solidFill>
                    <a:srgbClr val="FFFFFF"/>
                  </a:solidFill>
                  <a:effectLst/>
                  <a:uLnTx/>
                  <a:uFillTx/>
                  <a:latin typeface="Segoe UI Light"/>
                  <a:ea typeface="+mn-ea"/>
                  <a:cs typeface="+mn-cs"/>
                </a:rPr>
              </a:br>
              <a:endParaRPr kumimoji="0" lang="en-US" sz="1800" b="0" i="0" u="none" strike="noStrike" kern="1200" cap="none" spc="0" normalizeH="0" baseline="0" noProof="0" dirty="0">
                <a:ln>
                  <a:noFill/>
                </a:ln>
                <a:solidFill>
                  <a:srgbClr val="FFFFFF"/>
                </a:solidFill>
                <a:effectLst/>
                <a:uLnTx/>
                <a:uFillTx/>
                <a:latin typeface="Segoe UI Light"/>
                <a:ea typeface="+mn-ea"/>
                <a:cs typeface="+mn-cs"/>
              </a:endParaRPr>
            </a:p>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Light"/>
                  <a:ea typeface="+mn-ea"/>
                  <a:cs typeface="+mn-cs"/>
                </a:rPr>
                <a:t>Fully customizable PaaS for when you need complete control. Preconfigured solutions to help accelerate the most common scenarios</a:t>
              </a:r>
            </a:p>
          </p:txBody>
        </p:sp>
        <p:sp>
          <p:nvSpPr>
            <p:cNvPr id="106" name="Freeform 57"/>
            <p:cNvSpPr/>
            <p:nvPr/>
          </p:nvSpPr>
          <p:spPr>
            <a:xfrm>
              <a:off x="5664933" y="2979883"/>
              <a:ext cx="1133553" cy="731520"/>
            </a:xfrm>
            <a:custGeom>
              <a:avLst/>
              <a:gdLst>
                <a:gd name="connsiteX0" fmla="*/ 1250518 w 1888055"/>
                <a:gd name="connsiteY0" fmla="*/ 0 h 1164260"/>
                <a:gd name="connsiteX1" fmla="*/ 1589570 w 1888055"/>
                <a:gd name="connsiteY1" fmla="*/ 339052 h 1164260"/>
                <a:gd name="connsiteX2" fmla="*/ 1589570 w 1888055"/>
                <a:gd name="connsiteY2" fmla="*/ 377117 h 1164260"/>
                <a:gd name="connsiteX3" fmla="*/ 1583859 w 1888055"/>
                <a:gd name="connsiteY3" fmla="*/ 433775 h 1164260"/>
                <a:gd name="connsiteX4" fmla="*/ 1593835 w 1888055"/>
                <a:gd name="connsiteY4" fmla="*/ 434780 h 1164260"/>
                <a:gd name="connsiteX5" fmla="*/ 1888055 w 1888055"/>
                <a:gd name="connsiteY5" fmla="*/ 795777 h 1164260"/>
                <a:gd name="connsiteX6" fmla="*/ 1519572 w 1888055"/>
                <a:gd name="connsiteY6" fmla="*/ 1164260 h 1164260"/>
                <a:gd name="connsiteX7" fmla="*/ 368483 w 1888055"/>
                <a:gd name="connsiteY7" fmla="*/ 1164260 h 1164260"/>
                <a:gd name="connsiteX8" fmla="*/ 0 w 1888055"/>
                <a:gd name="connsiteY8" fmla="*/ 795777 h 1164260"/>
                <a:gd name="connsiteX9" fmla="*/ 368483 w 1888055"/>
                <a:gd name="connsiteY9" fmla="*/ 427294 h 1164260"/>
                <a:gd name="connsiteX10" fmla="*/ 394054 w 1888055"/>
                <a:gd name="connsiteY10" fmla="*/ 427294 h 1164260"/>
                <a:gd name="connsiteX11" fmla="*/ 403956 w 1888055"/>
                <a:gd name="connsiteY11" fmla="*/ 395393 h 1164260"/>
                <a:gd name="connsiteX12" fmla="*/ 733901 w 1888055"/>
                <a:gd name="connsiteY12" fmla="*/ 176691 h 1164260"/>
                <a:gd name="connsiteX13" fmla="*/ 746153 w 1888055"/>
                <a:gd name="connsiteY13" fmla="*/ 176691 h 1164260"/>
                <a:gd name="connsiteX14" fmla="*/ 852637 w 1888055"/>
                <a:gd name="connsiteY14" fmla="*/ 192790 h 1164260"/>
                <a:gd name="connsiteX15" fmla="*/ 930871 w 1888055"/>
                <a:gd name="connsiteY15" fmla="*/ 230399 h 1164260"/>
                <a:gd name="connsiteX16" fmla="*/ 938111 w 1888055"/>
                <a:gd name="connsiteY16" fmla="*/ 207078 h 1164260"/>
                <a:gd name="connsiteX17" fmla="*/ 1250518 w 1888055"/>
                <a:gd name="connsiteY17" fmla="*/ 0 h 1164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88055" h="1164260">
                  <a:moveTo>
                    <a:pt x="1250518" y="0"/>
                  </a:moveTo>
                  <a:cubicBezTo>
                    <a:pt x="1437771" y="0"/>
                    <a:pt x="1589570" y="151799"/>
                    <a:pt x="1589570" y="339052"/>
                  </a:cubicBezTo>
                  <a:lnTo>
                    <a:pt x="1589570" y="377117"/>
                  </a:lnTo>
                  <a:lnTo>
                    <a:pt x="1583859" y="433775"/>
                  </a:lnTo>
                  <a:lnTo>
                    <a:pt x="1593835" y="434780"/>
                  </a:lnTo>
                  <a:cubicBezTo>
                    <a:pt x="1761746" y="469140"/>
                    <a:pt x="1888055" y="617708"/>
                    <a:pt x="1888055" y="795777"/>
                  </a:cubicBezTo>
                  <a:cubicBezTo>
                    <a:pt x="1888055" y="999285"/>
                    <a:pt x="1723080" y="1164260"/>
                    <a:pt x="1519572" y="1164260"/>
                  </a:cubicBezTo>
                  <a:lnTo>
                    <a:pt x="368483" y="1164260"/>
                  </a:lnTo>
                  <a:cubicBezTo>
                    <a:pt x="164975" y="1164260"/>
                    <a:pt x="0" y="999285"/>
                    <a:pt x="0" y="795777"/>
                  </a:cubicBezTo>
                  <a:cubicBezTo>
                    <a:pt x="0" y="592269"/>
                    <a:pt x="164975" y="427294"/>
                    <a:pt x="368483" y="427294"/>
                  </a:cubicBezTo>
                  <a:lnTo>
                    <a:pt x="394054" y="427294"/>
                  </a:lnTo>
                  <a:lnTo>
                    <a:pt x="403956" y="395393"/>
                  </a:lnTo>
                  <a:cubicBezTo>
                    <a:pt x="458316" y="266871"/>
                    <a:pt x="585578" y="176691"/>
                    <a:pt x="733901" y="176691"/>
                  </a:cubicBezTo>
                  <a:lnTo>
                    <a:pt x="746153" y="176691"/>
                  </a:lnTo>
                  <a:cubicBezTo>
                    <a:pt x="783234" y="176691"/>
                    <a:pt x="818999" y="182327"/>
                    <a:pt x="852637" y="192790"/>
                  </a:cubicBezTo>
                  <a:lnTo>
                    <a:pt x="930871" y="230399"/>
                  </a:lnTo>
                  <a:lnTo>
                    <a:pt x="938111" y="207078"/>
                  </a:lnTo>
                  <a:cubicBezTo>
                    <a:pt x="989582" y="85387"/>
                    <a:pt x="1110079" y="0"/>
                    <a:pt x="1250518" y="0"/>
                  </a:cubicBezTo>
                  <a:close/>
                </a:path>
              </a:pathLst>
            </a:custGeom>
            <a:solidFill>
              <a:schemeClr val="bg1"/>
            </a:solidFill>
            <a:ln w="25400" cap="flat" cmpd="sng" algn="ctr">
              <a:noFill/>
              <a:prstDash val="solid"/>
            </a:ln>
            <a:effectLst/>
          </p:spPr>
          <p:txBody>
            <a:bodyPr vert="horz" lIns="182880" tIns="1463040" rIns="182880" bIns="0" rtlCol="0" anchor="t" anchorCtr="0"/>
            <a:lstStyle/>
            <a:p>
              <a:pPr marL="0" marR="0" lvl="0" indent="0" algn="ctr" defTabSz="111026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Light"/>
                <a:ea typeface="+mn-ea"/>
                <a:cs typeface="+mn-cs"/>
              </a:endParaRPr>
            </a:p>
          </p:txBody>
        </p:sp>
        <p:grpSp>
          <p:nvGrpSpPr>
            <p:cNvPr id="27" name="Group 26">
              <a:extLst>
                <a:ext uri="{FF2B5EF4-FFF2-40B4-BE49-F238E27FC236}">
                  <a16:creationId xmlns:a16="http://schemas.microsoft.com/office/drawing/2014/main" id="{647C16C8-85E7-4A88-9DC2-5ED91388B0F9}"/>
                </a:ext>
              </a:extLst>
            </p:cNvPr>
            <p:cNvGrpSpPr/>
            <p:nvPr/>
          </p:nvGrpSpPr>
          <p:grpSpPr>
            <a:xfrm rot="1977938">
              <a:off x="5985631" y="3037350"/>
              <a:ext cx="460724" cy="616585"/>
              <a:chOff x="9760895" y="1901016"/>
              <a:chExt cx="1086002" cy="1426965"/>
            </a:xfrm>
            <a:solidFill>
              <a:srgbClr val="0070C0"/>
            </a:solidFill>
          </p:grpSpPr>
          <p:sp>
            <p:nvSpPr>
              <p:cNvPr id="28" name="Freeform 36">
                <a:extLst>
                  <a:ext uri="{FF2B5EF4-FFF2-40B4-BE49-F238E27FC236}">
                    <a16:creationId xmlns:a16="http://schemas.microsoft.com/office/drawing/2014/main" id="{EEC0FC81-7EE3-48C2-BF35-4F4E800A69EB}"/>
                  </a:ext>
                </a:extLst>
              </p:cNvPr>
              <p:cNvSpPr>
                <a:spLocks noEditPoints="1"/>
              </p:cNvSpPr>
              <p:nvPr/>
            </p:nvSpPr>
            <p:spPr bwMode="auto">
              <a:xfrm>
                <a:off x="9760895" y="2406586"/>
                <a:ext cx="916385" cy="921395"/>
              </a:xfrm>
              <a:custGeom>
                <a:avLst/>
                <a:gdLst>
                  <a:gd name="T0" fmla="*/ 69 w 77"/>
                  <a:gd name="T1" fmla="*/ 36 h 77"/>
                  <a:gd name="T2" fmla="*/ 65 w 77"/>
                  <a:gd name="T3" fmla="*/ 33 h 77"/>
                  <a:gd name="T4" fmla="*/ 66 w 77"/>
                  <a:gd name="T5" fmla="*/ 25 h 77"/>
                  <a:gd name="T6" fmla="*/ 71 w 77"/>
                  <a:gd name="T7" fmla="*/ 17 h 77"/>
                  <a:gd name="T8" fmla="*/ 64 w 77"/>
                  <a:gd name="T9" fmla="*/ 12 h 77"/>
                  <a:gd name="T10" fmla="*/ 54 w 77"/>
                  <a:gd name="T11" fmla="*/ 16 h 77"/>
                  <a:gd name="T12" fmla="*/ 48 w 77"/>
                  <a:gd name="T13" fmla="*/ 10 h 77"/>
                  <a:gd name="T14" fmla="*/ 47 w 77"/>
                  <a:gd name="T15" fmla="*/ 1 h 77"/>
                  <a:gd name="T16" fmla="*/ 38 w 77"/>
                  <a:gd name="T17" fmla="*/ 2 h 77"/>
                  <a:gd name="T18" fmla="*/ 34 w 77"/>
                  <a:gd name="T19" fmla="*/ 12 h 77"/>
                  <a:gd name="T20" fmla="*/ 26 w 77"/>
                  <a:gd name="T21" fmla="*/ 12 h 77"/>
                  <a:gd name="T22" fmla="*/ 18 w 77"/>
                  <a:gd name="T23" fmla="*/ 6 h 77"/>
                  <a:gd name="T24" fmla="*/ 13 w 77"/>
                  <a:gd name="T25" fmla="*/ 13 h 77"/>
                  <a:gd name="T26" fmla="*/ 17 w 77"/>
                  <a:gd name="T27" fmla="*/ 23 h 77"/>
                  <a:gd name="T28" fmla="*/ 15 w 77"/>
                  <a:gd name="T29" fmla="*/ 26 h 77"/>
                  <a:gd name="T30" fmla="*/ 11 w 77"/>
                  <a:gd name="T31" fmla="*/ 29 h 77"/>
                  <a:gd name="T32" fmla="*/ 1 w 77"/>
                  <a:gd name="T33" fmla="*/ 31 h 77"/>
                  <a:gd name="T34" fmla="*/ 3 w 77"/>
                  <a:gd name="T35" fmla="*/ 39 h 77"/>
                  <a:gd name="T36" fmla="*/ 13 w 77"/>
                  <a:gd name="T37" fmla="*/ 44 h 77"/>
                  <a:gd name="T38" fmla="*/ 13 w 77"/>
                  <a:gd name="T39" fmla="*/ 47 h 77"/>
                  <a:gd name="T40" fmla="*/ 12 w 77"/>
                  <a:gd name="T41" fmla="*/ 52 h 77"/>
                  <a:gd name="T42" fmla="*/ 7 w 77"/>
                  <a:gd name="T43" fmla="*/ 60 h 77"/>
                  <a:gd name="T44" fmla="*/ 14 w 77"/>
                  <a:gd name="T45" fmla="*/ 64 h 77"/>
                  <a:gd name="T46" fmla="*/ 24 w 77"/>
                  <a:gd name="T47" fmla="*/ 61 h 77"/>
                  <a:gd name="T48" fmla="*/ 27 w 77"/>
                  <a:gd name="T49" fmla="*/ 62 h 77"/>
                  <a:gd name="T50" fmla="*/ 29 w 77"/>
                  <a:gd name="T51" fmla="*/ 67 h 77"/>
                  <a:gd name="T52" fmla="*/ 31 w 77"/>
                  <a:gd name="T53" fmla="*/ 76 h 77"/>
                  <a:gd name="T54" fmla="*/ 39 w 77"/>
                  <a:gd name="T55" fmla="*/ 75 h 77"/>
                  <a:gd name="T56" fmla="*/ 44 w 77"/>
                  <a:gd name="T57" fmla="*/ 65 h 77"/>
                  <a:gd name="T58" fmla="*/ 48 w 77"/>
                  <a:gd name="T59" fmla="*/ 64 h 77"/>
                  <a:gd name="T60" fmla="*/ 52 w 77"/>
                  <a:gd name="T61" fmla="*/ 65 h 77"/>
                  <a:gd name="T62" fmla="*/ 60 w 77"/>
                  <a:gd name="T63" fmla="*/ 70 h 77"/>
                  <a:gd name="T64" fmla="*/ 65 w 77"/>
                  <a:gd name="T65" fmla="*/ 64 h 77"/>
                  <a:gd name="T66" fmla="*/ 61 w 77"/>
                  <a:gd name="T67" fmla="*/ 53 h 77"/>
                  <a:gd name="T68" fmla="*/ 63 w 77"/>
                  <a:gd name="T69" fmla="*/ 50 h 77"/>
                  <a:gd name="T70" fmla="*/ 67 w 77"/>
                  <a:gd name="T71" fmla="*/ 48 h 77"/>
                  <a:gd name="T72" fmla="*/ 77 w 77"/>
                  <a:gd name="T73" fmla="*/ 46 h 77"/>
                  <a:gd name="T74" fmla="*/ 75 w 77"/>
                  <a:gd name="T75" fmla="*/ 38 h 77"/>
                  <a:gd name="T76" fmla="*/ 25 w 77"/>
                  <a:gd name="T77" fmla="*/ 37 h 77"/>
                  <a:gd name="T78" fmla="*/ 53 w 77"/>
                  <a:gd name="T79" fmla="*/ 4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7" h="77">
                    <a:moveTo>
                      <a:pt x="75" y="38"/>
                    </a:moveTo>
                    <a:cubicBezTo>
                      <a:pt x="69" y="36"/>
                      <a:pt x="69" y="36"/>
                      <a:pt x="69" y="36"/>
                    </a:cubicBezTo>
                    <a:cubicBezTo>
                      <a:pt x="66" y="36"/>
                      <a:pt x="66" y="34"/>
                      <a:pt x="65" y="33"/>
                    </a:cubicBezTo>
                    <a:cubicBezTo>
                      <a:pt x="65" y="33"/>
                      <a:pt x="65" y="33"/>
                      <a:pt x="65" y="33"/>
                    </a:cubicBezTo>
                    <a:cubicBezTo>
                      <a:pt x="65" y="32"/>
                      <a:pt x="65" y="31"/>
                      <a:pt x="64" y="30"/>
                    </a:cubicBezTo>
                    <a:cubicBezTo>
                      <a:pt x="64" y="28"/>
                      <a:pt x="64" y="27"/>
                      <a:pt x="66" y="25"/>
                    </a:cubicBezTo>
                    <a:cubicBezTo>
                      <a:pt x="71" y="20"/>
                      <a:pt x="71" y="20"/>
                      <a:pt x="71" y="20"/>
                    </a:cubicBezTo>
                    <a:cubicBezTo>
                      <a:pt x="72" y="19"/>
                      <a:pt x="72" y="18"/>
                      <a:pt x="71" y="17"/>
                    </a:cubicBezTo>
                    <a:cubicBezTo>
                      <a:pt x="68" y="13"/>
                      <a:pt x="68" y="13"/>
                      <a:pt x="68" y="13"/>
                    </a:cubicBezTo>
                    <a:cubicBezTo>
                      <a:pt x="67" y="12"/>
                      <a:pt x="66" y="12"/>
                      <a:pt x="64" y="12"/>
                    </a:cubicBezTo>
                    <a:cubicBezTo>
                      <a:pt x="59" y="16"/>
                      <a:pt x="59" y="16"/>
                      <a:pt x="59" y="16"/>
                    </a:cubicBezTo>
                    <a:cubicBezTo>
                      <a:pt x="57" y="17"/>
                      <a:pt x="55" y="17"/>
                      <a:pt x="54" y="16"/>
                    </a:cubicBezTo>
                    <a:cubicBezTo>
                      <a:pt x="53" y="15"/>
                      <a:pt x="52" y="15"/>
                      <a:pt x="50" y="14"/>
                    </a:cubicBezTo>
                    <a:cubicBezTo>
                      <a:pt x="49" y="13"/>
                      <a:pt x="48" y="12"/>
                      <a:pt x="48" y="10"/>
                    </a:cubicBezTo>
                    <a:cubicBezTo>
                      <a:pt x="49" y="3"/>
                      <a:pt x="49" y="3"/>
                      <a:pt x="49" y="3"/>
                    </a:cubicBezTo>
                    <a:cubicBezTo>
                      <a:pt x="49" y="2"/>
                      <a:pt x="48" y="1"/>
                      <a:pt x="47" y="1"/>
                    </a:cubicBezTo>
                    <a:cubicBezTo>
                      <a:pt x="41" y="0"/>
                      <a:pt x="41" y="0"/>
                      <a:pt x="41" y="0"/>
                    </a:cubicBezTo>
                    <a:cubicBezTo>
                      <a:pt x="40" y="0"/>
                      <a:pt x="39" y="1"/>
                      <a:pt x="38" y="2"/>
                    </a:cubicBezTo>
                    <a:cubicBezTo>
                      <a:pt x="37" y="9"/>
                      <a:pt x="37" y="9"/>
                      <a:pt x="37" y="9"/>
                    </a:cubicBezTo>
                    <a:cubicBezTo>
                      <a:pt x="36" y="11"/>
                      <a:pt x="35" y="12"/>
                      <a:pt x="34" y="12"/>
                    </a:cubicBezTo>
                    <a:cubicBezTo>
                      <a:pt x="33" y="12"/>
                      <a:pt x="31" y="13"/>
                      <a:pt x="30" y="13"/>
                    </a:cubicBezTo>
                    <a:cubicBezTo>
                      <a:pt x="29" y="13"/>
                      <a:pt x="27" y="13"/>
                      <a:pt x="26" y="12"/>
                    </a:cubicBezTo>
                    <a:cubicBezTo>
                      <a:pt x="21" y="7"/>
                      <a:pt x="21" y="7"/>
                      <a:pt x="21" y="7"/>
                    </a:cubicBezTo>
                    <a:cubicBezTo>
                      <a:pt x="20" y="6"/>
                      <a:pt x="18" y="6"/>
                      <a:pt x="18" y="6"/>
                    </a:cubicBezTo>
                    <a:cubicBezTo>
                      <a:pt x="13" y="10"/>
                      <a:pt x="13" y="10"/>
                      <a:pt x="13" y="10"/>
                    </a:cubicBezTo>
                    <a:cubicBezTo>
                      <a:pt x="13" y="10"/>
                      <a:pt x="12" y="12"/>
                      <a:pt x="13" y="13"/>
                    </a:cubicBezTo>
                    <a:cubicBezTo>
                      <a:pt x="16" y="19"/>
                      <a:pt x="16" y="19"/>
                      <a:pt x="16" y="19"/>
                    </a:cubicBezTo>
                    <a:cubicBezTo>
                      <a:pt x="18" y="21"/>
                      <a:pt x="17" y="22"/>
                      <a:pt x="17" y="23"/>
                    </a:cubicBezTo>
                    <a:cubicBezTo>
                      <a:pt x="17" y="23"/>
                      <a:pt x="17" y="23"/>
                      <a:pt x="17" y="24"/>
                    </a:cubicBezTo>
                    <a:cubicBezTo>
                      <a:pt x="16" y="24"/>
                      <a:pt x="15" y="25"/>
                      <a:pt x="15" y="26"/>
                    </a:cubicBezTo>
                    <a:cubicBezTo>
                      <a:pt x="15" y="26"/>
                      <a:pt x="15" y="27"/>
                      <a:pt x="15" y="27"/>
                    </a:cubicBezTo>
                    <a:cubicBezTo>
                      <a:pt x="14" y="28"/>
                      <a:pt x="13" y="29"/>
                      <a:pt x="11" y="29"/>
                    </a:cubicBezTo>
                    <a:cubicBezTo>
                      <a:pt x="4" y="29"/>
                      <a:pt x="4" y="29"/>
                      <a:pt x="4" y="29"/>
                    </a:cubicBezTo>
                    <a:cubicBezTo>
                      <a:pt x="3" y="29"/>
                      <a:pt x="1" y="30"/>
                      <a:pt x="1" y="31"/>
                    </a:cubicBezTo>
                    <a:cubicBezTo>
                      <a:pt x="1" y="36"/>
                      <a:pt x="1" y="36"/>
                      <a:pt x="1" y="36"/>
                    </a:cubicBezTo>
                    <a:cubicBezTo>
                      <a:pt x="0" y="37"/>
                      <a:pt x="1" y="38"/>
                      <a:pt x="3" y="39"/>
                    </a:cubicBezTo>
                    <a:cubicBezTo>
                      <a:pt x="9" y="40"/>
                      <a:pt x="9" y="40"/>
                      <a:pt x="9" y="40"/>
                    </a:cubicBezTo>
                    <a:cubicBezTo>
                      <a:pt x="12" y="41"/>
                      <a:pt x="12" y="42"/>
                      <a:pt x="13" y="44"/>
                    </a:cubicBezTo>
                    <a:cubicBezTo>
                      <a:pt x="13" y="44"/>
                      <a:pt x="13" y="44"/>
                      <a:pt x="13" y="44"/>
                    </a:cubicBezTo>
                    <a:cubicBezTo>
                      <a:pt x="13" y="45"/>
                      <a:pt x="13" y="46"/>
                      <a:pt x="13" y="47"/>
                    </a:cubicBezTo>
                    <a:cubicBezTo>
                      <a:pt x="13" y="47"/>
                      <a:pt x="13" y="47"/>
                      <a:pt x="13" y="47"/>
                    </a:cubicBezTo>
                    <a:cubicBezTo>
                      <a:pt x="14" y="48"/>
                      <a:pt x="14" y="50"/>
                      <a:pt x="12" y="52"/>
                    </a:cubicBezTo>
                    <a:cubicBezTo>
                      <a:pt x="7" y="56"/>
                      <a:pt x="7" y="56"/>
                      <a:pt x="7" y="56"/>
                    </a:cubicBezTo>
                    <a:cubicBezTo>
                      <a:pt x="6" y="57"/>
                      <a:pt x="6" y="59"/>
                      <a:pt x="7" y="60"/>
                    </a:cubicBezTo>
                    <a:cubicBezTo>
                      <a:pt x="10" y="64"/>
                      <a:pt x="10" y="64"/>
                      <a:pt x="10" y="64"/>
                    </a:cubicBezTo>
                    <a:cubicBezTo>
                      <a:pt x="11" y="65"/>
                      <a:pt x="12" y="65"/>
                      <a:pt x="14" y="64"/>
                    </a:cubicBezTo>
                    <a:cubicBezTo>
                      <a:pt x="19" y="61"/>
                      <a:pt x="19" y="61"/>
                      <a:pt x="19" y="61"/>
                    </a:cubicBezTo>
                    <a:cubicBezTo>
                      <a:pt x="21" y="60"/>
                      <a:pt x="23" y="60"/>
                      <a:pt x="24" y="61"/>
                    </a:cubicBezTo>
                    <a:cubicBezTo>
                      <a:pt x="24" y="61"/>
                      <a:pt x="24" y="61"/>
                      <a:pt x="24" y="61"/>
                    </a:cubicBezTo>
                    <a:cubicBezTo>
                      <a:pt x="25" y="61"/>
                      <a:pt x="26" y="62"/>
                      <a:pt x="27" y="62"/>
                    </a:cubicBezTo>
                    <a:cubicBezTo>
                      <a:pt x="27" y="62"/>
                      <a:pt x="27" y="63"/>
                      <a:pt x="27" y="63"/>
                    </a:cubicBezTo>
                    <a:cubicBezTo>
                      <a:pt x="28" y="63"/>
                      <a:pt x="29" y="64"/>
                      <a:pt x="29" y="67"/>
                    </a:cubicBezTo>
                    <a:cubicBezTo>
                      <a:pt x="29" y="73"/>
                      <a:pt x="29" y="73"/>
                      <a:pt x="29" y="73"/>
                    </a:cubicBezTo>
                    <a:cubicBezTo>
                      <a:pt x="29" y="75"/>
                      <a:pt x="30" y="76"/>
                      <a:pt x="31" y="76"/>
                    </a:cubicBezTo>
                    <a:cubicBezTo>
                      <a:pt x="37" y="77"/>
                      <a:pt x="37" y="77"/>
                      <a:pt x="37" y="77"/>
                    </a:cubicBezTo>
                    <a:cubicBezTo>
                      <a:pt x="38" y="77"/>
                      <a:pt x="39" y="76"/>
                      <a:pt x="39" y="75"/>
                    </a:cubicBezTo>
                    <a:cubicBezTo>
                      <a:pt x="41" y="68"/>
                      <a:pt x="41" y="68"/>
                      <a:pt x="41" y="68"/>
                    </a:cubicBezTo>
                    <a:cubicBezTo>
                      <a:pt x="42" y="66"/>
                      <a:pt x="43" y="65"/>
                      <a:pt x="44" y="65"/>
                    </a:cubicBezTo>
                    <a:cubicBezTo>
                      <a:pt x="44" y="65"/>
                      <a:pt x="44" y="65"/>
                      <a:pt x="44" y="65"/>
                    </a:cubicBezTo>
                    <a:cubicBezTo>
                      <a:pt x="45" y="64"/>
                      <a:pt x="47" y="64"/>
                      <a:pt x="48" y="64"/>
                    </a:cubicBezTo>
                    <a:cubicBezTo>
                      <a:pt x="48" y="64"/>
                      <a:pt x="48" y="64"/>
                      <a:pt x="48" y="64"/>
                    </a:cubicBezTo>
                    <a:cubicBezTo>
                      <a:pt x="49" y="63"/>
                      <a:pt x="50" y="63"/>
                      <a:pt x="52" y="65"/>
                    </a:cubicBezTo>
                    <a:cubicBezTo>
                      <a:pt x="57" y="70"/>
                      <a:pt x="57" y="70"/>
                      <a:pt x="57" y="70"/>
                    </a:cubicBezTo>
                    <a:cubicBezTo>
                      <a:pt x="58" y="71"/>
                      <a:pt x="59" y="71"/>
                      <a:pt x="60" y="70"/>
                    </a:cubicBezTo>
                    <a:cubicBezTo>
                      <a:pt x="65" y="67"/>
                      <a:pt x="65" y="67"/>
                      <a:pt x="65" y="67"/>
                    </a:cubicBezTo>
                    <a:cubicBezTo>
                      <a:pt x="65" y="66"/>
                      <a:pt x="66" y="65"/>
                      <a:pt x="65" y="64"/>
                    </a:cubicBezTo>
                    <a:cubicBezTo>
                      <a:pt x="61" y="58"/>
                      <a:pt x="61" y="58"/>
                      <a:pt x="61" y="58"/>
                    </a:cubicBezTo>
                    <a:cubicBezTo>
                      <a:pt x="60" y="56"/>
                      <a:pt x="61" y="54"/>
                      <a:pt x="61" y="53"/>
                    </a:cubicBezTo>
                    <a:cubicBezTo>
                      <a:pt x="61" y="53"/>
                      <a:pt x="61" y="53"/>
                      <a:pt x="61" y="53"/>
                    </a:cubicBezTo>
                    <a:cubicBezTo>
                      <a:pt x="62" y="52"/>
                      <a:pt x="63" y="51"/>
                      <a:pt x="63" y="50"/>
                    </a:cubicBezTo>
                    <a:cubicBezTo>
                      <a:pt x="63" y="50"/>
                      <a:pt x="63" y="50"/>
                      <a:pt x="63" y="50"/>
                    </a:cubicBezTo>
                    <a:cubicBezTo>
                      <a:pt x="64" y="49"/>
                      <a:pt x="65" y="48"/>
                      <a:pt x="67" y="48"/>
                    </a:cubicBezTo>
                    <a:cubicBezTo>
                      <a:pt x="74" y="48"/>
                      <a:pt x="74" y="48"/>
                      <a:pt x="74" y="48"/>
                    </a:cubicBezTo>
                    <a:cubicBezTo>
                      <a:pt x="75" y="48"/>
                      <a:pt x="77" y="47"/>
                      <a:pt x="77" y="46"/>
                    </a:cubicBezTo>
                    <a:cubicBezTo>
                      <a:pt x="77" y="40"/>
                      <a:pt x="77" y="40"/>
                      <a:pt x="77" y="40"/>
                    </a:cubicBezTo>
                    <a:cubicBezTo>
                      <a:pt x="77" y="40"/>
                      <a:pt x="77" y="38"/>
                      <a:pt x="75" y="38"/>
                    </a:cubicBezTo>
                    <a:close/>
                    <a:moveTo>
                      <a:pt x="37" y="52"/>
                    </a:moveTo>
                    <a:cubicBezTo>
                      <a:pt x="29" y="51"/>
                      <a:pt x="24" y="44"/>
                      <a:pt x="25" y="37"/>
                    </a:cubicBezTo>
                    <a:cubicBezTo>
                      <a:pt x="26" y="29"/>
                      <a:pt x="33" y="23"/>
                      <a:pt x="41" y="24"/>
                    </a:cubicBezTo>
                    <a:cubicBezTo>
                      <a:pt x="48" y="25"/>
                      <a:pt x="54" y="32"/>
                      <a:pt x="53" y="40"/>
                    </a:cubicBezTo>
                    <a:cubicBezTo>
                      <a:pt x="52" y="48"/>
                      <a:pt x="45" y="53"/>
                      <a:pt x="37" y="52"/>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0" rIns="18288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29" name="Freeform 36">
                <a:extLst>
                  <a:ext uri="{FF2B5EF4-FFF2-40B4-BE49-F238E27FC236}">
                    <a16:creationId xmlns:a16="http://schemas.microsoft.com/office/drawing/2014/main" id="{B8A4AA93-37EF-4944-BB4D-FE5EB3634C36}"/>
                  </a:ext>
                </a:extLst>
              </p:cNvPr>
              <p:cNvSpPr>
                <a:spLocks noEditPoints="1"/>
              </p:cNvSpPr>
              <p:nvPr/>
            </p:nvSpPr>
            <p:spPr bwMode="auto">
              <a:xfrm rot="972397">
                <a:off x="10255481" y="1901016"/>
                <a:ext cx="591416" cy="594649"/>
              </a:xfrm>
              <a:custGeom>
                <a:avLst/>
                <a:gdLst>
                  <a:gd name="T0" fmla="*/ 69 w 77"/>
                  <a:gd name="T1" fmla="*/ 36 h 77"/>
                  <a:gd name="T2" fmla="*/ 65 w 77"/>
                  <a:gd name="T3" fmla="*/ 33 h 77"/>
                  <a:gd name="T4" fmla="*/ 66 w 77"/>
                  <a:gd name="T5" fmla="*/ 25 h 77"/>
                  <a:gd name="T6" fmla="*/ 71 w 77"/>
                  <a:gd name="T7" fmla="*/ 17 h 77"/>
                  <a:gd name="T8" fmla="*/ 64 w 77"/>
                  <a:gd name="T9" fmla="*/ 12 h 77"/>
                  <a:gd name="T10" fmla="*/ 54 w 77"/>
                  <a:gd name="T11" fmla="*/ 16 h 77"/>
                  <a:gd name="T12" fmla="*/ 48 w 77"/>
                  <a:gd name="T13" fmla="*/ 10 h 77"/>
                  <a:gd name="T14" fmla="*/ 47 w 77"/>
                  <a:gd name="T15" fmla="*/ 1 h 77"/>
                  <a:gd name="T16" fmla="*/ 38 w 77"/>
                  <a:gd name="T17" fmla="*/ 2 h 77"/>
                  <a:gd name="T18" fmla="*/ 34 w 77"/>
                  <a:gd name="T19" fmla="*/ 12 h 77"/>
                  <a:gd name="T20" fmla="*/ 26 w 77"/>
                  <a:gd name="T21" fmla="*/ 12 h 77"/>
                  <a:gd name="T22" fmla="*/ 18 w 77"/>
                  <a:gd name="T23" fmla="*/ 6 h 77"/>
                  <a:gd name="T24" fmla="*/ 13 w 77"/>
                  <a:gd name="T25" fmla="*/ 13 h 77"/>
                  <a:gd name="T26" fmla="*/ 17 w 77"/>
                  <a:gd name="T27" fmla="*/ 23 h 77"/>
                  <a:gd name="T28" fmla="*/ 15 w 77"/>
                  <a:gd name="T29" fmla="*/ 26 h 77"/>
                  <a:gd name="T30" fmla="*/ 11 w 77"/>
                  <a:gd name="T31" fmla="*/ 29 h 77"/>
                  <a:gd name="T32" fmla="*/ 1 w 77"/>
                  <a:gd name="T33" fmla="*/ 31 h 77"/>
                  <a:gd name="T34" fmla="*/ 3 w 77"/>
                  <a:gd name="T35" fmla="*/ 39 h 77"/>
                  <a:gd name="T36" fmla="*/ 13 w 77"/>
                  <a:gd name="T37" fmla="*/ 44 h 77"/>
                  <a:gd name="T38" fmla="*/ 13 w 77"/>
                  <a:gd name="T39" fmla="*/ 47 h 77"/>
                  <a:gd name="T40" fmla="*/ 12 w 77"/>
                  <a:gd name="T41" fmla="*/ 52 h 77"/>
                  <a:gd name="T42" fmla="*/ 7 w 77"/>
                  <a:gd name="T43" fmla="*/ 60 h 77"/>
                  <a:gd name="T44" fmla="*/ 14 w 77"/>
                  <a:gd name="T45" fmla="*/ 64 h 77"/>
                  <a:gd name="T46" fmla="*/ 24 w 77"/>
                  <a:gd name="T47" fmla="*/ 61 h 77"/>
                  <a:gd name="T48" fmla="*/ 27 w 77"/>
                  <a:gd name="T49" fmla="*/ 62 h 77"/>
                  <a:gd name="T50" fmla="*/ 29 w 77"/>
                  <a:gd name="T51" fmla="*/ 67 h 77"/>
                  <a:gd name="T52" fmla="*/ 31 w 77"/>
                  <a:gd name="T53" fmla="*/ 76 h 77"/>
                  <a:gd name="T54" fmla="*/ 39 w 77"/>
                  <a:gd name="T55" fmla="*/ 75 h 77"/>
                  <a:gd name="T56" fmla="*/ 44 w 77"/>
                  <a:gd name="T57" fmla="*/ 65 h 77"/>
                  <a:gd name="T58" fmla="*/ 48 w 77"/>
                  <a:gd name="T59" fmla="*/ 64 h 77"/>
                  <a:gd name="T60" fmla="*/ 52 w 77"/>
                  <a:gd name="T61" fmla="*/ 65 h 77"/>
                  <a:gd name="T62" fmla="*/ 60 w 77"/>
                  <a:gd name="T63" fmla="*/ 70 h 77"/>
                  <a:gd name="T64" fmla="*/ 65 w 77"/>
                  <a:gd name="T65" fmla="*/ 64 h 77"/>
                  <a:gd name="T66" fmla="*/ 61 w 77"/>
                  <a:gd name="T67" fmla="*/ 53 h 77"/>
                  <a:gd name="T68" fmla="*/ 63 w 77"/>
                  <a:gd name="T69" fmla="*/ 50 h 77"/>
                  <a:gd name="T70" fmla="*/ 67 w 77"/>
                  <a:gd name="T71" fmla="*/ 48 h 77"/>
                  <a:gd name="T72" fmla="*/ 77 w 77"/>
                  <a:gd name="T73" fmla="*/ 46 h 77"/>
                  <a:gd name="T74" fmla="*/ 75 w 77"/>
                  <a:gd name="T75" fmla="*/ 38 h 77"/>
                  <a:gd name="T76" fmla="*/ 25 w 77"/>
                  <a:gd name="T77" fmla="*/ 37 h 77"/>
                  <a:gd name="T78" fmla="*/ 53 w 77"/>
                  <a:gd name="T79" fmla="*/ 4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7" h="77">
                    <a:moveTo>
                      <a:pt x="75" y="38"/>
                    </a:moveTo>
                    <a:cubicBezTo>
                      <a:pt x="69" y="36"/>
                      <a:pt x="69" y="36"/>
                      <a:pt x="69" y="36"/>
                    </a:cubicBezTo>
                    <a:cubicBezTo>
                      <a:pt x="66" y="36"/>
                      <a:pt x="66" y="34"/>
                      <a:pt x="65" y="33"/>
                    </a:cubicBezTo>
                    <a:cubicBezTo>
                      <a:pt x="65" y="33"/>
                      <a:pt x="65" y="33"/>
                      <a:pt x="65" y="33"/>
                    </a:cubicBezTo>
                    <a:cubicBezTo>
                      <a:pt x="65" y="32"/>
                      <a:pt x="65" y="31"/>
                      <a:pt x="64" y="30"/>
                    </a:cubicBezTo>
                    <a:cubicBezTo>
                      <a:pt x="64" y="28"/>
                      <a:pt x="64" y="27"/>
                      <a:pt x="66" y="25"/>
                    </a:cubicBezTo>
                    <a:cubicBezTo>
                      <a:pt x="71" y="20"/>
                      <a:pt x="71" y="20"/>
                      <a:pt x="71" y="20"/>
                    </a:cubicBezTo>
                    <a:cubicBezTo>
                      <a:pt x="72" y="19"/>
                      <a:pt x="72" y="18"/>
                      <a:pt x="71" y="17"/>
                    </a:cubicBezTo>
                    <a:cubicBezTo>
                      <a:pt x="68" y="13"/>
                      <a:pt x="68" y="13"/>
                      <a:pt x="68" y="13"/>
                    </a:cubicBezTo>
                    <a:cubicBezTo>
                      <a:pt x="67" y="12"/>
                      <a:pt x="66" y="12"/>
                      <a:pt x="64" y="12"/>
                    </a:cubicBezTo>
                    <a:cubicBezTo>
                      <a:pt x="59" y="16"/>
                      <a:pt x="59" y="16"/>
                      <a:pt x="59" y="16"/>
                    </a:cubicBezTo>
                    <a:cubicBezTo>
                      <a:pt x="57" y="17"/>
                      <a:pt x="55" y="17"/>
                      <a:pt x="54" y="16"/>
                    </a:cubicBezTo>
                    <a:cubicBezTo>
                      <a:pt x="53" y="15"/>
                      <a:pt x="52" y="15"/>
                      <a:pt x="50" y="14"/>
                    </a:cubicBezTo>
                    <a:cubicBezTo>
                      <a:pt x="49" y="13"/>
                      <a:pt x="48" y="12"/>
                      <a:pt x="48" y="10"/>
                    </a:cubicBezTo>
                    <a:cubicBezTo>
                      <a:pt x="49" y="3"/>
                      <a:pt x="49" y="3"/>
                      <a:pt x="49" y="3"/>
                    </a:cubicBezTo>
                    <a:cubicBezTo>
                      <a:pt x="49" y="2"/>
                      <a:pt x="48" y="1"/>
                      <a:pt x="47" y="1"/>
                    </a:cubicBezTo>
                    <a:cubicBezTo>
                      <a:pt x="41" y="0"/>
                      <a:pt x="41" y="0"/>
                      <a:pt x="41" y="0"/>
                    </a:cubicBezTo>
                    <a:cubicBezTo>
                      <a:pt x="40" y="0"/>
                      <a:pt x="39" y="1"/>
                      <a:pt x="38" y="2"/>
                    </a:cubicBezTo>
                    <a:cubicBezTo>
                      <a:pt x="37" y="9"/>
                      <a:pt x="37" y="9"/>
                      <a:pt x="37" y="9"/>
                    </a:cubicBezTo>
                    <a:cubicBezTo>
                      <a:pt x="36" y="11"/>
                      <a:pt x="35" y="12"/>
                      <a:pt x="34" y="12"/>
                    </a:cubicBezTo>
                    <a:cubicBezTo>
                      <a:pt x="33" y="12"/>
                      <a:pt x="31" y="13"/>
                      <a:pt x="30" y="13"/>
                    </a:cubicBezTo>
                    <a:cubicBezTo>
                      <a:pt x="29" y="13"/>
                      <a:pt x="27" y="13"/>
                      <a:pt x="26" y="12"/>
                    </a:cubicBezTo>
                    <a:cubicBezTo>
                      <a:pt x="21" y="7"/>
                      <a:pt x="21" y="7"/>
                      <a:pt x="21" y="7"/>
                    </a:cubicBezTo>
                    <a:cubicBezTo>
                      <a:pt x="20" y="6"/>
                      <a:pt x="18" y="6"/>
                      <a:pt x="18" y="6"/>
                    </a:cubicBezTo>
                    <a:cubicBezTo>
                      <a:pt x="13" y="10"/>
                      <a:pt x="13" y="10"/>
                      <a:pt x="13" y="10"/>
                    </a:cubicBezTo>
                    <a:cubicBezTo>
                      <a:pt x="13" y="10"/>
                      <a:pt x="12" y="12"/>
                      <a:pt x="13" y="13"/>
                    </a:cubicBezTo>
                    <a:cubicBezTo>
                      <a:pt x="16" y="19"/>
                      <a:pt x="16" y="19"/>
                      <a:pt x="16" y="19"/>
                    </a:cubicBezTo>
                    <a:cubicBezTo>
                      <a:pt x="18" y="21"/>
                      <a:pt x="17" y="22"/>
                      <a:pt x="17" y="23"/>
                    </a:cubicBezTo>
                    <a:cubicBezTo>
                      <a:pt x="17" y="23"/>
                      <a:pt x="17" y="23"/>
                      <a:pt x="17" y="24"/>
                    </a:cubicBezTo>
                    <a:cubicBezTo>
                      <a:pt x="16" y="24"/>
                      <a:pt x="15" y="25"/>
                      <a:pt x="15" y="26"/>
                    </a:cubicBezTo>
                    <a:cubicBezTo>
                      <a:pt x="15" y="26"/>
                      <a:pt x="15" y="27"/>
                      <a:pt x="15" y="27"/>
                    </a:cubicBezTo>
                    <a:cubicBezTo>
                      <a:pt x="14" y="28"/>
                      <a:pt x="13" y="29"/>
                      <a:pt x="11" y="29"/>
                    </a:cubicBezTo>
                    <a:cubicBezTo>
                      <a:pt x="4" y="29"/>
                      <a:pt x="4" y="29"/>
                      <a:pt x="4" y="29"/>
                    </a:cubicBezTo>
                    <a:cubicBezTo>
                      <a:pt x="3" y="29"/>
                      <a:pt x="1" y="30"/>
                      <a:pt x="1" y="31"/>
                    </a:cubicBezTo>
                    <a:cubicBezTo>
                      <a:pt x="1" y="36"/>
                      <a:pt x="1" y="36"/>
                      <a:pt x="1" y="36"/>
                    </a:cubicBezTo>
                    <a:cubicBezTo>
                      <a:pt x="0" y="37"/>
                      <a:pt x="1" y="38"/>
                      <a:pt x="3" y="39"/>
                    </a:cubicBezTo>
                    <a:cubicBezTo>
                      <a:pt x="9" y="40"/>
                      <a:pt x="9" y="40"/>
                      <a:pt x="9" y="40"/>
                    </a:cubicBezTo>
                    <a:cubicBezTo>
                      <a:pt x="12" y="41"/>
                      <a:pt x="12" y="42"/>
                      <a:pt x="13" y="44"/>
                    </a:cubicBezTo>
                    <a:cubicBezTo>
                      <a:pt x="13" y="44"/>
                      <a:pt x="13" y="44"/>
                      <a:pt x="13" y="44"/>
                    </a:cubicBezTo>
                    <a:cubicBezTo>
                      <a:pt x="13" y="45"/>
                      <a:pt x="13" y="46"/>
                      <a:pt x="13" y="47"/>
                    </a:cubicBezTo>
                    <a:cubicBezTo>
                      <a:pt x="13" y="47"/>
                      <a:pt x="13" y="47"/>
                      <a:pt x="13" y="47"/>
                    </a:cubicBezTo>
                    <a:cubicBezTo>
                      <a:pt x="14" y="48"/>
                      <a:pt x="14" y="50"/>
                      <a:pt x="12" y="52"/>
                    </a:cubicBezTo>
                    <a:cubicBezTo>
                      <a:pt x="7" y="56"/>
                      <a:pt x="7" y="56"/>
                      <a:pt x="7" y="56"/>
                    </a:cubicBezTo>
                    <a:cubicBezTo>
                      <a:pt x="6" y="57"/>
                      <a:pt x="6" y="59"/>
                      <a:pt x="7" y="60"/>
                    </a:cubicBezTo>
                    <a:cubicBezTo>
                      <a:pt x="10" y="64"/>
                      <a:pt x="10" y="64"/>
                      <a:pt x="10" y="64"/>
                    </a:cubicBezTo>
                    <a:cubicBezTo>
                      <a:pt x="11" y="65"/>
                      <a:pt x="12" y="65"/>
                      <a:pt x="14" y="64"/>
                    </a:cubicBezTo>
                    <a:cubicBezTo>
                      <a:pt x="19" y="61"/>
                      <a:pt x="19" y="61"/>
                      <a:pt x="19" y="61"/>
                    </a:cubicBezTo>
                    <a:cubicBezTo>
                      <a:pt x="21" y="60"/>
                      <a:pt x="23" y="60"/>
                      <a:pt x="24" y="61"/>
                    </a:cubicBezTo>
                    <a:cubicBezTo>
                      <a:pt x="24" y="61"/>
                      <a:pt x="24" y="61"/>
                      <a:pt x="24" y="61"/>
                    </a:cubicBezTo>
                    <a:cubicBezTo>
                      <a:pt x="25" y="61"/>
                      <a:pt x="26" y="62"/>
                      <a:pt x="27" y="62"/>
                    </a:cubicBezTo>
                    <a:cubicBezTo>
                      <a:pt x="27" y="62"/>
                      <a:pt x="27" y="63"/>
                      <a:pt x="27" y="63"/>
                    </a:cubicBezTo>
                    <a:cubicBezTo>
                      <a:pt x="28" y="63"/>
                      <a:pt x="29" y="64"/>
                      <a:pt x="29" y="67"/>
                    </a:cubicBezTo>
                    <a:cubicBezTo>
                      <a:pt x="29" y="73"/>
                      <a:pt x="29" y="73"/>
                      <a:pt x="29" y="73"/>
                    </a:cubicBezTo>
                    <a:cubicBezTo>
                      <a:pt x="29" y="75"/>
                      <a:pt x="30" y="76"/>
                      <a:pt x="31" y="76"/>
                    </a:cubicBezTo>
                    <a:cubicBezTo>
                      <a:pt x="37" y="77"/>
                      <a:pt x="37" y="77"/>
                      <a:pt x="37" y="77"/>
                    </a:cubicBezTo>
                    <a:cubicBezTo>
                      <a:pt x="38" y="77"/>
                      <a:pt x="39" y="76"/>
                      <a:pt x="39" y="75"/>
                    </a:cubicBezTo>
                    <a:cubicBezTo>
                      <a:pt x="41" y="68"/>
                      <a:pt x="41" y="68"/>
                      <a:pt x="41" y="68"/>
                    </a:cubicBezTo>
                    <a:cubicBezTo>
                      <a:pt x="42" y="66"/>
                      <a:pt x="43" y="65"/>
                      <a:pt x="44" y="65"/>
                    </a:cubicBezTo>
                    <a:cubicBezTo>
                      <a:pt x="44" y="65"/>
                      <a:pt x="44" y="65"/>
                      <a:pt x="44" y="65"/>
                    </a:cubicBezTo>
                    <a:cubicBezTo>
                      <a:pt x="45" y="64"/>
                      <a:pt x="47" y="64"/>
                      <a:pt x="48" y="64"/>
                    </a:cubicBezTo>
                    <a:cubicBezTo>
                      <a:pt x="48" y="64"/>
                      <a:pt x="48" y="64"/>
                      <a:pt x="48" y="64"/>
                    </a:cubicBezTo>
                    <a:cubicBezTo>
                      <a:pt x="49" y="63"/>
                      <a:pt x="50" y="63"/>
                      <a:pt x="52" y="65"/>
                    </a:cubicBezTo>
                    <a:cubicBezTo>
                      <a:pt x="57" y="70"/>
                      <a:pt x="57" y="70"/>
                      <a:pt x="57" y="70"/>
                    </a:cubicBezTo>
                    <a:cubicBezTo>
                      <a:pt x="58" y="71"/>
                      <a:pt x="59" y="71"/>
                      <a:pt x="60" y="70"/>
                    </a:cubicBezTo>
                    <a:cubicBezTo>
                      <a:pt x="65" y="67"/>
                      <a:pt x="65" y="67"/>
                      <a:pt x="65" y="67"/>
                    </a:cubicBezTo>
                    <a:cubicBezTo>
                      <a:pt x="65" y="66"/>
                      <a:pt x="66" y="65"/>
                      <a:pt x="65" y="64"/>
                    </a:cubicBezTo>
                    <a:cubicBezTo>
                      <a:pt x="61" y="58"/>
                      <a:pt x="61" y="58"/>
                      <a:pt x="61" y="58"/>
                    </a:cubicBezTo>
                    <a:cubicBezTo>
                      <a:pt x="60" y="56"/>
                      <a:pt x="61" y="54"/>
                      <a:pt x="61" y="53"/>
                    </a:cubicBezTo>
                    <a:cubicBezTo>
                      <a:pt x="61" y="53"/>
                      <a:pt x="61" y="53"/>
                      <a:pt x="61" y="53"/>
                    </a:cubicBezTo>
                    <a:cubicBezTo>
                      <a:pt x="62" y="52"/>
                      <a:pt x="63" y="51"/>
                      <a:pt x="63" y="50"/>
                    </a:cubicBezTo>
                    <a:cubicBezTo>
                      <a:pt x="63" y="50"/>
                      <a:pt x="63" y="50"/>
                      <a:pt x="63" y="50"/>
                    </a:cubicBezTo>
                    <a:cubicBezTo>
                      <a:pt x="64" y="49"/>
                      <a:pt x="65" y="48"/>
                      <a:pt x="67" y="48"/>
                    </a:cubicBezTo>
                    <a:cubicBezTo>
                      <a:pt x="74" y="48"/>
                      <a:pt x="74" y="48"/>
                      <a:pt x="74" y="48"/>
                    </a:cubicBezTo>
                    <a:cubicBezTo>
                      <a:pt x="75" y="48"/>
                      <a:pt x="77" y="47"/>
                      <a:pt x="77" y="46"/>
                    </a:cubicBezTo>
                    <a:cubicBezTo>
                      <a:pt x="77" y="40"/>
                      <a:pt x="77" y="40"/>
                      <a:pt x="77" y="40"/>
                    </a:cubicBezTo>
                    <a:cubicBezTo>
                      <a:pt x="77" y="40"/>
                      <a:pt x="77" y="38"/>
                      <a:pt x="75" y="38"/>
                    </a:cubicBezTo>
                    <a:close/>
                    <a:moveTo>
                      <a:pt x="37" y="52"/>
                    </a:moveTo>
                    <a:cubicBezTo>
                      <a:pt x="29" y="51"/>
                      <a:pt x="24" y="44"/>
                      <a:pt x="25" y="37"/>
                    </a:cubicBezTo>
                    <a:cubicBezTo>
                      <a:pt x="26" y="29"/>
                      <a:pt x="33" y="23"/>
                      <a:pt x="41" y="24"/>
                    </a:cubicBezTo>
                    <a:cubicBezTo>
                      <a:pt x="48" y="25"/>
                      <a:pt x="54" y="32"/>
                      <a:pt x="53" y="40"/>
                    </a:cubicBezTo>
                    <a:cubicBezTo>
                      <a:pt x="52" y="48"/>
                      <a:pt x="45" y="53"/>
                      <a:pt x="37" y="52"/>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0" rIns="18288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grpSp>
      </p:grpSp>
      <p:grpSp>
        <p:nvGrpSpPr>
          <p:cNvPr id="7" name="Group 6">
            <a:extLst>
              <a:ext uri="{FF2B5EF4-FFF2-40B4-BE49-F238E27FC236}">
                <a16:creationId xmlns:a16="http://schemas.microsoft.com/office/drawing/2014/main" id="{4AFE3542-028D-4C67-B69D-FDE4797C656E}"/>
              </a:ext>
            </a:extLst>
          </p:cNvPr>
          <p:cNvGrpSpPr/>
          <p:nvPr/>
        </p:nvGrpSpPr>
        <p:grpSpPr>
          <a:xfrm>
            <a:off x="8227799" y="2550173"/>
            <a:ext cx="2743200" cy="4089165"/>
            <a:chOff x="8227799" y="2550174"/>
            <a:chExt cx="2743200" cy="3657600"/>
          </a:xfrm>
        </p:grpSpPr>
        <p:sp>
          <p:nvSpPr>
            <p:cNvPr id="102" name="cloud"/>
            <p:cNvSpPr>
              <a:spLocks/>
            </p:cNvSpPr>
            <p:nvPr/>
          </p:nvSpPr>
          <p:spPr bwMode="black">
            <a:xfrm>
              <a:off x="8227799" y="2550174"/>
              <a:ext cx="2743200" cy="3657600"/>
            </a:xfrm>
            <a:prstGeom prst="rect">
              <a:avLst/>
            </a:prstGeom>
            <a:solidFill>
              <a:srgbClr val="0070C0"/>
            </a:solidFill>
            <a:ln w="3175" cap="flat" cmpd="sng" algn="ctr">
              <a:noFill/>
              <a:prstDash val="solid"/>
            </a:ln>
            <a:effectLst/>
          </p:spPr>
          <p:txBody>
            <a:bodyPr vert="horz" lIns="182880" tIns="1463040" rIns="182880" bIns="0" rtlCol="0" anchor="t" anchorCtr="0"/>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Microsoft IoT Central</a:t>
              </a:r>
            </a:p>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Light"/>
                <a:ea typeface="+mn-ea"/>
                <a:cs typeface="+mn-cs"/>
              </a:endParaRPr>
            </a:p>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Light"/>
                  <a:ea typeface="+mn-ea"/>
                  <a:cs typeface="+mn-cs"/>
                </a:rPr>
                <a:t>A fully managed SaaS solution for the Internet of Things.  Get started quickly with minimal experience.</a:t>
              </a:r>
            </a:p>
          </p:txBody>
        </p:sp>
        <p:sp>
          <p:nvSpPr>
            <p:cNvPr id="76" name="Freeform: Shape 75"/>
            <p:cNvSpPr/>
            <p:nvPr/>
          </p:nvSpPr>
          <p:spPr bwMode="auto">
            <a:xfrm>
              <a:off x="9316086" y="2979883"/>
              <a:ext cx="749507" cy="731520"/>
            </a:xfrm>
            <a:custGeom>
              <a:avLst/>
              <a:gdLst>
                <a:gd name="connsiteX0" fmla="*/ 94418 w 1195481"/>
                <a:gd name="connsiteY0" fmla="*/ 88776 h 1145578"/>
                <a:gd name="connsiteX1" fmla="*/ 94418 w 1195481"/>
                <a:gd name="connsiteY1" fmla="*/ 823580 h 1145578"/>
                <a:gd name="connsiteX2" fmla="*/ 1101063 w 1195481"/>
                <a:gd name="connsiteY2" fmla="*/ 823580 h 1145578"/>
                <a:gd name="connsiteX3" fmla="*/ 1101063 w 1195481"/>
                <a:gd name="connsiteY3" fmla="*/ 88776 h 1145578"/>
                <a:gd name="connsiteX4" fmla="*/ 78720 w 1195481"/>
                <a:gd name="connsiteY4" fmla="*/ 0 h 1145578"/>
                <a:gd name="connsiteX5" fmla="*/ 1116761 w 1195481"/>
                <a:gd name="connsiteY5" fmla="*/ 0 h 1145578"/>
                <a:gd name="connsiteX6" fmla="*/ 1195481 w 1195481"/>
                <a:gd name="connsiteY6" fmla="*/ 78720 h 1145578"/>
                <a:gd name="connsiteX7" fmla="*/ 1195481 w 1195481"/>
                <a:gd name="connsiteY7" fmla="*/ 849359 h 1145578"/>
                <a:gd name="connsiteX8" fmla="*/ 1116761 w 1195481"/>
                <a:gd name="connsiteY8" fmla="*/ 928079 h 1145578"/>
                <a:gd name="connsiteX9" fmla="*/ 764850 w 1195481"/>
                <a:gd name="connsiteY9" fmla="*/ 928079 h 1145578"/>
                <a:gd name="connsiteX10" fmla="*/ 750694 w 1195481"/>
                <a:gd name="connsiteY10" fmla="*/ 979792 h 1145578"/>
                <a:gd name="connsiteX11" fmla="*/ 797664 w 1195481"/>
                <a:gd name="connsiteY11" fmla="*/ 1071323 h 1145578"/>
                <a:gd name="connsiteX12" fmla="*/ 798890 w 1195481"/>
                <a:gd name="connsiteY12" fmla="*/ 1071697 h 1145578"/>
                <a:gd name="connsiteX13" fmla="*/ 980167 w 1195481"/>
                <a:gd name="connsiteY13" fmla="*/ 1071697 h 1145578"/>
                <a:gd name="connsiteX14" fmla="*/ 980167 w 1195481"/>
                <a:gd name="connsiteY14" fmla="*/ 1145578 h 1145578"/>
                <a:gd name="connsiteX15" fmla="*/ 215314 w 1195481"/>
                <a:gd name="connsiteY15" fmla="*/ 1145578 h 1145578"/>
                <a:gd name="connsiteX16" fmla="*/ 215314 w 1195481"/>
                <a:gd name="connsiteY16" fmla="*/ 1071697 h 1145578"/>
                <a:gd name="connsiteX17" fmla="*/ 400035 w 1195481"/>
                <a:gd name="connsiteY17" fmla="*/ 1071697 h 1145578"/>
                <a:gd name="connsiteX18" fmla="*/ 413581 w 1195481"/>
                <a:gd name="connsiteY18" fmla="*/ 1064938 h 1145578"/>
                <a:gd name="connsiteX19" fmla="*/ 449684 w 1195481"/>
                <a:gd name="connsiteY19" fmla="*/ 983998 h 1145578"/>
                <a:gd name="connsiteX20" fmla="*/ 435734 w 1195481"/>
                <a:gd name="connsiteY20" fmla="*/ 928079 h 1145578"/>
                <a:gd name="connsiteX21" fmla="*/ 78720 w 1195481"/>
                <a:gd name="connsiteY21" fmla="*/ 928079 h 1145578"/>
                <a:gd name="connsiteX22" fmla="*/ 0 w 1195481"/>
                <a:gd name="connsiteY22" fmla="*/ 849359 h 1145578"/>
                <a:gd name="connsiteX23" fmla="*/ 0 w 1195481"/>
                <a:gd name="connsiteY23" fmla="*/ 78720 h 1145578"/>
                <a:gd name="connsiteX24" fmla="*/ 78720 w 1195481"/>
                <a:gd name="connsiteY24" fmla="*/ 0 h 1145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195481" h="1145578">
                  <a:moveTo>
                    <a:pt x="94418" y="88776"/>
                  </a:moveTo>
                  <a:lnTo>
                    <a:pt x="94418" y="823580"/>
                  </a:lnTo>
                  <a:lnTo>
                    <a:pt x="1101063" y="823580"/>
                  </a:lnTo>
                  <a:lnTo>
                    <a:pt x="1101063" y="88776"/>
                  </a:lnTo>
                  <a:close/>
                  <a:moveTo>
                    <a:pt x="78720" y="0"/>
                  </a:moveTo>
                  <a:lnTo>
                    <a:pt x="1116761" y="0"/>
                  </a:lnTo>
                  <a:cubicBezTo>
                    <a:pt x="1160237" y="0"/>
                    <a:pt x="1195481" y="35244"/>
                    <a:pt x="1195481" y="78720"/>
                  </a:cubicBezTo>
                  <a:lnTo>
                    <a:pt x="1195481" y="849359"/>
                  </a:lnTo>
                  <a:cubicBezTo>
                    <a:pt x="1195481" y="892835"/>
                    <a:pt x="1160237" y="928079"/>
                    <a:pt x="1116761" y="928079"/>
                  </a:cubicBezTo>
                  <a:lnTo>
                    <a:pt x="764850" y="928079"/>
                  </a:lnTo>
                  <a:lnTo>
                    <a:pt x="750694" y="979792"/>
                  </a:lnTo>
                  <a:cubicBezTo>
                    <a:pt x="742341" y="1019694"/>
                    <a:pt x="746997" y="1050793"/>
                    <a:pt x="797664" y="1071323"/>
                  </a:cubicBezTo>
                  <a:lnTo>
                    <a:pt x="798890" y="1071697"/>
                  </a:lnTo>
                  <a:lnTo>
                    <a:pt x="980167" y="1071697"/>
                  </a:lnTo>
                  <a:lnTo>
                    <a:pt x="980167" y="1145578"/>
                  </a:lnTo>
                  <a:lnTo>
                    <a:pt x="215314" y="1145578"/>
                  </a:lnTo>
                  <a:lnTo>
                    <a:pt x="215314" y="1071697"/>
                  </a:lnTo>
                  <a:lnTo>
                    <a:pt x="400035" y="1071697"/>
                  </a:lnTo>
                  <a:lnTo>
                    <a:pt x="413581" y="1064938"/>
                  </a:lnTo>
                  <a:cubicBezTo>
                    <a:pt x="443736" y="1045180"/>
                    <a:pt x="452612" y="1017707"/>
                    <a:pt x="449684" y="983998"/>
                  </a:cubicBezTo>
                  <a:lnTo>
                    <a:pt x="435734" y="928079"/>
                  </a:lnTo>
                  <a:lnTo>
                    <a:pt x="78720" y="928079"/>
                  </a:lnTo>
                  <a:cubicBezTo>
                    <a:pt x="35244" y="928079"/>
                    <a:pt x="0" y="892835"/>
                    <a:pt x="0" y="849359"/>
                  </a:cubicBezTo>
                  <a:lnTo>
                    <a:pt x="0" y="78720"/>
                  </a:lnTo>
                  <a:cubicBezTo>
                    <a:pt x="0" y="35244"/>
                    <a:pt x="35244" y="0"/>
                    <a:pt x="78720"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0" rIns="18288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109" name="Freeform: Shape 108"/>
            <p:cNvSpPr/>
            <p:nvPr/>
          </p:nvSpPr>
          <p:spPr bwMode="auto">
            <a:xfrm>
              <a:off x="9489444" y="3091129"/>
              <a:ext cx="402792" cy="390132"/>
            </a:xfrm>
            <a:custGeom>
              <a:avLst/>
              <a:gdLst>
                <a:gd name="connsiteX0" fmla="*/ 837838 w 1565503"/>
                <a:gd name="connsiteY0" fmla="*/ 856038 h 1488728"/>
                <a:gd name="connsiteX1" fmla="*/ 1136765 w 1565503"/>
                <a:gd name="connsiteY1" fmla="*/ 856038 h 1488728"/>
                <a:gd name="connsiteX2" fmla="*/ 1136765 w 1565503"/>
                <a:gd name="connsiteY2" fmla="*/ 1485349 h 1488728"/>
                <a:gd name="connsiteX3" fmla="*/ 837838 w 1565503"/>
                <a:gd name="connsiteY3" fmla="*/ 1485349 h 1488728"/>
                <a:gd name="connsiteX4" fmla="*/ 0 w 1565503"/>
                <a:gd name="connsiteY4" fmla="*/ 757688 h 1488728"/>
                <a:gd name="connsiteX5" fmla="*/ 298927 w 1565503"/>
                <a:gd name="connsiteY5" fmla="*/ 757688 h 1488728"/>
                <a:gd name="connsiteX6" fmla="*/ 298927 w 1565503"/>
                <a:gd name="connsiteY6" fmla="*/ 1488724 h 1488728"/>
                <a:gd name="connsiteX7" fmla="*/ 0 w 1565503"/>
                <a:gd name="connsiteY7" fmla="*/ 1488724 h 1488728"/>
                <a:gd name="connsiteX8" fmla="*/ 1230624 w 1565503"/>
                <a:gd name="connsiteY8" fmla="*/ 642542 h 1488728"/>
                <a:gd name="connsiteX9" fmla="*/ 1529551 w 1565503"/>
                <a:gd name="connsiteY9" fmla="*/ 642542 h 1488728"/>
                <a:gd name="connsiteX10" fmla="*/ 1529551 w 1565503"/>
                <a:gd name="connsiteY10" fmla="*/ 1488728 h 1488728"/>
                <a:gd name="connsiteX11" fmla="*/ 1230624 w 1565503"/>
                <a:gd name="connsiteY11" fmla="*/ 1488728 h 1488728"/>
                <a:gd name="connsiteX12" fmla="*/ 418915 w 1565503"/>
                <a:gd name="connsiteY12" fmla="*/ 489259 h 1488728"/>
                <a:gd name="connsiteX13" fmla="*/ 717842 w 1565503"/>
                <a:gd name="connsiteY13" fmla="*/ 489259 h 1488728"/>
                <a:gd name="connsiteX14" fmla="*/ 717842 w 1565503"/>
                <a:gd name="connsiteY14" fmla="*/ 1488372 h 1488728"/>
                <a:gd name="connsiteX15" fmla="*/ 418915 w 1565503"/>
                <a:gd name="connsiteY15" fmla="*/ 1488372 h 1488728"/>
                <a:gd name="connsiteX16" fmla="*/ 670227 w 1565503"/>
                <a:gd name="connsiteY16" fmla="*/ 0 h 1488728"/>
                <a:gd name="connsiteX17" fmla="*/ 784899 w 1565503"/>
                <a:gd name="connsiteY17" fmla="*/ 114671 h 1488728"/>
                <a:gd name="connsiteX18" fmla="*/ 775888 w 1565503"/>
                <a:gd name="connsiteY18" fmla="*/ 159306 h 1488728"/>
                <a:gd name="connsiteX19" fmla="*/ 756402 w 1565503"/>
                <a:gd name="connsiteY19" fmla="*/ 188206 h 1488728"/>
                <a:gd name="connsiteX20" fmla="*/ 927888 w 1565503"/>
                <a:gd name="connsiteY20" fmla="*/ 412654 h 1488728"/>
                <a:gd name="connsiteX21" fmla="*/ 963825 w 1565503"/>
                <a:gd name="connsiteY21" fmla="*/ 405399 h 1488728"/>
                <a:gd name="connsiteX22" fmla="*/ 1008461 w 1565503"/>
                <a:gd name="connsiteY22" fmla="*/ 414410 h 1488728"/>
                <a:gd name="connsiteX23" fmla="*/ 1038377 w 1565503"/>
                <a:gd name="connsiteY23" fmla="*/ 434580 h 1488728"/>
                <a:gd name="connsiteX24" fmla="*/ 1346641 w 1565503"/>
                <a:gd name="connsiteY24" fmla="*/ 196466 h 1488728"/>
                <a:gd name="connsiteX25" fmla="*/ 1345170 w 1565503"/>
                <a:gd name="connsiteY25" fmla="*/ 194285 h 1488728"/>
                <a:gd name="connsiteX26" fmla="*/ 1336159 w 1565503"/>
                <a:gd name="connsiteY26" fmla="*/ 149650 h 1488728"/>
                <a:gd name="connsiteX27" fmla="*/ 1450831 w 1565503"/>
                <a:gd name="connsiteY27" fmla="*/ 34979 h 1488728"/>
                <a:gd name="connsiteX28" fmla="*/ 1565503 w 1565503"/>
                <a:gd name="connsiteY28" fmla="*/ 149650 h 1488728"/>
                <a:gd name="connsiteX29" fmla="*/ 1450831 w 1565503"/>
                <a:gd name="connsiteY29" fmla="*/ 264321 h 1488728"/>
                <a:gd name="connsiteX30" fmla="*/ 1406195 w 1565503"/>
                <a:gd name="connsiteY30" fmla="*/ 255310 h 1488728"/>
                <a:gd name="connsiteX31" fmla="*/ 1398995 w 1565503"/>
                <a:gd name="connsiteY31" fmla="*/ 250455 h 1488728"/>
                <a:gd name="connsiteX32" fmla="*/ 1074646 w 1565503"/>
                <a:gd name="connsiteY32" fmla="*/ 500994 h 1488728"/>
                <a:gd name="connsiteX33" fmla="*/ 1078497 w 1565503"/>
                <a:gd name="connsiteY33" fmla="*/ 520070 h 1488728"/>
                <a:gd name="connsiteX34" fmla="*/ 963825 w 1565503"/>
                <a:gd name="connsiteY34" fmla="*/ 634741 h 1488728"/>
                <a:gd name="connsiteX35" fmla="*/ 849153 w 1565503"/>
                <a:gd name="connsiteY35" fmla="*/ 520070 h 1488728"/>
                <a:gd name="connsiteX36" fmla="*/ 858164 w 1565503"/>
                <a:gd name="connsiteY36" fmla="*/ 475435 h 1488728"/>
                <a:gd name="connsiteX37" fmla="*/ 869247 w 1565503"/>
                <a:gd name="connsiteY37" fmla="*/ 458997 h 1488728"/>
                <a:gd name="connsiteX38" fmla="*/ 690636 w 1565503"/>
                <a:gd name="connsiteY38" fmla="*/ 225222 h 1488728"/>
                <a:gd name="connsiteX39" fmla="*/ 670227 w 1565503"/>
                <a:gd name="connsiteY39" fmla="*/ 229342 h 1488728"/>
                <a:gd name="connsiteX40" fmla="*/ 625591 w 1565503"/>
                <a:gd name="connsiteY40" fmla="*/ 220331 h 1488728"/>
                <a:gd name="connsiteX41" fmla="*/ 602819 w 1565503"/>
                <a:gd name="connsiteY41" fmla="*/ 204977 h 1488728"/>
                <a:gd name="connsiteX42" fmla="*/ 253092 w 1565503"/>
                <a:gd name="connsiteY42" fmla="*/ 475118 h 1488728"/>
                <a:gd name="connsiteX43" fmla="*/ 259559 w 1565503"/>
                <a:gd name="connsiteY43" fmla="*/ 507149 h 1488728"/>
                <a:gd name="connsiteX44" fmla="*/ 144887 w 1565503"/>
                <a:gd name="connsiteY44" fmla="*/ 621820 h 1488728"/>
                <a:gd name="connsiteX45" fmla="*/ 30215 w 1565503"/>
                <a:gd name="connsiteY45" fmla="*/ 507149 h 1488728"/>
                <a:gd name="connsiteX46" fmla="*/ 144887 w 1565503"/>
                <a:gd name="connsiteY46" fmla="*/ 392478 h 1488728"/>
                <a:gd name="connsiteX47" fmla="*/ 189523 w 1565503"/>
                <a:gd name="connsiteY47" fmla="*/ 401489 h 1488728"/>
                <a:gd name="connsiteX48" fmla="*/ 209087 w 1565503"/>
                <a:gd name="connsiteY48" fmla="*/ 414680 h 1488728"/>
                <a:gd name="connsiteX49" fmla="*/ 561211 w 1565503"/>
                <a:gd name="connsiteY49" fmla="*/ 142687 h 1488728"/>
                <a:gd name="connsiteX50" fmla="*/ 555555 w 1565503"/>
                <a:gd name="connsiteY50" fmla="*/ 114671 h 1488728"/>
                <a:gd name="connsiteX51" fmla="*/ 670227 w 1565503"/>
                <a:gd name="connsiteY51" fmla="*/ 0 h 1488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565503" h="1488728">
                  <a:moveTo>
                    <a:pt x="837838" y="856038"/>
                  </a:moveTo>
                  <a:lnTo>
                    <a:pt x="1136765" y="856038"/>
                  </a:lnTo>
                  <a:lnTo>
                    <a:pt x="1136765" y="1485349"/>
                  </a:lnTo>
                  <a:lnTo>
                    <a:pt x="837838" y="1485349"/>
                  </a:lnTo>
                  <a:close/>
                  <a:moveTo>
                    <a:pt x="0" y="757688"/>
                  </a:moveTo>
                  <a:lnTo>
                    <a:pt x="298927" y="757688"/>
                  </a:lnTo>
                  <a:lnTo>
                    <a:pt x="298927" y="1488724"/>
                  </a:lnTo>
                  <a:lnTo>
                    <a:pt x="0" y="1488724"/>
                  </a:lnTo>
                  <a:close/>
                  <a:moveTo>
                    <a:pt x="1230624" y="642542"/>
                  </a:moveTo>
                  <a:lnTo>
                    <a:pt x="1529551" y="642542"/>
                  </a:lnTo>
                  <a:lnTo>
                    <a:pt x="1529551" y="1488728"/>
                  </a:lnTo>
                  <a:lnTo>
                    <a:pt x="1230624" y="1488728"/>
                  </a:lnTo>
                  <a:close/>
                  <a:moveTo>
                    <a:pt x="418915" y="489259"/>
                  </a:moveTo>
                  <a:lnTo>
                    <a:pt x="717842" y="489259"/>
                  </a:lnTo>
                  <a:lnTo>
                    <a:pt x="717842" y="1488372"/>
                  </a:lnTo>
                  <a:lnTo>
                    <a:pt x="418915" y="1488372"/>
                  </a:lnTo>
                  <a:close/>
                  <a:moveTo>
                    <a:pt x="670227" y="0"/>
                  </a:moveTo>
                  <a:cubicBezTo>
                    <a:pt x="733559" y="0"/>
                    <a:pt x="784899" y="51340"/>
                    <a:pt x="784899" y="114671"/>
                  </a:cubicBezTo>
                  <a:cubicBezTo>
                    <a:pt x="784899" y="130504"/>
                    <a:pt x="781690" y="145587"/>
                    <a:pt x="775888" y="159306"/>
                  </a:cubicBezTo>
                  <a:lnTo>
                    <a:pt x="756402" y="188206"/>
                  </a:lnTo>
                  <a:lnTo>
                    <a:pt x="927888" y="412654"/>
                  </a:lnTo>
                  <a:lnTo>
                    <a:pt x="963825" y="405399"/>
                  </a:lnTo>
                  <a:cubicBezTo>
                    <a:pt x="979658" y="405399"/>
                    <a:pt x="994742" y="408608"/>
                    <a:pt x="1008461" y="414410"/>
                  </a:cubicBezTo>
                  <a:lnTo>
                    <a:pt x="1038377" y="434580"/>
                  </a:lnTo>
                  <a:lnTo>
                    <a:pt x="1346641" y="196466"/>
                  </a:lnTo>
                  <a:lnTo>
                    <a:pt x="1345170" y="194285"/>
                  </a:lnTo>
                  <a:cubicBezTo>
                    <a:pt x="1339368" y="180566"/>
                    <a:pt x="1336159" y="165483"/>
                    <a:pt x="1336159" y="149650"/>
                  </a:cubicBezTo>
                  <a:cubicBezTo>
                    <a:pt x="1336159" y="86319"/>
                    <a:pt x="1387499" y="34979"/>
                    <a:pt x="1450831" y="34979"/>
                  </a:cubicBezTo>
                  <a:cubicBezTo>
                    <a:pt x="1514163" y="34979"/>
                    <a:pt x="1565503" y="86319"/>
                    <a:pt x="1565503" y="149650"/>
                  </a:cubicBezTo>
                  <a:cubicBezTo>
                    <a:pt x="1565503" y="212981"/>
                    <a:pt x="1514163" y="264321"/>
                    <a:pt x="1450831" y="264321"/>
                  </a:cubicBezTo>
                  <a:cubicBezTo>
                    <a:pt x="1434998" y="264321"/>
                    <a:pt x="1419914" y="261112"/>
                    <a:pt x="1406195" y="255310"/>
                  </a:cubicBezTo>
                  <a:lnTo>
                    <a:pt x="1398995" y="250455"/>
                  </a:lnTo>
                  <a:lnTo>
                    <a:pt x="1074646" y="500994"/>
                  </a:lnTo>
                  <a:lnTo>
                    <a:pt x="1078497" y="520070"/>
                  </a:lnTo>
                  <a:cubicBezTo>
                    <a:pt x="1078497" y="583401"/>
                    <a:pt x="1027157" y="634741"/>
                    <a:pt x="963825" y="634741"/>
                  </a:cubicBezTo>
                  <a:cubicBezTo>
                    <a:pt x="900493" y="634741"/>
                    <a:pt x="849153" y="583401"/>
                    <a:pt x="849153" y="520070"/>
                  </a:cubicBezTo>
                  <a:cubicBezTo>
                    <a:pt x="849153" y="504237"/>
                    <a:pt x="852362" y="489154"/>
                    <a:pt x="858164" y="475435"/>
                  </a:cubicBezTo>
                  <a:lnTo>
                    <a:pt x="869247" y="458997"/>
                  </a:lnTo>
                  <a:lnTo>
                    <a:pt x="690636" y="225222"/>
                  </a:lnTo>
                  <a:lnTo>
                    <a:pt x="670227" y="229342"/>
                  </a:lnTo>
                  <a:cubicBezTo>
                    <a:pt x="654394" y="229342"/>
                    <a:pt x="639311" y="226133"/>
                    <a:pt x="625591" y="220331"/>
                  </a:cubicBezTo>
                  <a:lnTo>
                    <a:pt x="602819" y="204977"/>
                  </a:lnTo>
                  <a:lnTo>
                    <a:pt x="253092" y="475118"/>
                  </a:lnTo>
                  <a:lnTo>
                    <a:pt x="259559" y="507149"/>
                  </a:lnTo>
                  <a:cubicBezTo>
                    <a:pt x="259559" y="570480"/>
                    <a:pt x="208219" y="621820"/>
                    <a:pt x="144887" y="621820"/>
                  </a:cubicBezTo>
                  <a:cubicBezTo>
                    <a:pt x="81555" y="621820"/>
                    <a:pt x="30215" y="570480"/>
                    <a:pt x="30215" y="507149"/>
                  </a:cubicBezTo>
                  <a:cubicBezTo>
                    <a:pt x="30215" y="443818"/>
                    <a:pt x="81555" y="392478"/>
                    <a:pt x="144887" y="392478"/>
                  </a:cubicBezTo>
                  <a:cubicBezTo>
                    <a:pt x="160720" y="392478"/>
                    <a:pt x="175804" y="395687"/>
                    <a:pt x="189523" y="401489"/>
                  </a:cubicBezTo>
                  <a:lnTo>
                    <a:pt x="209087" y="414680"/>
                  </a:lnTo>
                  <a:lnTo>
                    <a:pt x="561211" y="142687"/>
                  </a:lnTo>
                  <a:lnTo>
                    <a:pt x="555555" y="114671"/>
                  </a:lnTo>
                  <a:cubicBezTo>
                    <a:pt x="555555" y="51340"/>
                    <a:pt x="606895" y="0"/>
                    <a:pt x="670227"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0" rIns="18288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grpSp>
      <p:sp>
        <p:nvSpPr>
          <p:cNvPr id="3" name="TextBox 2">
            <a:extLst>
              <a:ext uri="{FF2B5EF4-FFF2-40B4-BE49-F238E27FC236}">
                <a16:creationId xmlns:a16="http://schemas.microsoft.com/office/drawing/2014/main" id="{703B7FFF-204C-4EF4-B798-5B7619BB7A8F}"/>
              </a:ext>
            </a:extLst>
          </p:cNvPr>
          <p:cNvSpPr txBox="1"/>
          <p:nvPr/>
        </p:nvSpPr>
        <p:spPr>
          <a:xfrm>
            <a:off x="1344191" y="1589954"/>
            <a:ext cx="2743200" cy="960220"/>
          </a:xfrm>
          <a:prstGeom prst="rect">
            <a:avLst/>
          </a:prstGeom>
          <a:noFill/>
        </p:spPr>
        <p:txBody>
          <a:bodyPr wrap="square" lIns="182854" tIns="146283" rIns="182854" bIns="146283" rtlCol="0">
            <a:spAutoFit/>
          </a:bodyPr>
          <a:lstStyle/>
          <a:p>
            <a:pPr marL="0" marR="0" indent="0" algn="ctr" defTabSz="932563" eaLnBrk="1" fontAlgn="auto" latinLnBrk="0" hangingPunct="1">
              <a:lnSpc>
                <a:spcPct val="90000"/>
              </a:lnSpc>
              <a:spcBef>
                <a:spcPts val="0"/>
              </a:spcBef>
              <a:spcAft>
                <a:spcPts val="600"/>
              </a:spcAft>
              <a:buClrTx/>
              <a:buSzTx/>
              <a:buFontTx/>
              <a:buNone/>
              <a:tabLst/>
            </a:pPr>
            <a:r>
              <a:rPr kumimoji="0" lang="en-US" sz="2400" b="0" i="0" u="none" strike="noStrike" kern="0" cap="none" spc="0" normalizeH="0" baseline="0" noProof="0" dirty="0">
                <a:ln>
                  <a:noFill/>
                </a:ln>
                <a:solidFill>
                  <a:srgbClr val="002060"/>
                </a:solidFill>
                <a:effectLst/>
                <a:uLnTx/>
                <a:uFillTx/>
                <a:latin typeface="Segoe UI Light"/>
              </a:rPr>
              <a:t>On-premises and hybrid cloud</a:t>
            </a:r>
          </a:p>
        </p:txBody>
      </p:sp>
      <p:sp>
        <p:nvSpPr>
          <p:cNvPr id="17" name="TextBox 16">
            <a:extLst>
              <a:ext uri="{FF2B5EF4-FFF2-40B4-BE49-F238E27FC236}">
                <a16:creationId xmlns:a16="http://schemas.microsoft.com/office/drawing/2014/main" id="{B902BCE6-626D-4AC2-99D3-BA496E8D3425}"/>
              </a:ext>
            </a:extLst>
          </p:cNvPr>
          <p:cNvSpPr txBox="1"/>
          <p:nvPr/>
        </p:nvSpPr>
        <p:spPr>
          <a:xfrm>
            <a:off x="4768667" y="1579009"/>
            <a:ext cx="2743201" cy="960220"/>
          </a:xfrm>
          <a:prstGeom prst="rect">
            <a:avLst/>
          </a:prstGeom>
          <a:noFill/>
        </p:spPr>
        <p:txBody>
          <a:bodyPr wrap="square" lIns="182854" tIns="146283" rIns="182854" bIns="146283" rtlCol="0">
            <a:spAutoFit/>
          </a:bodyPr>
          <a:lstStyle/>
          <a:p>
            <a:pPr marL="0" marR="0" indent="0" algn="ctr" defTabSz="932563" eaLnBrk="1" fontAlgn="auto" latinLnBrk="0" hangingPunct="1">
              <a:lnSpc>
                <a:spcPct val="90000"/>
              </a:lnSpc>
              <a:spcBef>
                <a:spcPts val="0"/>
              </a:spcBef>
              <a:spcAft>
                <a:spcPts val="600"/>
              </a:spcAft>
              <a:buClrTx/>
              <a:buSzTx/>
              <a:buFontTx/>
              <a:buNone/>
              <a:tabLst/>
            </a:pPr>
            <a:r>
              <a:rPr kumimoji="0" lang="en-US" sz="2400" b="0" i="0" u="none" strike="noStrike" kern="0" cap="none" spc="0" normalizeH="0" baseline="0" noProof="0" dirty="0">
                <a:ln>
                  <a:noFill/>
                </a:ln>
                <a:solidFill>
                  <a:srgbClr val="0070C0"/>
                </a:solidFill>
                <a:effectLst/>
                <a:uLnTx/>
                <a:uFillTx/>
                <a:latin typeface="Segoe UI Light"/>
              </a:rPr>
              <a:t>Platform as a Service</a:t>
            </a:r>
          </a:p>
        </p:txBody>
      </p:sp>
      <p:sp>
        <p:nvSpPr>
          <p:cNvPr id="18" name="TextBox 17">
            <a:extLst>
              <a:ext uri="{FF2B5EF4-FFF2-40B4-BE49-F238E27FC236}">
                <a16:creationId xmlns:a16="http://schemas.microsoft.com/office/drawing/2014/main" id="{387B6CBF-AE39-4467-ACFA-AC71F34580BE}"/>
              </a:ext>
            </a:extLst>
          </p:cNvPr>
          <p:cNvSpPr txBox="1"/>
          <p:nvPr/>
        </p:nvSpPr>
        <p:spPr>
          <a:xfrm>
            <a:off x="8227799" y="1571211"/>
            <a:ext cx="2743200" cy="960220"/>
          </a:xfrm>
          <a:prstGeom prst="rect">
            <a:avLst/>
          </a:prstGeom>
          <a:noFill/>
        </p:spPr>
        <p:txBody>
          <a:bodyPr wrap="square" lIns="182854" tIns="146283" rIns="182854" bIns="146283" rtlCol="0">
            <a:spAutoFit/>
          </a:bodyPr>
          <a:lstStyle/>
          <a:p>
            <a:pPr marL="0" marR="0" indent="0" algn="ctr" defTabSz="932563" eaLnBrk="1" fontAlgn="auto" latinLnBrk="0" hangingPunct="1">
              <a:lnSpc>
                <a:spcPct val="90000"/>
              </a:lnSpc>
              <a:spcBef>
                <a:spcPts val="0"/>
              </a:spcBef>
              <a:spcAft>
                <a:spcPts val="600"/>
              </a:spcAft>
              <a:buClrTx/>
              <a:buSzTx/>
              <a:buFontTx/>
              <a:buNone/>
              <a:tabLst/>
            </a:pPr>
            <a:r>
              <a:rPr kumimoji="0" lang="en-US" sz="2400" b="0" i="0" u="none" strike="noStrike" kern="0" cap="none" spc="0" normalizeH="0" baseline="0" noProof="0" dirty="0">
                <a:ln>
                  <a:noFill/>
                </a:ln>
                <a:solidFill>
                  <a:srgbClr val="0070C0"/>
                </a:solidFill>
                <a:effectLst/>
                <a:uLnTx/>
                <a:uFillTx/>
                <a:latin typeface="Segoe UI Light"/>
              </a:rPr>
              <a:t>Software as a Service</a:t>
            </a:r>
          </a:p>
        </p:txBody>
      </p:sp>
    </p:spTree>
    <p:extLst>
      <p:ext uri="{BB962C8B-B14F-4D97-AF65-F5344CB8AC3E}">
        <p14:creationId xmlns:p14="http://schemas.microsoft.com/office/powerpoint/2010/main" val="1767950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500"/>
                                        <p:tgtEl>
                                          <p:spTgt spid="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500"/>
                                        <p:tgtEl>
                                          <p:spTgt spid="17"/>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7" grpId="0"/>
      <p:bldP spid="18" grpId="0"/>
    </p:bld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7F7EC7-D445-4300-824D-497E82597BF9}"/>
              </a:ext>
            </a:extLst>
          </p:cNvPr>
          <p:cNvSpPr>
            <a:spLocks noGrp="1"/>
          </p:cNvSpPr>
          <p:nvPr>
            <p:ph type="title"/>
          </p:nvPr>
        </p:nvSpPr>
        <p:spPr/>
        <p:txBody>
          <a:bodyPr/>
          <a:lstStyle/>
          <a:p>
            <a:r>
              <a:rPr lang="en-US" sz="4400" dirty="0"/>
              <a:t>Expedite your IoT journey with a solutions approach</a:t>
            </a:r>
          </a:p>
        </p:txBody>
      </p:sp>
      <p:sp>
        <p:nvSpPr>
          <p:cNvPr id="19" name="Title 1">
            <a:extLst>
              <a:ext uri="{FF2B5EF4-FFF2-40B4-BE49-F238E27FC236}">
                <a16:creationId xmlns:a16="http://schemas.microsoft.com/office/drawing/2014/main" id="{4BACA552-4379-4F1E-9328-CB617330CBDB}"/>
              </a:ext>
            </a:extLst>
          </p:cNvPr>
          <p:cNvSpPr txBox="1">
            <a:spLocks/>
          </p:cNvSpPr>
          <p:nvPr/>
        </p:nvSpPr>
        <p:spPr>
          <a:xfrm>
            <a:off x="415008" y="-700651"/>
            <a:ext cx="11889564" cy="917575"/>
          </a:xfrm>
          <a:prstGeom prst="rect">
            <a:avLst/>
          </a:prstGeom>
        </p:spPr>
        <p:txBody>
          <a:bodyPr vert="horz" wrap="square" lIns="146304" tIns="91440" rIns="146304" bIns="91440" rtlCol="0" anchor="t">
            <a:noAutofit/>
          </a:bodyPr>
          <a:lstStyle>
            <a:lvl1pPr algn="l" defTabSz="932563" rtl="0" eaLnBrk="1" latinLnBrk="0" hangingPunct="1">
              <a:lnSpc>
                <a:spcPct val="90000"/>
              </a:lnSpc>
              <a:spcBef>
                <a:spcPct val="0"/>
              </a:spcBef>
              <a:buNone/>
              <a:defRPr lang="en-US" sz="4488"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563" rtl="0" eaLnBrk="1" fontAlgn="auto" latinLnBrk="0" hangingPunct="1">
              <a:lnSpc>
                <a:spcPct val="90000"/>
              </a:lnSpc>
              <a:spcBef>
                <a:spcPct val="0"/>
              </a:spcBef>
              <a:spcAft>
                <a:spcPts val="0"/>
              </a:spcAft>
              <a:buClrTx/>
              <a:buSzTx/>
              <a:buFontTx/>
              <a:buNone/>
              <a:tabLst/>
              <a:defRPr/>
            </a:pPr>
            <a:endParaRPr kumimoji="0" lang="en-US" sz="4488" b="0" i="0" u="none" strike="noStrike" kern="1200" cap="none" spc="-102" normalizeH="0" baseline="0" noProof="0" dirty="0">
              <a:ln w="3175">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itchFamily="34" charset="0"/>
            </a:endParaRPr>
          </a:p>
        </p:txBody>
      </p:sp>
      <p:sp>
        <p:nvSpPr>
          <p:cNvPr id="42" name="Text Placeholder 2">
            <a:extLst>
              <a:ext uri="{FF2B5EF4-FFF2-40B4-BE49-F238E27FC236}">
                <a16:creationId xmlns:a16="http://schemas.microsoft.com/office/drawing/2014/main" id="{A721FBBB-B5F7-4315-B4C1-2527B3CF4814}"/>
              </a:ext>
            </a:extLst>
          </p:cNvPr>
          <p:cNvSpPr txBox="1">
            <a:spLocks/>
          </p:cNvSpPr>
          <p:nvPr/>
        </p:nvSpPr>
        <p:spPr>
          <a:xfrm>
            <a:off x="408906" y="1778109"/>
            <a:ext cx="5289513" cy="4932632"/>
          </a:xfrm>
          <a:prstGeom prst="rect">
            <a:avLst/>
          </a:prstGeom>
        </p:spPr>
        <p:txBody>
          <a:bodyPr vert="horz" wrap="square" lIns="91440" tIns="45720" rIns="91440" bIns="45720" rtlCol="0">
            <a:spAutoFit/>
          </a:bodyPr>
          <a:lstStyle>
            <a:lvl1pPr marL="0" indent="0" algn="l" defTabSz="932597" rtl="0" eaLnBrk="1" latinLnBrk="0" hangingPunct="1">
              <a:lnSpc>
                <a:spcPct val="110000"/>
              </a:lnSpc>
              <a:spcBef>
                <a:spcPts val="3000"/>
              </a:spcBef>
              <a:spcAft>
                <a:spcPts val="612"/>
              </a:spcAft>
              <a:buClr>
                <a:schemeClr val="tx1"/>
              </a:buClr>
              <a:buFont typeface="Wingdings" panose="05000000000000000000" pitchFamily="2" charset="2"/>
              <a:buNone/>
              <a:defRPr sz="2400" b="0" kern="1200">
                <a:solidFill>
                  <a:schemeClr val="tx2"/>
                </a:solidFill>
                <a:latin typeface="+mn-lt"/>
                <a:ea typeface="+mn-ea"/>
                <a:cs typeface="+mn-cs"/>
              </a:defRPr>
            </a:lvl1pPr>
            <a:lvl2pPr marL="0" indent="0" algn="l" defTabSz="932597" rtl="0" eaLnBrk="1" latinLnBrk="0" hangingPunct="1">
              <a:lnSpc>
                <a:spcPct val="110000"/>
              </a:lnSpc>
              <a:spcBef>
                <a:spcPts val="510"/>
              </a:spcBef>
              <a:spcAft>
                <a:spcPts val="612"/>
              </a:spcAft>
              <a:buFont typeface="Wingdings" panose="05000000000000000000" pitchFamily="2" charset="2"/>
              <a:buNone/>
              <a:defRPr sz="1800" b="0" kern="1200">
                <a:solidFill>
                  <a:schemeClr val="tx1"/>
                </a:solidFill>
                <a:latin typeface="+mj-lt"/>
                <a:ea typeface="+mn-ea"/>
                <a:cs typeface="+mn-cs"/>
              </a:defRPr>
            </a:lvl2pPr>
            <a:lvl3pPr marL="0" indent="0" algn="l" defTabSz="932597" rtl="0" eaLnBrk="1" latinLnBrk="0" hangingPunct="1">
              <a:lnSpc>
                <a:spcPct val="110000"/>
              </a:lnSpc>
              <a:spcBef>
                <a:spcPts val="600"/>
              </a:spcBef>
              <a:spcAft>
                <a:spcPts val="600"/>
              </a:spcAft>
              <a:buFont typeface="Wingdings" panose="05000000000000000000" pitchFamily="2" charset="2"/>
              <a:buNone/>
              <a:tabLst/>
              <a:defRPr sz="1800" b="1" kern="1200">
                <a:solidFill>
                  <a:schemeClr val="tx2"/>
                </a:solidFill>
                <a:latin typeface="Segoe UI" panose="020B0502040204020203" pitchFamily="34" charset="0"/>
                <a:ea typeface="+mn-ea"/>
                <a:cs typeface="Segoe UI" panose="020B0502040204020203" pitchFamily="34" charset="0"/>
              </a:defRPr>
            </a:lvl3pPr>
            <a:lvl4pPr marL="0" indent="0" algn="l" defTabSz="932597" rtl="0" eaLnBrk="1" latinLnBrk="0" hangingPunct="1">
              <a:lnSpc>
                <a:spcPct val="110000"/>
              </a:lnSpc>
              <a:spcBef>
                <a:spcPts val="510"/>
              </a:spcBef>
              <a:spcAft>
                <a:spcPts val="612"/>
              </a:spcAft>
              <a:buFont typeface="Wingdings" panose="05000000000000000000" pitchFamily="2" charset="2"/>
              <a:buNone/>
              <a:defRPr sz="1800" b="0" kern="1200">
                <a:solidFill>
                  <a:schemeClr val="tx1"/>
                </a:solidFill>
                <a:latin typeface="Segoe UI" panose="020B0502040204020203" pitchFamily="34" charset="0"/>
                <a:ea typeface="+mn-ea"/>
                <a:cs typeface="Segoe UI" panose="020B0502040204020203" pitchFamily="34" charset="0"/>
              </a:defRPr>
            </a:lvl4pPr>
            <a:lvl5pPr marL="0" indent="0" algn="l" defTabSz="932597" rtl="0" eaLnBrk="1" latinLnBrk="0" hangingPunct="1">
              <a:lnSpc>
                <a:spcPct val="110000"/>
              </a:lnSpc>
              <a:spcBef>
                <a:spcPts val="510"/>
              </a:spcBef>
              <a:spcAft>
                <a:spcPts val="612"/>
              </a:spcAft>
              <a:buFont typeface="Wingdings" panose="05000000000000000000" pitchFamily="2" charset="2"/>
              <a:buNone/>
              <a:tabLst/>
              <a:defRPr sz="1800" b="0" kern="1200">
                <a:solidFill>
                  <a:schemeClr val="tx1"/>
                </a:solidFill>
                <a:latin typeface="Segoe UI" panose="020B0502040204020203" pitchFamily="34" charset="0"/>
                <a:ea typeface="+mn-ea"/>
                <a:cs typeface="Segoe UI" panose="020B0502040204020203" pitchFamily="34" charset="0"/>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a:lstStyle>
          <a:p>
            <a:pPr lvl="0">
              <a:buClr>
                <a:srgbClr val="505050"/>
              </a:buClr>
              <a:defRPr/>
            </a:pPr>
            <a:r>
              <a:rPr lang="en-US" dirty="0">
                <a:solidFill>
                  <a:srgbClr val="0072C6"/>
                </a:solidFill>
              </a:rPr>
              <a:t>SaaS – Microsoft IoT Central</a:t>
            </a:r>
          </a:p>
          <a:p>
            <a:pPr lvl="1">
              <a:defRPr/>
            </a:pPr>
            <a:r>
              <a:rPr lang="en-US" dirty="0">
                <a:solidFill>
                  <a:srgbClr val="505050"/>
                </a:solidFill>
              </a:rPr>
              <a:t>Fully managed IoT SaaS</a:t>
            </a:r>
          </a:p>
          <a:p>
            <a:pPr lvl="1">
              <a:defRPr/>
            </a:pPr>
            <a:r>
              <a:rPr lang="en-US" dirty="0">
                <a:solidFill>
                  <a:srgbClr val="505050"/>
                </a:solidFill>
              </a:rPr>
              <a:t>No cloud solution development expertise required</a:t>
            </a:r>
          </a:p>
          <a:p>
            <a:pPr lvl="1">
              <a:defRPr/>
            </a:pPr>
            <a:r>
              <a:rPr lang="en-US" dirty="0">
                <a:solidFill>
                  <a:srgbClr val="505050"/>
                </a:solidFill>
              </a:rPr>
              <a:t>Configurable to your needs</a:t>
            </a:r>
          </a:p>
          <a:p>
            <a:pPr lvl="1">
              <a:defRPr/>
            </a:pPr>
            <a:r>
              <a:rPr lang="en-US" dirty="0">
                <a:solidFill>
                  <a:srgbClr val="505050"/>
                </a:solidFill>
              </a:rPr>
              <a:t>Ideal for straightforward IoT needs</a:t>
            </a:r>
          </a:p>
          <a:p>
            <a:pPr marL="0" marR="0" lvl="0" indent="0" algn="l" defTabSz="932597" rtl="0" eaLnBrk="1" fontAlgn="auto" latinLnBrk="0" hangingPunct="1">
              <a:lnSpc>
                <a:spcPct val="110000"/>
              </a:lnSpc>
              <a:spcBef>
                <a:spcPts val="3000"/>
              </a:spcBef>
              <a:spcAft>
                <a:spcPts val="612"/>
              </a:spcAft>
              <a:buClr>
                <a:srgbClr val="505050"/>
              </a:buClr>
              <a:buSzTx/>
              <a:buFont typeface="Wingdings" panose="05000000000000000000" pitchFamily="2" charset="2"/>
              <a:buNone/>
              <a:tabLst/>
              <a:defRPr/>
            </a:pPr>
            <a:r>
              <a:rPr kumimoji="0" lang="en-US" sz="2400" b="0" i="0" u="none" strike="noStrike" kern="1200" cap="none" spc="0" normalizeH="0" baseline="0" noProof="0" dirty="0">
                <a:ln>
                  <a:noFill/>
                </a:ln>
                <a:solidFill>
                  <a:srgbClr val="0072C6"/>
                </a:solidFill>
                <a:effectLst/>
                <a:uLnTx/>
                <a:uFillTx/>
                <a:latin typeface="Segoe UI"/>
                <a:ea typeface="+mn-ea"/>
                <a:cs typeface="+mn-cs"/>
              </a:rPr>
              <a:t>PaaS – Azure IoT Suite</a:t>
            </a:r>
          </a:p>
          <a:p>
            <a:pPr marL="0" marR="0" lvl="1" indent="0" algn="l" defTabSz="932597" rtl="0" eaLnBrk="1" fontAlgn="auto" latinLnBrk="0" hangingPunct="1">
              <a:lnSpc>
                <a:spcPct val="110000"/>
              </a:lnSpc>
              <a:spcBef>
                <a:spcPts val="510"/>
              </a:spcBef>
              <a:spcAft>
                <a:spcPts val="612"/>
              </a:spcAft>
              <a:buClrTx/>
              <a:buSzTx/>
              <a:buFont typeface="Wingdings" panose="05000000000000000000" pitchFamily="2" charset="2"/>
              <a:buNone/>
              <a:tabLst/>
              <a:defRPr/>
            </a:pPr>
            <a:r>
              <a:rPr kumimoji="0" lang="en-US" sz="1800" b="0" i="0" u="none" strike="noStrike" kern="1200" cap="none" spc="0" normalizeH="0" baseline="0" noProof="0" dirty="0">
                <a:ln>
                  <a:noFill/>
                </a:ln>
                <a:solidFill>
                  <a:srgbClr val="505050"/>
                </a:solidFill>
                <a:effectLst/>
                <a:uLnTx/>
                <a:uFillTx/>
                <a:latin typeface="Segoe UI Light"/>
                <a:ea typeface="+mn-ea"/>
                <a:cs typeface="+mn-cs"/>
              </a:rPr>
              <a:t>Preconfigured solutions</a:t>
            </a:r>
          </a:p>
          <a:p>
            <a:pPr marL="0" marR="0" lvl="1" indent="0" algn="l" defTabSz="932597" rtl="0" eaLnBrk="1" fontAlgn="auto" latinLnBrk="0" hangingPunct="1">
              <a:lnSpc>
                <a:spcPct val="110000"/>
              </a:lnSpc>
              <a:spcBef>
                <a:spcPts val="510"/>
              </a:spcBef>
              <a:spcAft>
                <a:spcPts val="612"/>
              </a:spcAft>
              <a:buClrTx/>
              <a:buSzTx/>
              <a:buFont typeface="Wingdings" panose="05000000000000000000" pitchFamily="2" charset="2"/>
              <a:buNone/>
              <a:tabLst/>
              <a:defRPr/>
            </a:pPr>
            <a:r>
              <a:rPr kumimoji="0" lang="en-US" sz="1800" b="0" i="0" u="none" strike="noStrike" kern="1200" cap="none" spc="0" normalizeH="0" baseline="0" noProof="0" dirty="0">
                <a:ln>
                  <a:noFill/>
                </a:ln>
                <a:solidFill>
                  <a:srgbClr val="505050"/>
                </a:solidFill>
                <a:effectLst/>
                <a:uLnTx/>
                <a:uFillTx/>
                <a:latin typeface="Segoe UI Light"/>
                <a:ea typeface="+mn-ea"/>
                <a:cs typeface="+mn-cs"/>
              </a:rPr>
              <a:t>Deploy in minutes</a:t>
            </a:r>
          </a:p>
          <a:p>
            <a:pPr marL="0" marR="0" lvl="1" indent="0" algn="l" defTabSz="932597" rtl="0" eaLnBrk="1" fontAlgn="auto" latinLnBrk="0" hangingPunct="1">
              <a:lnSpc>
                <a:spcPct val="110000"/>
              </a:lnSpc>
              <a:spcBef>
                <a:spcPts val="510"/>
              </a:spcBef>
              <a:spcAft>
                <a:spcPts val="612"/>
              </a:spcAft>
              <a:buClrTx/>
              <a:buSzTx/>
              <a:buFont typeface="Wingdings" panose="05000000000000000000" pitchFamily="2" charset="2"/>
              <a:buNone/>
              <a:tabLst/>
              <a:defRPr/>
            </a:pPr>
            <a:r>
              <a:rPr kumimoji="0" lang="en-US" sz="1800" b="0" i="0" u="none" strike="noStrike" kern="1200" cap="none" spc="0" normalizeH="0" baseline="0" noProof="0" dirty="0">
                <a:ln>
                  <a:noFill/>
                </a:ln>
                <a:solidFill>
                  <a:srgbClr val="505050"/>
                </a:solidFill>
                <a:effectLst/>
                <a:uLnTx/>
                <a:uFillTx/>
                <a:latin typeface="Segoe UI Light"/>
                <a:ea typeface="+mn-ea"/>
                <a:cs typeface="+mn-cs"/>
              </a:rPr>
              <a:t>Accelerate time to value</a:t>
            </a:r>
          </a:p>
          <a:p>
            <a:pPr marL="0" marR="0" lvl="1" indent="0" algn="l" defTabSz="932597" rtl="0" eaLnBrk="1" fontAlgn="auto" latinLnBrk="0" hangingPunct="1">
              <a:lnSpc>
                <a:spcPct val="110000"/>
              </a:lnSpc>
              <a:spcBef>
                <a:spcPts val="510"/>
              </a:spcBef>
              <a:spcAft>
                <a:spcPts val="612"/>
              </a:spcAft>
              <a:buClrTx/>
              <a:buSzTx/>
              <a:buFont typeface="Wingdings" panose="05000000000000000000" pitchFamily="2" charset="2"/>
              <a:buNone/>
              <a:tabLst/>
              <a:defRPr/>
            </a:pPr>
            <a:r>
              <a:rPr kumimoji="0" lang="en-US" sz="1800" b="0" i="0" u="none" strike="noStrike" kern="1200" cap="none" spc="0" normalizeH="0" baseline="0" noProof="0" dirty="0">
                <a:ln>
                  <a:noFill/>
                </a:ln>
                <a:solidFill>
                  <a:srgbClr val="505050"/>
                </a:solidFill>
                <a:effectLst/>
                <a:uLnTx/>
                <a:uFillTx/>
                <a:latin typeface="Segoe UI Light"/>
                <a:ea typeface="+mn-ea"/>
                <a:cs typeface="+mn-cs"/>
              </a:rPr>
              <a:t>Ideal for solutions that require ultimate control</a:t>
            </a:r>
          </a:p>
        </p:txBody>
      </p:sp>
      <p:sp>
        <p:nvSpPr>
          <p:cNvPr id="46" name="Freeform 8">
            <a:extLst>
              <a:ext uri="{FF2B5EF4-FFF2-40B4-BE49-F238E27FC236}">
                <a16:creationId xmlns:a16="http://schemas.microsoft.com/office/drawing/2014/main" id="{0A7954A1-623D-4305-BEE5-77E0FD56EDFB}"/>
              </a:ext>
            </a:extLst>
          </p:cNvPr>
          <p:cNvSpPr>
            <a:spLocks/>
          </p:cNvSpPr>
          <p:nvPr/>
        </p:nvSpPr>
        <p:spPr bwMode="auto">
          <a:xfrm>
            <a:off x="9075124" y="2393984"/>
            <a:ext cx="3299414" cy="3542042"/>
          </a:xfrm>
          <a:custGeom>
            <a:avLst/>
            <a:gdLst>
              <a:gd name="T0" fmla="*/ 0 w 1586"/>
              <a:gd name="T1" fmla="*/ 611 h 1709"/>
              <a:gd name="T2" fmla="*/ 954 w 1586"/>
              <a:gd name="T3" fmla="*/ 124 h 1709"/>
              <a:gd name="T4" fmla="*/ 1461 w 1586"/>
              <a:gd name="T5" fmla="*/ 1084 h 1709"/>
              <a:gd name="T6" fmla="*/ 520 w 1586"/>
              <a:gd name="T7" fmla="*/ 1597 h 1709"/>
            </a:gdLst>
            <a:ahLst/>
            <a:cxnLst>
              <a:cxn ang="0">
                <a:pos x="T0" y="T1"/>
              </a:cxn>
              <a:cxn ang="0">
                <a:pos x="T2" y="T3"/>
              </a:cxn>
              <a:cxn ang="0">
                <a:pos x="T4" y="T5"/>
              </a:cxn>
              <a:cxn ang="0">
                <a:pos x="T6" y="T7"/>
              </a:cxn>
            </a:cxnLst>
            <a:rect l="0" t="0" r="r" b="b"/>
            <a:pathLst>
              <a:path w="1586" h="1709">
                <a:moveTo>
                  <a:pt x="0" y="611"/>
                </a:moveTo>
                <a:cubicBezTo>
                  <a:pt x="133" y="218"/>
                  <a:pt x="555" y="0"/>
                  <a:pt x="954" y="124"/>
                </a:cubicBezTo>
                <a:cubicBezTo>
                  <a:pt x="1359" y="249"/>
                  <a:pt x="1586" y="679"/>
                  <a:pt x="1461" y="1084"/>
                </a:cubicBezTo>
                <a:cubicBezTo>
                  <a:pt x="1337" y="1483"/>
                  <a:pt x="919" y="1709"/>
                  <a:pt x="520" y="1597"/>
                </a:cubicBezTo>
              </a:path>
            </a:pathLst>
          </a:custGeom>
          <a:noFill/>
          <a:ln w="101600" cap="flat">
            <a:solidFill>
              <a:srgbClr val="0070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a:ln>
                <a:noFill/>
              </a:ln>
              <a:solidFill>
                <a:srgbClr val="353535"/>
              </a:solidFill>
              <a:effectLst/>
              <a:uLnTx/>
              <a:uFillTx/>
              <a:latin typeface="Segoe UI Semilight"/>
            </a:endParaRPr>
          </a:p>
        </p:txBody>
      </p:sp>
      <p:grpSp>
        <p:nvGrpSpPr>
          <p:cNvPr id="6" name="Group 5">
            <a:extLst>
              <a:ext uri="{FF2B5EF4-FFF2-40B4-BE49-F238E27FC236}">
                <a16:creationId xmlns:a16="http://schemas.microsoft.com/office/drawing/2014/main" id="{8890261E-9CDE-4648-AFAD-FC281180156D}"/>
              </a:ext>
            </a:extLst>
          </p:cNvPr>
          <p:cNvGrpSpPr/>
          <p:nvPr/>
        </p:nvGrpSpPr>
        <p:grpSpPr>
          <a:xfrm>
            <a:off x="6730603" y="2967633"/>
            <a:ext cx="1590869" cy="2224271"/>
            <a:chOff x="6730603" y="2967633"/>
            <a:chExt cx="1590869" cy="2224271"/>
          </a:xfrm>
        </p:grpSpPr>
        <p:sp>
          <p:nvSpPr>
            <p:cNvPr id="47" name="Freeform 6">
              <a:extLst>
                <a:ext uri="{FF2B5EF4-FFF2-40B4-BE49-F238E27FC236}">
                  <a16:creationId xmlns:a16="http://schemas.microsoft.com/office/drawing/2014/main" id="{73E33EFF-9BF2-46F0-A4CC-D797CE52A3C7}"/>
                </a:ext>
              </a:extLst>
            </p:cNvPr>
            <p:cNvSpPr>
              <a:spLocks noEditPoints="1"/>
            </p:cNvSpPr>
            <p:nvPr/>
          </p:nvSpPr>
          <p:spPr bwMode="auto">
            <a:xfrm>
              <a:off x="7208753" y="4103352"/>
              <a:ext cx="634568" cy="544276"/>
            </a:xfrm>
            <a:custGeom>
              <a:avLst/>
              <a:gdLst>
                <a:gd name="T0" fmla="*/ 375 w 499"/>
                <a:gd name="T1" fmla="*/ 428 h 428"/>
                <a:gd name="T2" fmla="*/ 124 w 499"/>
                <a:gd name="T3" fmla="*/ 428 h 428"/>
                <a:gd name="T4" fmla="*/ 0 w 499"/>
                <a:gd name="T5" fmla="*/ 212 h 428"/>
                <a:gd name="T6" fmla="*/ 124 w 499"/>
                <a:gd name="T7" fmla="*/ 0 h 428"/>
                <a:gd name="T8" fmla="*/ 375 w 499"/>
                <a:gd name="T9" fmla="*/ 0 h 428"/>
                <a:gd name="T10" fmla="*/ 499 w 499"/>
                <a:gd name="T11" fmla="*/ 212 h 428"/>
                <a:gd name="T12" fmla="*/ 375 w 499"/>
                <a:gd name="T13" fmla="*/ 428 h 428"/>
                <a:gd name="T14" fmla="*/ 131 w 499"/>
                <a:gd name="T15" fmla="*/ 418 h 428"/>
                <a:gd name="T16" fmla="*/ 368 w 499"/>
                <a:gd name="T17" fmla="*/ 418 h 428"/>
                <a:gd name="T18" fmla="*/ 485 w 499"/>
                <a:gd name="T19" fmla="*/ 212 h 428"/>
                <a:gd name="T20" fmla="*/ 368 w 499"/>
                <a:gd name="T21" fmla="*/ 10 h 428"/>
                <a:gd name="T22" fmla="*/ 131 w 499"/>
                <a:gd name="T23" fmla="*/ 10 h 428"/>
                <a:gd name="T24" fmla="*/ 14 w 499"/>
                <a:gd name="T25" fmla="*/ 212 h 428"/>
                <a:gd name="T26" fmla="*/ 131 w 499"/>
                <a:gd name="T27" fmla="*/ 418 h 4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99" h="428">
                  <a:moveTo>
                    <a:pt x="375" y="428"/>
                  </a:moveTo>
                  <a:lnTo>
                    <a:pt x="124" y="428"/>
                  </a:lnTo>
                  <a:lnTo>
                    <a:pt x="0" y="212"/>
                  </a:lnTo>
                  <a:lnTo>
                    <a:pt x="124" y="0"/>
                  </a:lnTo>
                  <a:lnTo>
                    <a:pt x="375" y="0"/>
                  </a:lnTo>
                  <a:lnTo>
                    <a:pt x="499" y="212"/>
                  </a:lnTo>
                  <a:lnTo>
                    <a:pt x="375" y="428"/>
                  </a:lnTo>
                  <a:close/>
                  <a:moveTo>
                    <a:pt x="131" y="418"/>
                  </a:moveTo>
                  <a:lnTo>
                    <a:pt x="368" y="418"/>
                  </a:lnTo>
                  <a:lnTo>
                    <a:pt x="485" y="212"/>
                  </a:lnTo>
                  <a:lnTo>
                    <a:pt x="368" y="10"/>
                  </a:lnTo>
                  <a:lnTo>
                    <a:pt x="131" y="10"/>
                  </a:lnTo>
                  <a:lnTo>
                    <a:pt x="14" y="212"/>
                  </a:lnTo>
                  <a:lnTo>
                    <a:pt x="131" y="418"/>
                  </a:lnTo>
                  <a:close/>
                </a:path>
              </a:pathLst>
            </a:custGeom>
            <a:solidFill>
              <a:srgbClr val="0072C6"/>
            </a:solidFill>
            <a:ln w="12700">
              <a:solidFill>
                <a:srgbClr val="0072C6"/>
              </a:solidFill>
            </a:ln>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a:ln>
                  <a:noFill/>
                </a:ln>
                <a:solidFill>
                  <a:srgbClr val="353535"/>
                </a:solidFill>
                <a:effectLst/>
                <a:uLnTx/>
                <a:uFillTx/>
                <a:latin typeface="Segoe UI Semilight"/>
              </a:endParaRPr>
            </a:p>
          </p:txBody>
        </p:sp>
        <p:sp>
          <p:nvSpPr>
            <p:cNvPr id="48" name="Freeform 12">
              <a:extLst>
                <a:ext uri="{FF2B5EF4-FFF2-40B4-BE49-F238E27FC236}">
                  <a16:creationId xmlns:a16="http://schemas.microsoft.com/office/drawing/2014/main" id="{DEE77181-A03F-47BA-B950-F4DE27D4CB7B}"/>
                </a:ext>
              </a:extLst>
            </p:cNvPr>
            <p:cNvSpPr>
              <a:spLocks noEditPoints="1"/>
            </p:cNvSpPr>
            <p:nvPr/>
          </p:nvSpPr>
          <p:spPr bwMode="auto">
            <a:xfrm>
              <a:off x="6730603" y="3557801"/>
              <a:ext cx="1590869" cy="1634103"/>
            </a:xfrm>
            <a:custGeom>
              <a:avLst/>
              <a:gdLst>
                <a:gd name="T0" fmla="*/ 755 w 1251"/>
                <a:gd name="T1" fmla="*/ 1285 h 1285"/>
                <a:gd name="T2" fmla="*/ 496 w 1251"/>
                <a:gd name="T3" fmla="*/ 1285 h 1285"/>
                <a:gd name="T4" fmla="*/ 372 w 1251"/>
                <a:gd name="T5" fmla="*/ 1076 h 1285"/>
                <a:gd name="T6" fmla="*/ 131 w 1251"/>
                <a:gd name="T7" fmla="*/ 1076 h 1285"/>
                <a:gd name="T8" fmla="*/ 0 w 1251"/>
                <a:gd name="T9" fmla="*/ 854 h 1285"/>
                <a:gd name="T10" fmla="*/ 124 w 1251"/>
                <a:gd name="T11" fmla="*/ 641 h 1285"/>
                <a:gd name="T12" fmla="*/ 0 w 1251"/>
                <a:gd name="T13" fmla="*/ 432 h 1285"/>
                <a:gd name="T14" fmla="*/ 131 w 1251"/>
                <a:gd name="T15" fmla="*/ 209 h 1285"/>
                <a:gd name="T16" fmla="*/ 372 w 1251"/>
                <a:gd name="T17" fmla="*/ 209 h 1285"/>
                <a:gd name="T18" fmla="*/ 496 w 1251"/>
                <a:gd name="T19" fmla="*/ 0 h 1285"/>
                <a:gd name="T20" fmla="*/ 755 w 1251"/>
                <a:gd name="T21" fmla="*/ 0 h 1285"/>
                <a:gd name="T22" fmla="*/ 875 w 1251"/>
                <a:gd name="T23" fmla="*/ 209 h 1285"/>
                <a:gd name="T24" fmla="*/ 1120 w 1251"/>
                <a:gd name="T25" fmla="*/ 209 h 1285"/>
                <a:gd name="T26" fmla="*/ 1251 w 1251"/>
                <a:gd name="T27" fmla="*/ 432 h 1285"/>
                <a:gd name="T28" fmla="*/ 1127 w 1251"/>
                <a:gd name="T29" fmla="*/ 641 h 1285"/>
                <a:gd name="T30" fmla="*/ 1251 w 1251"/>
                <a:gd name="T31" fmla="*/ 854 h 1285"/>
                <a:gd name="T32" fmla="*/ 1120 w 1251"/>
                <a:gd name="T33" fmla="*/ 1076 h 1285"/>
                <a:gd name="T34" fmla="*/ 875 w 1251"/>
                <a:gd name="T35" fmla="*/ 1076 h 1285"/>
                <a:gd name="T36" fmla="*/ 755 w 1251"/>
                <a:gd name="T37" fmla="*/ 1285 h 1285"/>
                <a:gd name="T38" fmla="*/ 510 w 1251"/>
                <a:gd name="T39" fmla="*/ 1258 h 1285"/>
                <a:gd name="T40" fmla="*/ 737 w 1251"/>
                <a:gd name="T41" fmla="*/ 1258 h 1285"/>
                <a:gd name="T42" fmla="*/ 861 w 1251"/>
                <a:gd name="T43" fmla="*/ 1049 h 1285"/>
                <a:gd name="T44" fmla="*/ 1102 w 1251"/>
                <a:gd name="T45" fmla="*/ 1049 h 1285"/>
                <a:gd name="T46" fmla="*/ 1216 w 1251"/>
                <a:gd name="T47" fmla="*/ 854 h 1285"/>
                <a:gd name="T48" fmla="*/ 1096 w 1251"/>
                <a:gd name="T49" fmla="*/ 641 h 1285"/>
                <a:gd name="T50" fmla="*/ 1216 w 1251"/>
                <a:gd name="T51" fmla="*/ 432 h 1285"/>
                <a:gd name="T52" fmla="*/ 1102 w 1251"/>
                <a:gd name="T53" fmla="*/ 237 h 1285"/>
                <a:gd name="T54" fmla="*/ 861 w 1251"/>
                <a:gd name="T55" fmla="*/ 237 h 1285"/>
                <a:gd name="T56" fmla="*/ 741 w 1251"/>
                <a:gd name="T57" fmla="*/ 28 h 1285"/>
                <a:gd name="T58" fmla="*/ 510 w 1251"/>
                <a:gd name="T59" fmla="*/ 28 h 1285"/>
                <a:gd name="T60" fmla="*/ 390 w 1251"/>
                <a:gd name="T61" fmla="*/ 237 h 1285"/>
                <a:gd name="T62" fmla="*/ 149 w 1251"/>
                <a:gd name="T63" fmla="*/ 237 h 1285"/>
                <a:gd name="T64" fmla="*/ 35 w 1251"/>
                <a:gd name="T65" fmla="*/ 432 h 1285"/>
                <a:gd name="T66" fmla="*/ 155 w 1251"/>
                <a:gd name="T67" fmla="*/ 641 h 1285"/>
                <a:gd name="T68" fmla="*/ 35 w 1251"/>
                <a:gd name="T69" fmla="*/ 854 h 1285"/>
                <a:gd name="T70" fmla="*/ 149 w 1251"/>
                <a:gd name="T71" fmla="*/ 1049 h 1285"/>
                <a:gd name="T72" fmla="*/ 390 w 1251"/>
                <a:gd name="T73" fmla="*/ 1049 h 1285"/>
                <a:gd name="T74" fmla="*/ 510 w 1251"/>
                <a:gd name="T75" fmla="*/ 1258 h 1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51" h="1285">
                  <a:moveTo>
                    <a:pt x="755" y="1285"/>
                  </a:moveTo>
                  <a:lnTo>
                    <a:pt x="496" y="1285"/>
                  </a:lnTo>
                  <a:lnTo>
                    <a:pt x="372" y="1076"/>
                  </a:lnTo>
                  <a:lnTo>
                    <a:pt x="131" y="1076"/>
                  </a:lnTo>
                  <a:lnTo>
                    <a:pt x="0" y="854"/>
                  </a:lnTo>
                  <a:lnTo>
                    <a:pt x="124" y="641"/>
                  </a:lnTo>
                  <a:lnTo>
                    <a:pt x="0" y="432"/>
                  </a:lnTo>
                  <a:lnTo>
                    <a:pt x="131" y="209"/>
                  </a:lnTo>
                  <a:lnTo>
                    <a:pt x="372" y="209"/>
                  </a:lnTo>
                  <a:lnTo>
                    <a:pt x="496" y="0"/>
                  </a:lnTo>
                  <a:lnTo>
                    <a:pt x="755" y="0"/>
                  </a:lnTo>
                  <a:lnTo>
                    <a:pt x="875" y="209"/>
                  </a:lnTo>
                  <a:lnTo>
                    <a:pt x="1120" y="209"/>
                  </a:lnTo>
                  <a:lnTo>
                    <a:pt x="1251" y="432"/>
                  </a:lnTo>
                  <a:lnTo>
                    <a:pt x="1127" y="641"/>
                  </a:lnTo>
                  <a:lnTo>
                    <a:pt x="1251" y="854"/>
                  </a:lnTo>
                  <a:lnTo>
                    <a:pt x="1120" y="1076"/>
                  </a:lnTo>
                  <a:lnTo>
                    <a:pt x="875" y="1076"/>
                  </a:lnTo>
                  <a:lnTo>
                    <a:pt x="755" y="1285"/>
                  </a:lnTo>
                  <a:close/>
                  <a:moveTo>
                    <a:pt x="510" y="1258"/>
                  </a:moveTo>
                  <a:lnTo>
                    <a:pt x="737" y="1258"/>
                  </a:lnTo>
                  <a:lnTo>
                    <a:pt x="861" y="1049"/>
                  </a:lnTo>
                  <a:lnTo>
                    <a:pt x="1102" y="1049"/>
                  </a:lnTo>
                  <a:lnTo>
                    <a:pt x="1216" y="854"/>
                  </a:lnTo>
                  <a:lnTo>
                    <a:pt x="1096" y="641"/>
                  </a:lnTo>
                  <a:lnTo>
                    <a:pt x="1216" y="432"/>
                  </a:lnTo>
                  <a:lnTo>
                    <a:pt x="1102" y="237"/>
                  </a:lnTo>
                  <a:lnTo>
                    <a:pt x="861" y="237"/>
                  </a:lnTo>
                  <a:lnTo>
                    <a:pt x="741" y="28"/>
                  </a:lnTo>
                  <a:lnTo>
                    <a:pt x="510" y="28"/>
                  </a:lnTo>
                  <a:lnTo>
                    <a:pt x="390" y="237"/>
                  </a:lnTo>
                  <a:lnTo>
                    <a:pt x="149" y="237"/>
                  </a:lnTo>
                  <a:lnTo>
                    <a:pt x="35" y="432"/>
                  </a:lnTo>
                  <a:lnTo>
                    <a:pt x="155" y="641"/>
                  </a:lnTo>
                  <a:lnTo>
                    <a:pt x="35" y="854"/>
                  </a:lnTo>
                  <a:lnTo>
                    <a:pt x="149" y="1049"/>
                  </a:lnTo>
                  <a:lnTo>
                    <a:pt x="390" y="1049"/>
                  </a:lnTo>
                  <a:lnTo>
                    <a:pt x="510" y="1258"/>
                  </a:lnTo>
                  <a:close/>
                </a:path>
              </a:pathLst>
            </a:custGeom>
            <a:solidFill>
              <a:srgbClr val="505050"/>
            </a:solidFill>
            <a:ln w="12700">
              <a:solidFill>
                <a:srgbClr val="0072C6"/>
              </a:solidFill>
            </a:ln>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a:ln>
                  <a:noFill/>
                </a:ln>
                <a:solidFill>
                  <a:srgbClr val="353535"/>
                </a:solidFill>
                <a:effectLst/>
                <a:uLnTx/>
                <a:uFillTx/>
                <a:latin typeface="Segoe UI Semilight"/>
              </a:endParaRPr>
            </a:p>
          </p:txBody>
        </p:sp>
        <p:sp>
          <p:nvSpPr>
            <p:cNvPr id="49" name="Freeform: Shape 48">
              <a:extLst>
                <a:ext uri="{FF2B5EF4-FFF2-40B4-BE49-F238E27FC236}">
                  <a16:creationId xmlns:a16="http://schemas.microsoft.com/office/drawing/2014/main" id="{6BB3EE82-8B29-4148-93D9-624485EB3A4E}"/>
                </a:ext>
              </a:extLst>
            </p:cNvPr>
            <p:cNvSpPr/>
            <p:nvPr/>
          </p:nvSpPr>
          <p:spPr>
            <a:xfrm>
              <a:off x="6984023" y="2967633"/>
              <a:ext cx="1004930" cy="344543"/>
            </a:xfrm>
            <a:custGeom>
              <a:avLst/>
              <a:gdLst/>
              <a:ahLst/>
              <a:cxnLst/>
              <a:rect l="l" t="t" r="r" b="b"/>
              <a:pathLst>
                <a:path w="382228" h="131048">
                  <a:moveTo>
                    <a:pt x="252692" y="85981"/>
                  </a:moveTo>
                  <a:lnTo>
                    <a:pt x="236256" y="88102"/>
                  </a:lnTo>
                  <a:cubicBezTo>
                    <a:pt x="227183" y="89280"/>
                    <a:pt x="222647" y="93375"/>
                    <a:pt x="222647" y="100385"/>
                  </a:cubicBezTo>
                  <a:cubicBezTo>
                    <a:pt x="222647" y="103566"/>
                    <a:pt x="223752" y="106173"/>
                    <a:pt x="225961" y="108205"/>
                  </a:cubicBezTo>
                  <a:cubicBezTo>
                    <a:pt x="228170" y="110238"/>
                    <a:pt x="231160" y="111254"/>
                    <a:pt x="234930" y="111254"/>
                  </a:cubicBezTo>
                  <a:cubicBezTo>
                    <a:pt x="240173" y="111254"/>
                    <a:pt x="244444" y="109443"/>
                    <a:pt x="247743" y="105820"/>
                  </a:cubicBezTo>
                  <a:cubicBezTo>
                    <a:pt x="251042" y="102197"/>
                    <a:pt x="252692" y="97616"/>
                    <a:pt x="252692" y="92079"/>
                  </a:cubicBezTo>
                  <a:close/>
                  <a:moveTo>
                    <a:pt x="157442" y="85981"/>
                  </a:moveTo>
                  <a:lnTo>
                    <a:pt x="141006" y="88102"/>
                  </a:lnTo>
                  <a:cubicBezTo>
                    <a:pt x="131933" y="89280"/>
                    <a:pt x="127397" y="93375"/>
                    <a:pt x="127397" y="100385"/>
                  </a:cubicBezTo>
                  <a:cubicBezTo>
                    <a:pt x="127397" y="103566"/>
                    <a:pt x="128502" y="106173"/>
                    <a:pt x="130711" y="108205"/>
                  </a:cubicBezTo>
                  <a:cubicBezTo>
                    <a:pt x="132920" y="110238"/>
                    <a:pt x="135910" y="111254"/>
                    <a:pt x="139680" y="111254"/>
                  </a:cubicBezTo>
                  <a:cubicBezTo>
                    <a:pt x="144923" y="111254"/>
                    <a:pt x="149194" y="109443"/>
                    <a:pt x="152493" y="105820"/>
                  </a:cubicBezTo>
                  <a:cubicBezTo>
                    <a:pt x="155792" y="102197"/>
                    <a:pt x="157442" y="97616"/>
                    <a:pt x="157442" y="92079"/>
                  </a:cubicBezTo>
                  <a:close/>
                  <a:moveTo>
                    <a:pt x="240232" y="36142"/>
                  </a:moveTo>
                  <a:cubicBezTo>
                    <a:pt x="266035" y="36142"/>
                    <a:pt x="278937" y="49014"/>
                    <a:pt x="278937" y="74759"/>
                  </a:cubicBezTo>
                  <a:lnTo>
                    <a:pt x="278937" y="128839"/>
                  </a:lnTo>
                  <a:lnTo>
                    <a:pt x="252515" y="128839"/>
                  </a:lnTo>
                  <a:lnTo>
                    <a:pt x="252515" y="115849"/>
                  </a:lnTo>
                  <a:lnTo>
                    <a:pt x="252162" y="115849"/>
                  </a:lnTo>
                  <a:cubicBezTo>
                    <a:pt x="246094" y="125982"/>
                    <a:pt x="237110" y="131048"/>
                    <a:pt x="225210" y="131048"/>
                  </a:cubicBezTo>
                  <a:cubicBezTo>
                    <a:pt x="216432" y="131048"/>
                    <a:pt x="209525" y="128559"/>
                    <a:pt x="204488" y="123581"/>
                  </a:cubicBezTo>
                  <a:cubicBezTo>
                    <a:pt x="199451" y="118603"/>
                    <a:pt x="196932" y="111961"/>
                    <a:pt x="196932" y="103655"/>
                  </a:cubicBezTo>
                  <a:cubicBezTo>
                    <a:pt x="196932" y="86099"/>
                    <a:pt x="207330" y="75966"/>
                    <a:pt x="228126" y="73256"/>
                  </a:cubicBezTo>
                  <a:lnTo>
                    <a:pt x="252692" y="69987"/>
                  </a:lnTo>
                  <a:cubicBezTo>
                    <a:pt x="252692" y="60090"/>
                    <a:pt x="247331" y="55141"/>
                    <a:pt x="236609" y="55141"/>
                  </a:cubicBezTo>
                  <a:cubicBezTo>
                    <a:pt x="225828" y="55141"/>
                    <a:pt x="215578" y="58352"/>
                    <a:pt x="205857" y="64773"/>
                  </a:cubicBezTo>
                  <a:lnTo>
                    <a:pt x="205857" y="43742"/>
                  </a:lnTo>
                  <a:cubicBezTo>
                    <a:pt x="209746" y="41739"/>
                    <a:pt x="215062" y="39972"/>
                    <a:pt x="221808" y="38440"/>
                  </a:cubicBezTo>
                  <a:cubicBezTo>
                    <a:pt x="228553" y="36908"/>
                    <a:pt x="234694" y="36142"/>
                    <a:pt x="240232" y="36142"/>
                  </a:cubicBezTo>
                  <a:close/>
                  <a:moveTo>
                    <a:pt x="144982" y="36142"/>
                  </a:moveTo>
                  <a:cubicBezTo>
                    <a:pt x="170785" y="36142"/>
                    <a:pt x="183687" y="49014"/>
                    <a:pt x="183687" y="74759"/>
                  </a:cubicBezTo>
                  <a:lnTo>
                    <a:pt x="183687" y="128839"/>
                  </a:lnTo>
                  <a:lnTo>
                    <a:pt x="157265" y="128839"/>
                  </a:lnTo>
                  <a:lnTo>
                    <a:pt x="157265" y="115849"/>
                  </a:lnTo>
                  <a:lnTo>
                    <a:pt x="156912" y="115849"/>
                  </a:lnTo>
                  <a:cubicBezTo>
                    <a:pt x="150844" y="125982"/>
                    <a:pt x="141860" y="131048"/>
                    <a:pt x="129960" y="131048"/>
                  </a:cubicBezTo>
                  <a:cubicBezTo>
                    <a:pt x="121182" y="131048"/>
                    <a:pt x="114275" y="128559"/>
                    <a:pt x="109238" y="123581"/>
                  </a:cubicBezTo>
                  <a:cubicBezTo>
                    <a:pt x="104201" y="118603"/>
                    <a:pt x="101682" y="111961"/>
                    <a:pt x="101682" y="103655"/>
                  </a:cubicBezTo>
                  <a:cubicBezTo>
                    <a:pt x="101682" y="86099"/>
                    <a:pt x="112080" y="75966"/>
                    <a:pt x="132876" y="73256"/>
                  </a:cubicBezTo>
                  <a:lnTo>
                    <a:pt x="157442" y="69987"/>
                  </a:lnTo>
                  <a:cubicBezTo>
                    <a:pt x="157442" y="60090"/>
                    <a:pt x="152081" y="55141"/>
                    <a:pt x="141359" y="55141"/>
                  </a:cubicBezTo>
                  <a:cubicBezTo>
                    <a:pt x="130578" y="55141"/>
                    <a:pt x="120328" y="58352"/>
                    <a:pt x="110607" y="64773"/>
                  </a:cubicBezTo>
                  <a:lnTo>
                    <a:pt x="110607" y="43742"/>
                  </a:lnTo>
                  <a:cubicBezTo>
                    <a:pt x="114496" y="41739"/>
                    <a:pt x="119812" y="39972"/>
                    <a:pt x="126558" y="38440"/>
                  </a:cubicBezTo>
                  <a:cubicBezTo>
                    <a:pt x="133303" y="36908"/>
                    <a:pt x="139444" y="36142"/>
                    <a:pt x="144982" y="36142"/>
                  </a:cubicBezTo>
                  <a:close/>
                  <a:moveTo>
                    <a:pt x="345026" y="0"/>
                  </a:moveTo>
                  <a:cubicBezTo>
                    <a:pt x="351624" y="0"/>
                    <a:pt x="357471" y="398"/>
                    <a:pt x="362566" y="1193"/>
                  </a:cubicBezTo>
                  <a:cubicBezTo>
                    <a:pt x="367662" y="1989"/>
                    <a:pt x="372360" y="3211"/>
                    <a:pt x="376661" y="4861"/>
                  </a:cubicBezTo>
                  <a:lnTo>
                    <a:pt x="376661" y="31282"/>
                  </a:lnTo>
                  <a:cubicBezTo>
                    <a:pt x="374540" y="29809"/>
                    <a:pt x="372228" y="28513"/>
                    <a:pt x="369724" y="27394"/>
                  </a:cubicBezTo>
                  <a:cubicBezTo>
                    <a:pt x="367220" y="26275"/>
                    <a:pt x="364643" y="25347"/>
                    <a:pt x="361992" y="24611"/>
                  </a:cubicBezTo>
                  <a:cubicBezTo>
                    <a:pt x="359341" y="23874"/>
                    <a:pt x="356705" y="23329"/>
                    <a:pt x="354083" y="22976"/>
                  </a:cubicBezTo>
                  <a:cubicBezTo>
                    <a:pt x="351462" y="22622"/>
                    <a:pt x="348973" y="22446"/>
                    <a:pt x="346616" y="22446"/>
                  </a:cubicBezTo>
                  <a:cubicBezTo>
                    <a:pt x="343376" y="22446"/>
                    <a:pt x="340431" y="22755"/>
                    <a:pt x="337780" y="23373"/>
                  </a:cubicBezTo>
                  <a:cubicBezTo>
                    <a:pt x="335129" y="23992"/>
                    <a:pt x="332890" y="24861"/>
                    <a:pt x="331064" y="25980"/>
                  </a:cubicBezTo>
                  <a:cubicBezTo>
                    <a:pt x="329238" y="27100"/>
                    <a:pt x="327824" y="28440"/>
                    <a:pt x="326822" y="30001"/>
                  </a:cubicBezTo>
                  <a:cubicBezTo>
                    <a:pt x="325821" y="31562"/>
                    <a:pt x="325320" y="33315"/>
                    <a:pt x="325320" y="35259"/>
                  </a:cubicBezTo>
                  <a:cubicBezTo>
                    <a:pt x="325320" y="37380"/>
                    <a:pt x="325880" y="39279"/>
                    <a:pt x="326999" y="40958"/>
                  </a:cubicBezTo>
                  <a:cubicBezTo>
                    <a:pt x="328118" y="42637"/>
                    <a:pt x="329709" y="44228"/>
                    <a:pt x="331771" y="45730"/>
                  </a:cubicBezTo>
                  <a:cubicBezTo>
                    <a:pt x="333833" y="47232"/>
                    <a:pt x="336336" y="48705"/>
                    <a:pt x="339282" y="50149"/>
                  </a:cubicBezTo>
                  <a:cubicBezTo>
                    <a:pt x="342227" y="51592"/>
                    <a:pt x="345556" y="53079"/>
                    <a:pt x="349267" y="54611"/>
                  </a:cubicBezTo>
                  <a:cubicBezTo>
                    <a:pt x="354334" y="56732"/>
                    <a:pt x="358884" y="58985"/>
                    <a:pt x="362920" y="61371"/>
                  </a:cubicBezTo>
                  <a:cubicBezTo>
                    <a:pt x="366955" y="63757"/>
                    <a:pt x="370416" y="66452"/>
                    <a:pt x="373303" y="69457"/>
                  </a:cubicBezTo>
                  <a:cubicBezTo>
                    <a:pt x="376190" y="72461"/>
                    <a:pt x="378399" y="75893"/>
                    <a:pt x="379930" y="79751"/>
                  </a:cubicBezTo>
                  <a:cubicBezTo>
                    <a:pt x="381462" y="83610"/>
                    <a:pt x="382228" y="88102"/>
                    <a:pt x="382228" y="93227"/>
                  </a:cubicBezTo>
                  <a:cubicBezTo>
                    <a:pt x="382228" y="100297"/>
                    <a:pt x="380888" y="106232"/>
                    <a:pt x="378207" y="111033"/>
                  </a:cubicBezTo>
                  <a:cubicBezTo>
                    <a:pt x="375527" y="115834"/>
                    <a:pt x="371889" y="119723"/>
                    <a:pt x="367294" y="122698"/>
                  </a:cubicBezTo>
                  <a:cubicBezTo>
                    <a:pt x="362699" y="125673"/>
                    <a:pt x="357353" y="127808"/>
                    <a:pt x="351256" y="129104"/>
                  </a:cubicBezTo>
                  <a:cubicBezTo>
                    <a:pt x="345158" y="130400"/>
                    <a:pt x="338722" y="131048"/>
                    <a:pt x="331947" y="131048"/>
                  </a:cubicBezTo>
                  <a:cubicBezTo>
                    <a:pt x="324996" y="131048"/>
                    <a:pt x="318383" y="130459"/>
                    <a:pt x="312109" y="129281"/>
                  </a:cubicBezTo>
                  <a:cubicBezTo>
                    <a:pt x="305835" y="128103"/>
                    <a:pt x="300400" y="126335"/>
                    <a:pt x="295805" y="123979"/>
                  </a:cubicBezTo>
                  <a:lnTo>
                    <a:pt x="295805" y="95702"/>
                  </a:lnTo>
                  <a:cubicBezTo>
                    <a:pt x="300931" y="100002"/>
                    <a:pt x="306498" y="103227"/>
                    <a:pt x="312507" y="105378"/>
                  </a:cubicBezTo>
                  <a:cubicBezTo>
                    <a:pt x="318516" y="107528"/>
                    <a:pt x="324584" y="108603"/>
                    <a:pt x="330710" y="108603"/>
                  </a:cubicBezTo>
                  <a:cubicBezTo>
                    <a:pt x="334304" y="108603"/>
                    <a:pt x="337441" y="108279"/>
                    <a:pt x="340121" y="107631"/>
                  </a:cubicBezTo>
                  <a:cubicBezTo>
                    <a:pt x="342802" y="106983"/>
                    <a:pt x="345040" y="106085"/>
                    <a:pt x="346837" y="104936"/>
                  </a:cubicBezTo>
                  <a:cubicBezTo>
                    <a:pt x="348634" y="103787"/>
                    <a:pt x="349974" y="102432"/>
                    <a:pt x="350858" y="100871"/>
                  </a:cubicBezTo>
                  <a:cubicBezTo>
                    <a:pt x="351742" y="99310"/>
                    <a:pt x="352183" y="97616"/>
                    <a:pt x="352183" y="95790"/>
                  </a:cubicBezTo>
                  <a:cubicBezTo>
                    <a:pt x="352183" y="93316"/>
                    <a:pt x="351476" y="91106"/>
                    <a:pt x="350063" y="89162"/>
                  </a:cubicBezTo>
                  <a:cubicBezTo>
                    <a:pt x="348649" y="87218"/>
                    <a:pt x="346719" y="85422"/>
                    <a:pt x="344275" y="83772"/>
                  </a:cubicBezTo>
                  <a:cubicBezTo>
                    <a:pt x="341830" y="82123"/>
                    <a:pt x="338928" y="80532"/>
                    <a:pt x="335570" y="79000"/>
                  </a:cubicBezTo>
                  <a:cubicBezTo>
                    <a:pt x="332212" y="77469"/>
                    <a:pt x="328589" y="75907"/>
                    <a:pt x="324701" y="74317"/>
                  </a:cubicBezTo>
                  <a:cubicBezTo>
                    <a:pt x="314804" y="70193"/>
                    <a:pt x="307426" y="65156"/>
                    <a:pt x="302565" y="59206"/>
                  </a:cubicBezTo>
                  <a:cubicBezTo>
                    <a:pt x="297705" y="53256"/>
                    <a:pt x="295275" y="46069"/>
                    <a:pt x="295275" y="37645"/>
                  </a:cubicBezTo>
                  <a:cubicBezTo>
                    <a:pt x="295275" y="31047"/>
                    <a:pt x="296601" y="25376"/>
                    <a:pt x="299252" y="20634"/>
                  </a:cubicBezTo>
                  <a:cubicBezTo>
                    <a:pt x="301903" y="15892"/>
                    <a:pt x="305511" y="11989"/>
                    <a:pt x="310077" y="8925"/>
                  </a:cubicBezTo>
                  <a:cubicBezTo>
                    <a:pt x="314642" y="5862"/>
                    <a:pt x="319930" y="3609"/>
                    <a:pt x="325938" y="2165"/>
                  </a:cubicBezTo>
                  <a:cubicBezTo>
                    <a:pt x="331947" y="722"/>
                    <a:pt x="338310" y="0"/>
                    <a:pt x="345026" y="0"/>
                  </a:cubicBezTo>
                  <a:close/>
                  <a:moveTo>
                    <a:pt x="49751" y="0"/>
                  </a:moveTo>
                  <a:cubicBezTo>
                    <a:pt x="56349" y="0"/>
                    <a:pt x="62196" y="398"/>
                    <a:pt x="67291" y="1193"/>
                  </a:cubicBezTo>
                  <a:cubicBezTo>
                    <a:pt x="72387" y="1989"/>
                    <a:pt x="77085" y="3211"/>
                    <a:pt x="81386" y="4861"/>
                  </a:cubicBezTo>
                  <a:lnTo>
                    <a:pt x="81386" y="31282"/>
                  </a:lnTo>
                  <a:cubicBezTo>
                    <a:pt x="79265" y="29809"/>
                    <a:pt x="76953" y="28513"/>
                    <a:pt x="74449" y="27394"/>
                  </a:cubicBezTo>
                  <a:cubicBezTo>
                    <a:pt x="71945" y="26275"/>
                    <a:pt x="69368" y="25347"/>
                    <a:pt x="66717" y="24611"/>
                  </a:cubicBezTo>
                  <a:cubicBezTo>
                    <a:pt x="64066" y="23874"/>
                    <a:pt x="61430" y="23329"/>
                    <a:pt x="58808" y="22976"/>
                  </a:cubicBezTo>
                  <a:cubicBezTo>
                    <a:pt x="56187" y="22622"/>
                    <a:pt x="53698" y="22446"/>
                    <a:pt x="51341" y="22446"/>
                  </a:cubicBezTo>
                  <a:cubicBezTo>
                    <a:pt x="48101" y="22446"/>
                    <a:pt x="45156" y="22755"/>
                    <a:pt x="42505" y="23373"/>
                  </a:cubicBezTo>
                  <a:cubicBezTo>
                    <a:pt x="39854" y="23992"/>
                    <a:pt x="37615" y="24861"/>
                    <a:pt x="35789" y="25980"/>
                  </a:cubicBezTo>
                  <a:cubicBezTo>
                    <a:pt x="33963" y="27100"/>
                    <a:pt x="32549" y="28440"/>
                    <a:pt x="31547" y="30001"/>
                  </a:cubicBezTo>
                  <a:cubicBezTo>
                    <a:pt x="30546" y="31562"/>
                    <a:pt x="30045" y="33315"/>
                    <a:pt x="30045" y="35259"/>
                  </a:cubicBezTo>
                  <a:cubicBezTo>
                    <a:pt x="30045" y="37380"/>
                    <a:pt x="30605" y="39279"/>
                    <a:pt x="31724" y="40958"/>
                  </a:cubicBezTo>
                  <a:cubicBezTo>
                    <a:pt x="32843" y="42637"/>
                    <a:pt x="34434" y="44228"/>
                    <a:pt x="36496" y="45730"/>
                  </a:cubicBezTo>
                  <a:cubicBezTo>
                    <a:pt x="38558" y="47232"/>
                    <a:pt x="41061" y="48705"/>
                    <a:pt x="44007" y="50149"/>
                  </a:cubicBezTo>
                  <a:cubicBezTo>
                    <a:pt x="46952" y="51592"/>
                    <a:pt x="50281" y="53079"/>
                    <a:pt x="53992" y="54611"/>
                  </a:cubicBezTo>
                  <a:cubicBezTo>
                    <a:pt x="59059" y="56732"/>
                    <a:pt x="63610" y="58985"/>
                    <a:pt x="67645" y="61371"/>
                  </a:cubicBezTo>
                  <a:cubicBezTo>
                    <a:pt x="71680" y="63757"/>
                    <a:pt x="75141" y="66452"/>
                    <a:pt x="78028" y="69457"/>
                  </a:cubicBezTo>
                  <a:cubicBezTo>
                    <a:pt x="80915" y="72461"/>
                    <a:pt x="83124" y="75893"/>
                    <a:pt x="84656" y="79751"/>
                  </a:cubicBezTo>
                  <a:cubicBezTo>
                    <a:pt x="86187" y="83610"/>
                    <a:pt x="86953" y="88102"/>
                    <a:pt x="86953" y="93227"/>
                  </a:cubicBezTo>
                  <a:cubicBezTo>
                    <a:pt x="86953" y="100297"/>
                    <a:pt x="85613" y="106232"/>
                    <a:pt x="82932" y="111033"/>
                  </a:cubicBezTo>
                  <a:cubicBezTo>
                    <a:pt x="80252" y="115834"/>
                    <a:pt x="76614" y="119723"/>
                    <a:pt x="72019" y="122698"/>
                  </a:cubicBezTo>
                  <a:cubicBezTo>
                    <a:pt x="67424" y="125673"/>
                    <a:pt x="62078" y="127808"/>
                    <a:pt x="55981" y="129104"/>
                  </a:cubicBezTo>
                  <a:cubicBezTo>
                    <a:pt x="49883" y="130400"/>
                    <a:pt x="43447" y="131048"/>
                    <a:pt x="36672" y="131048"/>
                  </a:cubicBezTo>
                  <a:cubicBezTo>
                    <a:pt x="29721" y="131048"/>
                    <a:pt x="23108" y="130459"/>
                    <a:pt x="16834" y="129281"/>
                  </a:cubicBezTo>
                  <a:cubicBezTo>
                    <a:pt x="10560" y="128103"/>
                    <a:pt x="5126" y="126335"/>
                    <a:pt x="530" y="123979"/>
                  </a:cubicBezTo>
                  <a:lnTo>
                    <a:pt x="530" y="95702"/>
                  </a:lnTo>
                  <a:cubicBezTo>
                    <a:pt x="5656" y="100002"/>
                    <a:pt x="11223" y="103227"/>
                    <a:pt x="17232" y="105378"/>
                  </a:cubicBezTo>
                  <a:cubicBezTo>
                    <a:pt x="23241" y="107528"/>
                    <a:pt x="29309" y="108603"/>
                    <a:pt x="35435" y="108603"/>
                  </a:cubicBezTo>
                  <a:cubicBezTo>
                    <a:pt x="39029" y="108603"/>
                    <a:pt x="42166" y="108279"/>
                    <a:pt x="44846" y="107631"/>
                  </a:cubicBezTo>
                  <a:cubicBezTo>
                    <a:pt x="47527" y="106983"/>
                    <a:pt x="49765" y="106085"/>
                    <a:pt x="51562" y="104936"/>
                  </a:cubicBezTo>
                  <a:cubicBezTo>
                    <a:pt x="53359" y="103787"/>
                    <a:pt x="54699" y="102432"/>
                    <a:pt x="55583" y="100871"/>
                  </a:cubicBezTo>
                  <a:cubicBezTo>
                    <a:pt x="56467" y="99310"/>
                    <a:pt x="56908" y="97616"/>
                    <a:pt x="56908" y="95790"/>
                  </a:cubicBezTo>
                  <a:cubicBezTo>
                    <a:pt x="56908" y="93316"/>
                    <a:pt x="56201" y="91106"/>
                    <a:pt x="54788" y="89162"/>
                  </a:cubicBezTo>
                  <a:cubicBezTo>
                    <a:pt x="53374" y="87218"/>
                    <a:pt x="51444" y="85422"/>
                    <a:pt x="49000" y="83772"/>
                  </a:cubicBezTo>
                  <a:cubicBezTo>
                    <a:pt x="46555" y="82123"/>
                    <a:pt x="43653" y="80532"/>
                    <a:pt x="40295" y="79000"/>
                  </a:cubicBezTo>
                  <a:cubicBezTo>
                    <a:pt x="36938" y="77469"/>
                    <a:pt x="33314" y="75907"/>
                    <a:pt x="29426" y="74317"/>
                  </a:cubicBezTo>
                  <a:cubicBezTo>
                    <a:pt x="19529" y="70193"/>
                    <a:pt x="12151" y="65156"/>
                    <a:pt x="7290" y="59206"/>
                  </a:cubicBezTo>
                  <a:cubicBezTo>
                    <a:pt x="2430" y="53256"/>
                    <a:pt x="0" y="46069"/>
                    <a:pt x="0" y="37645"/>
                  </a:cubicBezTo>
                  <a:cubicBezTo>
                    <a:pt x="0" y="31047"/>
                    <a:pt x="1326" y="25376"/>
                    <a:pt x="3977" y="20634"/>
                  </a:cubicBezTo>
                  <a:cubicBezTo>
                    <a:pt x="6628" y="15892"/>
                    <a:pt x="10236" y="11989"/>
                    <a:pt x="14802" y="8925"/>
                  </a:cubicBezTo>
                  <a:cubicBezTo>
                    <a:pt x="19367" y="5862"/>
                    <a:pt x="24655" y="3609"/>
                    <a:pt x="30663" y="2165"/>
                  </a:cubicBezTo>
                  <a:cubicBezTo>
                    <a:pt x="36672" y="722"/>
                    <a:pt x="43035" y="0"/>
                    <a:pt x="49751" y="0"/>
                  </a:cubicBezTo>
                  <a:close/>
                </a:path>
              </a:pathLst>
            </a:custGeom>
            <a:solidFill>
              <a:srgbClr val="00BCF2"/>
            </a:solidFill>
            <a:ln w="3175">
              <a:noFill/>
            </a:ln>
            <a:effec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ctr" defTabSz="932114" eaLnBrk="1" fontAlgn="base" latinLnBrk="0" hangingPunct="1">
                <a:lnSpc>
                  <a:spcPct val="90000"/>
                </a:lnSpc>
                <a:spcBef>
                  <a:spcPct val="0"/>
                </a:spcBef>
                <a:spcAft>
                  <a:spcPct val="0"/>
                </a:spcAft>
                <a:buClrTx/>
                <a:buSzTx/>
                <a:buFontTx/>
                <a:buNone/>
                <a:tabLst/>
                <a:defRPr/>
              </a:pPr>
              <a:endParaRPr kumimoji="0" lang="en-US" sz="1399" b="1" i="0" u="none" strike="noStrike" kern="0" cap="none" spc="0" normalizeH="0" baseline="0" noProof="0" dirty="0">
                <a:ln w="3175">
                  <a:noFill/>
                </a:ln>
                <a:solidFill>
                  <a:srgbClr val="505050"/>
                </a:solidFill>
                <a:effectLst/>
                <a:uLnTx/>
                <a:uFillTx/>
                <a:cs typeface="Segoe UI" panose="020B0502040204020203" pitchFamily="34" charset="0"/>
              </a:endParaRPr>
            </a:p>
          </p:txBody>
        </p:sp>
        <p:sp>
          <p:nvSpPr>
            <p:cNvPr id="50" name="Freeform 6">
              <a:extLst>
                <a:ext uri="{FF2B5EF4-FFF2-40B4-BE49-F238E27FC236}">
                  <a16:creationId xmlns:a16="http://schemas.microsoft.com/office/drawing/2014/main" id="{9F1DF037-8DC5-4957-A855-90E5A683F220}"/>
                </a:ext>
              </a:extLst>
            </p:cNvPr>
            <p:cNvSpPr>
              <a:spLocks noEditPoints="1"/>
            </p:cNvSpPr>
            <p:nvPr/>
          </p:nvSpPr>
          <p:spPr bwMode="auto">
            <a:xfrm>
              <a:off x="7671668" y="4368229"/>
              <a:ext cx="634568" cy="544276"/>
            </a:xfrm>
            <a:custGeom>
              <a:avLst/>
              <a:gdLst>
                <a:gd name="T0" fmla="*/ 375 w 499"/>
                <a:gd name="T1" fmla="*/ 428 h 428"/>
                <a:gd name="T2" fmla="*/ 124 w 499"/>
                <a:gd name="T3" fmla="*/ 428 h 428"/>
                <a:gd name="T4" fmla="*/ 0 w 499"/>
                <a:gd name="T5" fmla="*/ 212 h 428"/>
                <a:gd name="T6" fmla="*/ 124 w 499"/>
                <a:gd name="T7" fmla="*/ 0 h 428"/>
                <a:gd name="T8" fmla="*/ 375 w 499"/>
                <a:gd name="T9" fmla="*/ 0 h 428"/>
                <a:gd name="T10" fmla="*/ 499 w 499"/>
                <a:gd name="T11" fmla="*/ 212 h 428"/>
                <a:gd name="T12" fmla="*/ 375 w 499"/>
                <a:gd name="T13" fmla="*/ 428 h 428"/>
                <a:gd name="T14" fmla="*/ 131 w 499"/>
                <a:gd name="T15" fmla="*/ 418 h 428"/>
                <a:gd name="T16" fmla="*/ 368 w 499"/>
                <a:gd name="T17" fmla="*/ 418 h 428"/>
                <a:gd name="T18" fmla="*/ 485 w 499"/>
                <a:gd name="T19" fmla="*/ 212 h 428"/>
                <a:gd name="T20" fmla="*/ 368 w 499"/>
                <a:gd name="T21" fmla="*/ 10 h 428"/>
                <a:gd name="T22" fmla="*/ 131 w 499"/>
                <a:gd name="T23" fmla="*/ 10 h 428"/>
                <a:gd name="T24" fmla="*/ 14 w 499"/>
                <a:gd name="T25" fmla="*/ 212 h 428"/>
                <a:gd name="T26" fmla="*/ 131 w 499"/>
                <a:gd name="T27" fmla="*/ 418 h 4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99" h="428">
                  <a:moveTo>
                    <a:pt x="375" y="428"/>
                  </a:moveTo>
                  <a:lnTo>
                    <a:pt x="124" y="428"/>
                  </a:lnTo>
                  <a:lnTo>
                    <a:pt x="0" y="212"/>
                  </a:lnTo>
                  <a:lnTo>
                    <a:pt x="124" y="0"/>
                  </a:lnTo>
                  <a:lnTo>
                    <a:pt x="375" y="0"/>
                  </a:lnTo>
                  <a:lnTo>
                    <a:pt x="499" y="212"/>
                  </a:lnTo>
                  <a:lnTo>
                    <a:pt x="375" y="428"/>
                  </a:lnTo>
                  <a:close/>
                  <a:moveTo>
                    <a:pt x="131" y="418"/>
                  </a:moveTo>
                  <a:lnTo>
                    <a:pt x="368" y="418"/>
                  </a:lnTo>
                  <a:lnTo>
                    <a:pt x="485" y="212"/>
                  </a:lnTo>
                  <a:lnTo>
                    <a:pt x="368" y="10"/>
                  </a:lnTo>
                  <a:lnTo>
                    <a:pt x="131" y="10"/>
                  </a:lnTo>
                  <a:lnTo>
                    <a:pt x="14" y="212"/>
                  </a:lnTo>
                  <a:lnTo>
                    <a:pt x="131" y="418"/>
                  </a:lnTo>
                  <a:close/>
                </a:path>
              </a:pathLst>
            </a:custGeom>
            <a:solidFill>
              <a:srgbClr val="0072C6"/>
            </a:solidFill>
            <a:ln w="12700">
              <a:solidFill>
                <a:srgbClr val="0072C6"/>
              </a:solidFill>
            </a:ln>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a:ln>
                  <a:noFill/>
                </a:ln>
                <a:solidFill>
                  <a:srgbClr val="353535"/>
                </a:solidFill>
                <a:effectLst/>
                <a:uLnTx/>
                <a:uFillTx/>
                <a:latin typeface="Segoe UI Semilight"/>
              </a:endParaRPr>
            </a:p>
          </p:txBody>
        </p:sp>
        <p:sp>
          <p:nvSpPr>
            <p:cNvPr id="54" name="Freeform 6">
              <a:extLst>
                <a:ext uri="{FF2B5EF4-FFF2-40B4-BE49-F238E27FC236}">
                  <a16:creationId xmlns:a16="http://schemas.microsoft.com/office/drawing/2014/main" id="{029A48CE-2F1A-4BE7-BEC5-543A7B805BEB}"/>
                </a:ext>
              </a:extLst>
            </p:cNvPr>
            <p:cNvSpPr>
              <a:spLocks noEditPoints="1"/>
            </p:cNvSpPr>
            <p:nvPr/>
          </p:nvSpPr>
          <p:spPr bwMode="auto">
            <a:xfrm>
              <a:off x="6743512" y="4368229"/>
              <a:ext cx="634568" cy="544276"/>
            </a:xfrm>
            <a:custGeom>
              <a:avLst/>
              <a:gdLst>
                <a:gd name="T0" fmla="*/ 375 w 499"/>
                <a:gd name="T1" fmla="*/ 428 h 428"/>
                <a:gd name="T2" fmla="*/ 124 w 499"/>
                <a:gd name="T3" fmla="*/ 428 h 428"/>
                <a:gd name="T4" fmla="*/ 0 w 499"/>
                <a:gd name="T5" fmla="*/ 212 h 428"/>
                <a:gd name="T6" fmla="*/ 124 w 499"/>
                <a:gd name="T7" fmla="*/ 0 h 428"/>
                <a:gd name="T8" fmla="*/ 375 w 499"/>
                <a:gd name="T9" fmla="*/ 0 h 428"/>
                <a:gd name="T10" fmla="*/ 499 w 499"/>
                <a:gd name="T11" fmla="*/ 212 h 428"/>
                <a:gd name="T12" fmla="*/ 375 w 499"/>
                <a:gd name="T13" fmla="*/ 428 h 428"/>
                <a:gd name="T14" fmla="*/ 131 w 499"/>
                <a:gd name="T15" fmla="*/ 418 h 428"/>
                <a:gd name="T16" fmla="*/ 368 w 499"/>
                <a:gd name="T17" fmla="*/ 418 h 428"/>
                <a:gd name="T18" fmla="*/ 485 w 499"/>
                <a:gd name="T19" fmla="*/ 212 h 428"/>
                <a:gd name="T20" fmla="*/ 368 w 499"/>
                <a:gd name="T21" fmla="*/ 10 h 428"/>
                <a:gd name="T22" fmla="*/ 131 w 499"/>
                <a:gd name="T23" fmla="*/ 10 h 428"/>
                <a:gd name="T24" fmla="*/ 14 w 499"/>
                <a:gd name="T25" fmla="*/ 212 h 428"/>
                <a:gd name="T26" fmla="*/ 131 w 499"/>
                <a:gd name="T27" fmla="*/ 418 h 4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99" h="428">
                  <a:moveTo>
                    <a:pt x="375" y="428"/>
                  </a:moveTo>
                  <a:lnTo>
                    <a:pt x="124" y="428"/>
                  </a:lnTo>
                  <a:lnTo>
                    <a:pt x="0" y="212"/>
                  </a:lnTo>
                  <a:lnTo>
                    <a:pt x="124" y="0"/>
                  </a:lnTo>
                  <a:lnTo>
                    <a:pt x="375" y="0"/>
                  </a:lnTo>
                  <a:lnTo>
                    <a:pt x="499" y="212"/>
                  </a:lnTo>
                  <a:lnTo>
                    <a:pt x="375" y="428"/>
                  </a:lnTo>
                  <a:close/>
                  <a:moveTo>
                    <a:pt x="131" y="418"/>
                  </a:moveTo>
                  <a:lnTo>
                    <a:pt x="368" y="418"/>
                  </a:lnTo>
                  <a:lnTo>
                    <a:pt x="485" y="212"/>
                  </a:lnTo>
                  <a:lnTo>
                    <a:pt x="368" y="10"/>
                  </a:lnTo>
                  <a:lnTo>
                    <a:pt x="131" y="10"/>
                  </a:lnTo>
                  <a:lnTo>
                    <a:pt x="14" y="212"/>
                  </a:lnTo>
                  <a:lnTo>
                    <a:pt x="131" y="418"/>
                  </a:lnTo>
                  <a:close/>
                </a:path>
              </a:pathLst>
            </a:custGeom>
            <a:solidFill>
              <a:srgbClr val="0072C6"/>
            </a:solidFill>
            <a:ln w="12700">
              <a:solidFill>
                <a:srgbClr val="0072C6"/>
              </a:solidFill>
            </a:ln>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a:ln>
                  <a:noFill/>
                </a:ln>
                <a:solidFill>
                  <a:srgbClr val="353535"/>
                </a:solidFill>
                <a:effectLst/>
                <a:uLnTx/>
                <a:uFillTx/>
                <a:latin typeface="Segoe UI Semilight"/>
              </a:endParaRPr>
            </a:p>
          </p:txBody>
        </p:sp>
        <p:sp>
          <p:nvSpPr>
            <p:cNvPr id="55" name="Freeform 6">
              <a:extLst>
                <a:ext uri="{FF2B5EF4-FFF2-40B4-BE49-F238E27FC236}">
                  <a16:creationId xmlns:a16="http://schemas.microsoft.com/office/drawing/2014/main" id="{37B20350-2DC7-4A11-B22D-3CE00675C71F}"/>
                </a:ext>
              </a:extLst>
            </p:cNvPr>
            <p:cNvSpPr>
              <a:spLocks noEditPoints="1"/>
            </p:cNvSpPr>
            <p:nvPr/>
          </p:nvSpPr>
          <p:spPr bwMode="auto">
            <a:xfrm>
              <a:off x="7671668" y="3836668"/>
              <a:ext cx="634568" cy="544276"/>
            </a:xfrm>
            <a:custGeom>
              <a:avLst/>
              <a:gdLst>
                <a:gd name="T0" fmla="*/ 375 w 499"/>
                <a:gd name="T1" fmla="*/ 428 h 428"/>
                <a:gd name="T2" fmla="*/ 124 w 499"/>
                <a:gd name="T3" fmla="*/ 428 h 428"/>
                <a:gd name="T4" fmla="*/ 0 w 499"/>
                <a:gd name="T5" fmla="*/ 212 h 428"/>
                <a:gd name="T6" fmla="*/ 124 w 499"/>
                <a:gd name="T7" fmla="*/ 0 h 428"/>
                <a:gd name="T8" fmla="*/ 375 w 499"/>
                <a:gd name="T9" fmla="*/ 0 h 428"/>
                <a:gd name="T10" fmla="*/ 499 w 499"/>
                <a:gd name="T11" fmla="*/ 212 h 428"/>
                <a:gd name="T12" fmla="*/ 375 w 499"/>
                <a:gd name="T13" fmla="*/ 428 h 428"/>
                <a:gd name="T14" fmla="*/ 131 w 499"/>
                <a:gd name="T15" fmla="*/ 418 h 428"/>
                <a:gd name="T16" fmla="*/ 368 w 499"/>
                <a:gd name="T17" fmla="*/ 418 h 428"/>
                <a:gd name="T18" fmla="*/ 485 w 499"/>
                <a:gd name="T19" fmla="*/ 212 h 428"/>
                <a:gd name="T20" fmla="*/ 368 w 499"/>
                <a:gd name="T21" fmla="*/ 10 h 428"/>
                <a:gd name="T22" fmla="*/ 131 w 499"/>
                <a:gd name="T23" fmla="*/ 10 h 428"/>
                <a:gd name="T24" fmla="*/ 14 w 499"/>
                <a:gd name="T25" fmla="*/ 212 h 428"/>
                <a:gd name="T26" fmla="*/ 131 w 499"/>
                <a:gd name="T27" fmla="*/ 418 h 4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99" h="428">
                  <a:moveTo>
                    <a:pt x="375" y="428"/>
                  </a:moveTo>
                  <a:lnTo>
                    <a:pt x="124" y="428"/>
                  </a:lnTo>
                  <a:lnTo>
                    <a:pt x="0" y="212"/>
                  </a:lnTo>
                  <a:lnTo>
                    <a:pt x="124" y="0"/>
                  </a:lnTo>
                  <a:lnTo>
                    <a:pt x="375" y="0"/>
                  </a:lnTo>
                  <a:lnTo>
                    <a:pt x="499" y="212"/>
                  </a:lnTo>
                  <a:lnTo>
                    <a:pt x="375" y="428"/>
                  </a:lnTo>
                  <a:close/>
                  <a:moveTo>
                    <a:pt x="131" y="418"/>
                  </a:moveTo>
                  <a:lnTo>
                    <a:pt x="368" y="418"/>
                  </a:lnTo>
                  <a:lnTo>
                    <a:pt x="485" y="212"/>
                  </a:lnTo>
                  <a:lnTo>
                    <a:pt x="368" y="10"/>
                  </a:lnTo>
                  <a:lnTo>
                    <a:pt x="131" y="10"/>
                  </a:lnTo>
                  <a:lnTo>
                    <a:pt x="14" y="212"/>
                  </a:lnTo>
                  <a:lnTo>
                    <a:pt x="131" y="418"/>
                  </a:lnTo>
                  <a:close/>
                </a:path>
              </a:pathLst>
            </a:custGeom>
            <a:solidFill>
              <a:srgbClr val="0072C6"/>
            </a:solidFill>
            <a:ln w="12700">
              <a:solidFill>
                <a:srgbClr val="0072C6"/>
              </a:solidFill>
            </a:ln>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a:ln>
                  <a:noFill/>
                </a:ln>
                <a:solidFill>
                  <a:srgbClr val="353535"/>
                </a:solidFill>
                <a:effectLst/>
                <a:uLnTx/>
                <a:uFillTx/>
                <a:latin typeface="Segoe UI Semilight"/>
              </a:endParaRPr>
            </a:p>
          </p:txBody>
        </p:sp>
        <p:sp>
          <p:nvSpPr>
            <p:cNvPr id="56" name="Freeform 6">
              <a:extLst>
                <a:ext uri="{FF2B5EF4-FFF2-40B4-BE49-F238E27FC236}">
                  <a16:creationId xmlns:a16="http://schemas.microsoft.com/office/drawing/2014/main" id="{5F4B82ED-E4F8-4B0F-8204-47D61271317E}"/>
                </a:ext>
              </a:extLst>
            </p:cNvPr>
            <p:cNvSpPr>
              <a:spLocks noEditPoints="1"/>
            </p:cNvSpPr>
            <p:nvPr/>
          </p:nvSpPr>
          <p:spPr bwMode="auto">
            <a:xfrm>
              <a:off x="6743512" y="3836668"/>
              <a:ext cx="634568" cy="544276"/>
            </a:xfrm>
            <a:custGeom>
              <a:avLst/>
              <a:gdLst>
                <a:gd name="T0" fmla="*/ 375 w 499"/>
                <a:gd name="T1" fmla="*/ 428 h 428"/>
                <a:gd name="T2" fmla="*/ 124 w 499"/>
                <a:gd name="T3" fmla="*/ 428 h 428"/>
                <a:gd name="T4" fmla="*/ 0 w 499"/>
                <a:gd name="T5" fmla="*/ 212 h 428"/>
                <a:gd name="T6" fmla="*/ 124 w 499"/>
                <a:gd name="T7" fmla="*/ 0 h 428"/>
                <a:gd name="T8" fmla="*/ 375 w 499"/>
                <a:gd name="T9" fmla="*/ 0 h 428"/>
                <a:gd name="T10" fmla="*/ 499 w 499"/>
                <a:gd name="T11" fmla="*/ 212 h 428"/>
                <a:gd name="T12" fmla="*/ 375 w 499"/>
                <a:gd name="T13" fmla="*/ 428 h 428"/>
                <a:gd name="T14" fmla="*/ 131 w 499"/>
                <a:gd name="T15" fmla="*/ 418 h 428"/>
                <a:gd name="T16" fmla="*/ 368 w 499"/>
                <a:gd name="T17" fmla="*/ 418 h 428"/>
                <a:gd name="T18" fmla="*/ 485 w 499"/>
                <a:gd name="T19" fmla="*/ 212 h 428"/>
                <a:gd name="T20" fmla="*/ 368 w 499"/>
                <a:gd name="T21" fmla="*/ 10 h 428"/>
                <a:gd name="T22" fmla="*/ 131 w 499"/>
                <a:gd name="T23" fmla="*/ 10 h 428"/>
                <a:gd name="T24" fmla="*/ 14 w 499"/>
                <a:gd name="T25" fmla="*/ 212 h 428"/>
                <a:gd name="T26" fmla="*/ 131 w 499"/>
                <a:gd name="T27" fmla="*/ 418 h 4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99" h="428">
                  <a:moveTo>
                    <a:pt x="375" y="428"/>
                  </a:moveTo>
                  <a:lnTo>
                    <a:pt x="124" y="428"/>
                  </a:lnTo>
                  <a:lnTo>
                    <a:pt x="0" y="212"/>
                  </a:lnTo>
                  <a:lnTo>
                    <a:pt x="124" y="0"/>
                  </a:lnTo>
                  <a:lnTo>
                    <a:pt x="375" y="0"/>
                  </a:lnTo>
                  <a:lnTo>
                    <a:pt x="499" y="212"/>
                  </a:lnTo>
                  <a:lnTo>
                    <a:pt x="375" y="428"/>
                  </a:lnTo>
                  <a:close/>
                  <a:moveTo>
                    <a:pt x="131" y="418"/>
                  </a:moveTo>
                  <a:lnTo>
                    <a:pt x="368" y="418"/>
                  </a:lnTo>
                  <a:lnTo>
                    <a:pt x="485" y="212"/>
                  </a:lnTo>
                  <a:lnTo>
                    <a:pt x="368" y="10"/>
                  </a:lnTo>
                  <a:lnTo>
                    <a:pt x="131" y="10"/>
                  </a:lnTo>
                  <a:lnTo>
                    <a:pt x="14" y="212"/>
                  </a:lnTo>
                  <a:lnTo>
                    <a:pt x="131" y="418"/>
                  </a:lnTo>
                  <a:close/>
                </a:path>
              </a:pathLst>
            </a:custGeom>
            <a:solidFill>
              <a:srgbClr val="0072C6"/>
            </a:solidFill>
            <a:ln w="12700">
              <a:solidFill>
                <a:srgbClr val="0072C6"/>
              </a:solidFill>
            </a:ln>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a:ln>
                  <a:noFill/>
                </a:ln>
                <a:solidFill>
                  <a:srgbClr val="353535"/>
                </a:solidFill>
                <a:effectLst/>
                <a:uLnTx/>
                <a:uFillTx/>
                <a:latin typeface="Segoe UI Semilight"/>
              </a:endParaRPr>
            </a:p>
          </p:txBody>
        </p:sp>
        <p:sp>
          <p:nvSpPr>
            <p:cNvPr id="57" name="Freeform 12">
              <a:extLst>
                <a:ext uri="{FF2B5EF4-FFF2-40B4-BE49-F238E27FC236}">
                  <a16:creationId xmlns:a16="http://schemas.microsoft.com/office/drawing/2014/main" id="{C86057CE-3311-472C-89F9-CC555C29F8A6}"/>
                </a:ext>
              </a:extLst>
            </p:cNvPr>
            <p:cNvSpPr>
              <a:spLocks noEditPoints="1"/>
            </p:cNvSpPr>
            <p:nvPr/>
          </p:nvSpPr>
          <p:spPr bwMode="auto">
            <a:xfrm>
              <a:off x="6730603" y="3557801"/>
              <a:ext cx="1590869" cy="1634103"/>
            </a:xfrm>
            <a:custGeom>
              <a:avLst/>
              <a:gdLst>
                <a:gd name="T0" fmla="*/ 755 w 1251"/>
                <a:gd name="T1" fmla="*/ 1285 h 1285"/>
                <a:gd name="T2" fmla="*/ 496 w 1251"/>
                <a:gd name="T3" fmla="*/ 1285 h 1285"/>
                <a:gd name="T4" fmla="*/ 372 w 1251"/>
                <a:gd name="T5" fmla="*/ 1076 h 1285"/>
                <a:gd name="T6" fmla="*/ 131 w 1251"/>
                <a:gd name="T7" fmla="*/ 1076 h 1285"/>
                <a:gd name="T8" fmla="*/ 0 w 1251"/>
                <a:gd name="T9" fmla="*/ 854 h 1285"/>
                <a:gd name="T10" fmla="*/ 124 w 1251"/>
                <a:gd name="T11" fmla="*/ 641 h 1285"/>
                <a:gd name="T12" fmla="*/ 0 w 1251"/>
                <a:gd name="T13" fmla="*/ 432 h 1285"/>
                <a:gd name="T14" fmla="*/ 131 w 1251"/>
                <a:gd name="T15" fmla="*/ 209 h 1285"/>
                <a:gd name="T16" fmla="*/ 372 w 1251"/>
                <a:gd name="T17" fmla="*/ 209 h 1285"/>
                <a:gd name="T18" fmla="*/ 496 w 1251"/>
                <a:gd name="T19" fmla="*/ 0 h 1285"/>
                <a:gd name="T20" fmla="*/ 755 w 1251"/>
                <a:gd name="T21" fmla="*/ 0 h 1285"/>
                <a:gd name="T22" fmla="*/ 875 w 1251"/>
                <a:gd name="T23" fmla="*/ 209 h 1285"/>
                <a:gd name="T24" fmla="*/ 1120 w 1251"/>
                <a:gd name="T25" fmla="*/ 209 h 1285"/>
                <a:gd name="T26" fmla="*/ 1251 w 1251"/>
                <a:gd name="T27" fmla="*/ 432 h 1285"/>
                <a:gd name="T28" fmla="*/ 1127 w 1251"/>
                <a:gd name="T29" fmla="*/ 641 h 1285"/>
                <a:gd name="T30" fmla="*/ 1251 w 1251"/>
                <a:gd name="T31" fmla="*/ 854 h 1285"/>
                <a:gd name="T32" fmla="*/ 1120 w 1251"/>
                <a:gd name="T33" fmla="*/ 1076 h 1285"/>
                <a:gd name="T34" fmla="*/ 875 w 1251"/>
                <a:gd name="T35" fmla="*/ 1076 h 1285"/>
                <a:gd name="T36" fmla="*/ 755 w 1251"/>
                <a:gd name="T37" fmla="*/ 1285 h 1285"/>
                <a:gd name="T38" fmla="*/ 510 w 1251"/>
                <a:gd name="T39" fmla="*/ 1258 h 1285"/>
                <a:gd name="T40" fmla="*/ 737 w 1251"/>
                <a:gd name="T41" fmla="*/ 1258 h 1285"/>
                <a:gd name="T42" fmla="*/ 861 w 1251"/>
                <a:gd name="T43" fmla="*/ 1049 h 1285"/>
                <a:gd name="T44" fmla="*/ 1102 w 1251"/>
                <a:gd name="T45" fmla="*/ 1049 h 1285"/>
                <a:gd name="T46" fmla="*/ 1216 w 1251"/>
                <a:gd name="T47" fmla="*/ 854 h 1285"/>
                <a:gd name="T48" fmla="*/ 1096 w 1251"/>
                <a:gd name="T49" fmla="*/ 641 h 1285"/>
                <a:gd name="T50" fmla="*/ 1216 w 1251"/>
                <a:gd name="T51" fmla="*/ 432 h 1285"/>
                <a:gd name="T52" fmla="*/ 1102 w 1251"/>
                <a:gd name="T53" fmla="*/ 237 h 1285"/>
                <a:gd name="T54" fmla="*/ 861 w 1251"/>
                <a:gd name="T55" fmla="*/ 237 h 1285"/>
                <a:gd name="T56" fmla="*/ 741 w 1251"/>
                <a:gd name="T57" fmla="*/ 28 h 1285"/>
                <a:gd name="T58" fmla="*/ 510 w 1251"/>
                <a:gd name="T59" fmla="*/ 28 h 1285"/>
                <a:gd name="T60" fmla="*/ 390 w 1251"/>
                <a:gd name="T61" fmla="*/ 237 h 1285"/>
                <a:gd name="T62" fmla="*/ 149 w 1251"/>
                <a:gd name="T63" fmla="*/ 237 h 1285"/>
                <a:gd name="T64" fmla="*/ 35 w 1251"/>
                <a:gd name="T65" fmla="*/ 432 h 1285"/>
                <a:gd name="T66" fmla="*/ 155 w 1251"/>
                <a:gd name="T67" fmla="*/ 641 h 1285"/>
                <a:gd name="T68" fmla="*/ 35 w 1251"/>
                <a:gd name="T69" fmla="*/ 854 h 1285"/>
                <a:gd name="T70" fmla="*/ 149 w 1251"/>
                <a:gd name="T71" fmla="*/ 1049 h 1285"/>
                <a:gd name="T72" fmla="*/ 390 w 1251"/>
                <a:gd name="T73" fmla="*/ 1049 h 1285"/>
                <a:gd name="T74" fmla="*/ 510 w 1251"/>
                <a:gd name="T75" fmla="*/ 1258 h 1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51" h="1285">
                  <a:moveTo>
                    <a:pt x="755" y="1285"/>
                  </a:moveTo>
                  <a:lnTo>
                    <a:pt x="496" y="1285"/>
                  </a:lnTo>
                  <a:lnTo>
                    <a:pt x="372" y="1076"/>
                  </a:lnTo>
                  <a:lnTo>
                    <a:pt x="131" y="1076"/>
                  </a:lnTo>
                  <a:lnTo>
                    <a:pt x="0" y="854"/>
                  </a:lnTo>
                  <a:lnTo>
                    <a:pt x="124" y="641"/>
                  </a:lnTo>
                  <a:lnTo>
                    <a:pt x="0" y="432"/>
                  </a:lnTo>
                  <a:lnTo>
                    <a:pt x="131" y="209"/>
                  </a:lnTo>
                  <a:lnTo>
                    <a:pt x="372" y="209"/>
                  </a:lnTo>
                  <a:lnTo>
                    <a:pt x="496" y="0"/>
                  </a:lnTo>
                  <a:lnTo>
                    <a:pt x="755" y="0"/>
                  </a:lnTo>
                  <a:lnTo>
                    <a:pt x="875" y="209"/>
                  </a:lnTo>
                  <a:lnTo>
                    <a:pt x="1120" y="209"/>
                  </a:lnTo>
                  <a:lnTo>
                    <a:pt x="1251" y="432"/>
                  </a:lnTo>
                  <a:lnTo>
                    <a:pt x="1127" y="641"/>
                  </a:lnTo>
                  <a:lnTo>
                    <a:pt x="1251" y="854"/>
                  </a:lnTo>
                  <a:lnTo>
                    <a:pt x="1120" y="1076"/>
                  </a:lnTo>
                  <a:lnTo>
                    <a:pt x="875" y="1076"/>
                  </a:lnTo>
                  <a:lnTo>
                    <a:pt x="755" y="1285"/>
                  </a:lnTo>
                  <a:close/>
                  <a:moveTo>
                    <a:pt x="510" y="1258"/>
                  </a:moveTo>
                  <a:lnTo>
                    <a:pt x="737" y="1258"/>
                  </a:lnTo>
                  <a:lnTo>
                    <a:pt x="861" y="1049"/>
                  </a:lnTo>
                  <a:lnTo>
                    <a:pt x="1102" y="1049"/>
                  </a:lnTo>
                  <a:lnTo>
                    <a:pt x="1216" y="854"/>
                  </a:lnTo>
                  <a:lnTo>
                    <a:pt x="1096" y="641"/>
                  </a:lnTo>
                  <a:lnTo>
                    <a:pt x="1216" y="432"/>
                  </a:lnTo>
                  <a:lnTo>
                    <a:pt x="1102" y="237"/>
                  </a:lnTo>
                  <a:lnTo>
                    <a:pt x="861" y="237"/>
                  </a:lnTo>
                  <a:lnTo>
                    <a:pt x="741" y="28"/>
                  </a:lnTo>
                  <a:lnTo>
                    <a:pt x="510" y="28"/>
                  </a:lnTo>
                  <a:lnTo>
                    <a:pt x="390" y="237"/>
                  </a:lnTo>
                  <a:lnTo>
                    <a:pt x="149" y="237"/>
                  </a:lnTo>
                  <a:lnTo>
                    <a:pt x="35" y="432"/>
                  </a:lnTo>
                  <a:lnTo>
                    <a:pt x="155" y="641"/>
                  </a:lnTo>
                  <a:lnTo>
                    <a:pt x="35" y="854"/>
                  </a:lnTo>
                  <a:lnTo>
                    <a:pt x="149" y="1049"/>
                  </a:lnTo>
                  <a:lnTo>
                    <a:pt x="390" y="1049"/>
                  </a:lnTo>
                  <a:lnTo>
                    <a:pt x="510" y="1258"/>
                  </a:lnTo>
                  <a:close/>
                </a:path>
              </a:pathLst>
            </a:custGeom>
            <a:solidFill>
              <a:srgbClr val="0072C6"/>
            </a:solidFill>
            <a:ln w="12700">
              <a:solidFill>
                <a:srgbClr val="0072C6"/>
              </a:solidFill>
            </a:ln>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a:ln>
                  <a:noFill/>
                </a:ln>
                <a:solidFill>
                  <a:srgbClr val="353535"/>
                </a:solidFill>
                <a:effectLst/>
                <a:uLnTx/>
                <a:uFillTx/>
                <a:latin typeface="Segoe UI Semilight"/>
              </a:endParaRPr>
            </a:p>
          </p:txBody>
        </p:sp>
      </p:grpSp>
      <p:sp>
        <p:nvSpPr>
          <p:cNvPr id="59" name="Freeform 5">
            <a:extLst>
              <a:ext uri="{FF2B5EF4-FFF2-40B4-BE49-F238E27FC236}">
                <a16:creationId xmlns:a16="http://schemas.microsoft.com/office/drawing/2014/main" id="{CAB95E5D-F6A6-46EE-A6FD-3427AF9DEA67}"/>
              </a:ext>
            </a:extLst>
          </p:cNvPr>
          <p:cNvSpPr>
            <a:spLocks/>
          </p:cNvSpPr>
          <p:nvPr/>
        </p:nvSpPr>
        <p:spPr bwMode="auto">
          <a:xfrm>
            <a:off x="5776364" y="2317096"/>
            <a:ext cx="3220815" cy="3618929"/>
          </a:xfrm>
          <a:custGeom>
            <a:avLst/>
            <a:gdLst>
              <a:gd name="T0" fmla="*/ 1548 w 1548"/>
              <a:gd name="T1" fmla="*/ 1246 h 1746"/>
              <a:gd name="T2" fmla="*/ 522 w 1548"/>
              <a:gd name="T3" fmla="*/ 1553 h 1746"/>
              <a:gd name="T4" fmla="*/ 196 w 1548"/>
              <a:gd name="T5" fmla="*/ 517 h 1746"/>
              <a:gd name="T6" fmla="*/ 1214 w 1548"/>
              <a:gd name="T7" fmla="*/ 182 h 1746"/>
            </a:gdLst>
            <a:ahLst/>
            <a:cxnLst>
              <a:cxn ang="0">
                <a:pos x="T0" y="T1"/>
              </a:cxn>
              <a:cxn ang="0">
                <a:pos x="T2" y="T3"/>
              </a:cxn>
              <a:cxn ang="0">
                <a:pos x="T4" y="T5"/>
              </a:cxn>
              <a:cxn ang="0">
                <a:pos x="T6" y="T7"/>
              </a:cxn>
            </a:cxnLst>
            <a:rect l="0" t="0" r="r" b="b"/>
            <a:pathLst>
              <a:path w="1548" h="1746">
                <a:moveTo>
                  <a:pt x="1548" y="1246"/>
                </a:moveTo>
                <a:cubicBezTo>
                  <a:pt x="1347" y="1608"/>
                  <a:pt x="892" y="1746"/>
                  <a:pt x="522" y="1553"/>
                </a:cubicBezTo>
                <a:cubicBezTo>
                  <a:pt x="146" y="1357"/>
                  <a:pt x="0" y="893"/>
                  <a:pt x="196" y="517"/>
                </a:cubicBezTo>
                <a:cubicBezTo>
                  <a:pt x="389" y="147"/>
                  <a:pt x="841" y="0"/>
                  <a:pt x="1214" y="182"/>
                </a:cubicBezTo>
              </a:path>
            </a:pathLst>
          </a:custGeom>
          <a:noFill/>
          <a:ln w="101600" cap="flat">
            <a:solidFill>
              <a:srgbClr val="0070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a:ln>
                <a:noFill/>
              </a:ln>
              <a:solidFill>
                <a:srgbClr val="353535"/>
              </a:solidFill>
              <a:effectLst/>
              <a:uLnTx/>
              <a:uFillTx/>
              <a:latin typeface="Segoe UI Semilight"/>
            </a:endParaRPr>
          </a:p>
        </p:txBody>
      </p:sp>
      <p:pic>
        <p:nvPicPr>
          <p:cNvPr id="5" name="Picture 4">
            <a:extLst>
              <a:ext uri="{FF2B5EF4-FFF2-40B4-BE49-F238E27FC236}">
                <a16:creationId xmlns:a16="http://schemas.microsoft.com/office/drawing/2014/main" id="{16DAF60B-819F-47E2-96C8-EA8616F1CC32}"/>
              </a:ext>
            </a:extLst>
          </p:cNvPr>
          <p:cNvPicPr>
            <a:picLocks noChangeAspect="1"/>
          </p:cNvPicPr>
          <p:nvPr/>
        </p:nvPicPr>
        <p:blipFill>
          <a:blip r:embed="rId3"/>
          <a:stretch>
            <a:fillRect/>
          </a:stretch>
        </p:blipFill>
        <p:spPr>
          <a:xfrm>
            <a:off x="9798850" y="2921832"/>
            <a:ext cx="1566808" cy="2486345"/>
          </a:xfrm>
          <a:prstGeom prst="rect">
            <a:avLst/>
          </a:prstGeom>
          <a:noFill/>
          <a:ln>
            <a:noFill/>
          </a:ln>
        </p:spPr>
      </p:pic>
    </p:spTree>
    <p:extLst>
      <p:ext uri="{BB962C8B-B14F-4D97-AF65-F5344CB8AC3E}">
        <p14:creationId xmlns:p14="http://schemas.microsoft.com/office/powerpoint/2010/main" val="910438094"/>
      </p:ext>
    </p:extLst>
  </p:cSld>
  <p:clrMapOvr>
    <a:masterClrMapping/>
  </p:clrMapOvr>
  <p:transition spd="slow">
    <p:push/>
  </p:transition>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7F7EC7-D445-4300-824D-497E82597BF9}"/>
              </a:ext>
            </a:extLst>
          </p:cNvPr>
          <p:cNvSpPr>
            <a:spLocks noGrp="1"/>
          </p:cNvSpPr>
          <p:nvPr>
            <p:ph type="title"/>
          </p:nvPr>
        </p:nvSpPr>
        <p:spPr/>
        <p:txBody>
          <a:bodyPr/>
          <a:lstStyle/>
          <a:p>
            <a:r>
              <a:rPr lang="en-US" sz="4400" dirty="0"/>
              <a:t>Both approaches use the same Azure services</a:t>
            </a:r>
          </a:p>
        </p:txBody>
      </p:sp>
      <p:sp>
        <p:nvSpPr>
          <p:cNvPr id="19" name="Title 1">
            <a:extLst>
              <a:ext uri="{FF2B5EF4-FFF2-40B4-BE49-F238E27FC236}">
                <a16:creationId xmlns:a16="http://schemas.microsoft.com/office/drawing/2014/main" id="{4BACA552-4379-4F1E-9328-CB617330CBDB}"/>
              </a:ext>
            </a:extLst>
          </p:cNvPr>
          <p:cNvSpPr txBox="1">
            <a:spLocks/>
          </p:cNvSpPr>
          <p:nvPr/>
        </p:nvSpPr>
        <p:spPr>
          <a:xfrm>
            <a:off x="415008" y="-700651"/>
            <a:ext cx="11889564" cy="917575"/>
          </a:xfrm>
          <a:prstGeom prst="rect">
            <a:avLst/>
          </a:prstGeom>
        </p:spPr>
        <p:txBody>
          <a:bodyPr vert="horz" wrap="square" lIns="146304" tIns="91440" rIns="146304" bIns="91440" rtlCol="0" anchor="t">
            <a:noAutofit/>
          </a:bodyPr>
          <a:lstStyle>
            <a:lvl1pPr algn="l" defTabSz="932563" rtl="0" eaLnBrk="1" latinLnBrk="0" hangingPunct="1">
              <a:lnSpc>
                <a:spcPct val="90000"/>
              </a:lnSpc>
              <a:spcBef>
                <a:spcPct val="0"/>
              </a:spcBef>
              <a:buNone/>
              <a:defRPr lang="en-US" sz="4488"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563" rtl="0" eaLnBrk="1" fontAlgn="auto" latinLnBrk="0" hangingPunct="1">
              <a:lnSpc>
                <a:spcPct val="90000"/>
              </a:lnSpc>
              <a:spcBef>
                <a:spcPct val="0"/>
              </a:spcBef>
              <a:spcAft>
                <a:spcPts val="0"/>
              </a:spcAft>
              <a:buClrTx/>
              <a:buSzTx/>
              <a:buFontTx/>
              <a:buNone/>
              <a:tabLst/>
              <a:defRPr/>
            </a:pPr>
            <a:endParaRPr kumimoji="0" lang="en-US" sz="4488" b="0" i="0" u="none" strike="noStrike" kern="1200" cap="none" spc="-102" normalizeH="0" baseline="0" noProof="0" dirty="0">
              <a:ln w="3175">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itchFamily="34" charset="0"/>
            </a:endParaRPr>
          </a:p>
        </p:txBody>
      </p:sp>
      <p:sp>
        <p:nvSpPr>
          <p:cNvPr id="17" name="Rectangle 16">
            <a:extLst>
              <a:ext uri="{FF2B5EF4-FFF2-40B4-BE49-F238E27FC236}">
                <a16:creationId xmlns:a16="http://schemas.microsoft.com/office/drawing/2014/main" id="{7449C8C2-2FFB-42EE-A80E-0AC4ADC693D6}"/>
              </a:ext>
            </a:extLst>
          </p:cNvPr>
          <p:cNvSpPr/>
          <p:nvPr/>
        </p:nvSpPr>
        <p:spPr>
          <a:xfrm>
            <a:off x="4823214" y="1461477"/>
            <a:ext cx="2299219" cy="5170646"/>
          </a:xfrm>
          <a:prstGeom prst="rect">
            <a:avLst/>
          </a:prstGeom>
          <a:noFill/>
        </p:spPr>
        <p:txBody>
          <a:bodyPr wrap="none" lIns="0" tIns="0" rIns="0" bIns="0">
            <a:spAutoFit/>
          </a:bodyPr>
          <a:lstStyle/>
          <a:p>
            <a:pPr marL="0" lvl="1" algn="ctr">
              <a:lnSpc>
                <a:spcPct val="350000"/>
              </a:lnSpc>
            </a:pPr>
            <a:r>
              <a:rPr lang="en-US" sz="1600" dirty="0">
                <a:solidFill>
                  <a:schemeClr val="accent5"/>
                </a:solidFill>
              </a:rPr>
              <a:t>Azure IoT Hub</a:t>
            </a:r>
          </a:p>
          <a:p>
            <a:pPr marL="0" lvl="1" algn="ctr">
              <a:lnSpc>
                <a:spcPct val="350000"/>
              </a:lnSpc>
            </a:pPr>
            <a:r>
              <a:rPr lang="en-US" sz="1600" dirty="0">
                <a:solidFill>
                  <a:schemeClr val="accent5"/>
                </a:solidFill>
              </a:rPr>
              <a:t>Azure Stream Analytics</a:t>
            </a:r>
          </a:p>
          <a:p>
            <a:pPr marL="0" lvl="1" algn="ctr">
              <a:lnSpc>
                <a:spcPct val="350000"/>
              </a:lnSpc>
            </a:pPr>
            <a:r>
              <a:rPr lang="en-US" sz="1600" dirty="0">
                <a:solidFill>
                  <a:schemeClr val="accent5"/>
                </a:solidFill>
              </a:rPr>
              <a:t>Azure Time Series Insights</a:t>
            </a:r>
          </a:p>
          <a:p>
            <a:pPr marL="0" lvl="1" algn="ctr">
              <a:lnSpc>
                <a:spcPct val="350000"/>
              </a:lnSpc>
            </a:pPr>
            <a:r>
              <a:rPr lang="en-US" sz="1600" dirty="0">
                <a:solidFill>
                  <a:schemeClr val="accent5"/>
                </a:solidFill>
              </a:rPr>
              <a:t>Azure Machine Learning</a:t>
            </a:r>
          </a:p>
          <a:p>
            <a:pPr marL="0" lvl="1" algn="ctr">
              <a:lnSpc>
                <a:spcPct val="350000"/>
              </a:lnSpc>
            </a:pPr>
            <a:r>
              <a:rPr lang="en-US" sz="1600" dirty="0">
                <a:solidFill>
                  <a:schemeClr val="accent5"/>
                </a:solidFill>
              </a:rPr>
              <a:t>Azure Logic Apps</a:t>
            </a:r>
          </a:p>
          <a:p>
            <a:pPr marL="0" lvl="1" algn="ctr">
              <a:lnSpc>
                <a:spcPct val="350000"/>
              </a:lnSpc>
            </a:pPr>
            <a:r>
              <a:rPr lang="en-US" sz="1600" dirty="0">
                <a:solidFill>
                  <a:schemeClr val="accent5"/>
                </a:solidFill>
              </a:rPr>
              <a:t>More..</a:t>
            </a:r>
            <a:endParaRPr lang="en-US" dirty="0">
              <a:solidFill>
                <a:schemeClr val="accent5"/>
              </a:solidFill>
            </a:endParaRPr>
          </a:p>
        </p:txBody>
      </p:sp>
      <p:grpSp>
        <p:nvGrpSpPr>
          <p:cNvPr id="18" name="Group 17">
            <a:extLst>
              <a:ext uri="{FF2B5EF4-FFF2-40B4-BE49-F238E27FC236}">
                <a16:creationId xmlns:a16="http://schemas.microsoft.com/office/drawing/2014/main" id="{0A292C9C-5881-440A-B8BC-A506468729F1}"/>
              </a:ext>
            </a:extLst>
          </p:cNvPr>
          <p:cNvGrpSpPr/>
          <p:nvPr/>
        </p:nvGrpSpPr>
        <p:grpSpPr>
          <a:xfrm>
            <a:off x="7798613" y="1562230"/>
            <a:ext cx="3744056" cy="4019381"/>
            <a:chOff x="7359940" y="1399727"/>
            <a:chExt cx="3744056" cy="4019381"/>
          </a:xfrm>
        </p:grpSpPr>
        <p:sp>
          <p:nvSpPr>
            <p:cNvPr id="20" name="Freeform 8">
              <a:extLst>
                <a:ext uri="{FF2B5EF4-FFF2-40B4-BE49-F238E27FC236}">
                  <a16:creationId xmlns:a16="http://schemas.microsoft.com/office/drawing/2014/main" id="{51C8A529-B68C-4AB0-AAB4-39BF739E2F4E}"/>
                </a:ext>
              </a:extLst>
            </p:cNvPr>
            <p:cNvSpPr>
              <a:spLocks/>
            </p:cNvSpPr>
            <p:nvPr/>
          </p:nvSpPr>
          <p:spPr bwMode="auto">
            <a:xfrm>
              <a:off x="7359940" y="1399727"/>
              <a:ext cx="3744056" cy="4019381"/>
            </a:xfrm>
            <a:custGeom>
              <a:avLst/>
              <a:gdLst>
                <a:gd name="T0" fmla="*/ 0 w 1586"/>
                <a:gd name="T1" fmla="*/ 611 h 1709"/>
                <a:gd name="T2" fmla="*/ 954 w 1586"/>
                <a:gd name="T3" fmla="*/ 124 h 1709"/>
                <a:gd name="T4" fmla="*/ 1461 w 1586"/>
                <a:gd name="T5" fmla="*/ 1084 h 1709"/>
                <a:gd name="T6" fmla="*/ 520 w 1586"/>
                <a:gd name="T7" fmla="*/ 1597 h 1709"/>
              </a:gdLst>
              <a:ahLst/>
              <a:cxnLst>
                <a:cxn ang="0">
                  <a:pos x="T0" y="T1"/>
                </a:cxn>
                <a:cxn ang="0">
                  <a:pos x="T2" y="T3"/>
                </a:cxn>
                <a:cxn ang="0">
                  <a:pos x="T4" y="T5"/>
                </a:cxn>
                <a:cxn ang="0">
                  <a:pos x="T6" y="T7"/>
                </a:cxn>
              </a:cxnLst>
              <a:rect l="0" t="0" r="r" b="b"/>
              <a:pathLst>
                <a:path w="1586" h="1709">
                  <a:moveTo>
                    <a:pt x="0" y="611"/>
                  </a:moveTo>
                  <a:cubicBezTo>
                    <a:pt x="133" y="218"/>
                    <a:pt x="555" y="0"/>
                    <a:pt x="954" y="124"/>
                  </a:cubicBezTo>
                  <a:cubicBezTo>
                    <a:pt x="1359" y="249"/>
                    <a:pt x="1586" y="679"/>
                    <a:pt x="1461" y="1084"/>
                  </a:cubicBezTo>
                  <a:cubicBezTo>
                    <a:pt x="1337" y="1483"/>
                    <a:pt x="919" y="1709"/>
                    <a:pt x="520" y="1597"/>
                  </a:cubicBezTo>
                </a:path>
              </a:pathLst>
            </a:custGeom>
            <a:noFill/>
            <a:ln w="101600" cap="flat">
              <a:solidFill>
                <a:srgbClr val="0070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000" dirty="0">
                <a:solidFill>
                  <a:srgbClr val="353535"/>
                </a:solidFill>
                <a:latin typeface="Segoe UI Semilight"/>
              </a:endParaRPr>
            </a:p>
          </p:txBody>
        </p:sp>
        <p:sp>
          <p:nvSpPr>
            <p:cNvPr id="21" name="Freeform 6">
              <a:extLst>
                <a:ext uri="{FF2B5EF4-FFF2-40B4-BE49-F238E27FC236}">
                  <a16:creationId xmlns:a16="http://schemas.microsoft.com/office/drawing/2014/main" id="{334E9EAC-F2FC-442C-86E9-CD78E9B22D6A}"/>
                </a:ext>
              </a:extLst>
            </p:cNvPr>
            <p:cNvSpPr>
              <a:spLocks noEditPoints="1"/>
            </p:cNvSpPr>
            <p:nvPr/>
          </p:nvSpPr>
          <p:spPr bwMode="auto">
            <a:xfrm>
              <a:off x="8717487" y="3339456"/>
              <a:ext cx="720085" cy="617625"/>
            </a:xfrm>
            <a:custGeom>
              <a:avLst/>
              <a:gdLst>
                <a:gd name="T0" fmla="*/ 375 w 499"/>
                <a:gd name="T1" fmla="*/ 428 h 428"/>
                <a:gd name="T2" fmla="*/ 124 w 499"/>
                <a:gd name="T3" fmla="*/ 428 h 428"/>
                <a:gd name="T4" fmla="*/ 0 w 499"/>
                <a:gd name="T5" fmla="*/ 212 h 428"/>
                <a:gd name="T6" fmla="*/ 124 w 499"/>
                <a:gd name="T7" fmla="*/ 0 h 428"/>
                <a:gd name="T8" fmla="*/ 375 w 499"/>
                <a:gd name="T9" fmla="*/ 0 h 428"/>
                <a:gd name="T10" fmla="*/ 499 w 499"/>
                <a:gd name="T11" fmla="*/ 212 h 428"/>
                <a:gd name="T12" fmla="*/ 375 w 499"/>
                <a:gd name="T13" fmla="*/ 428 h 428"/>
                <a:gd name="T14" fmla="*/ 131 w 499"/>
                <a:gd name="T15" fmla="*/ 418 h 428"/>
                <a:gd name="T16" fmla="*/ 368 w 499"/>
                <a:gd name="T17" fmla="*/ 418 h 428"/>
                <a:gd name="T18" fmla="*/ 485 w 499"/>
                <a:gd name="T19" fmla="*/ 212 h 428"/>
                <a:gd name="T20" fmla="*/ 368 w 499"/>
                <a:gd name="T21" fmla="*/ 10 h 428"/>
                <a:gd name="T22" fmla="*/ 131 w 499"/>
                <a:gd name="T23" fmla="*/ 10 h 428"/>
                <a:gd name="T24" fmla="*/ 14 w 499"/>
                <a:gd name="T25" fmla="*/ 212 h 428"/>
                <a:gd name="T26" fmla="*/ 131 w 499"/>
                <a:gd name="T27" fmla="*/ 418 h 4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99" h="428">
                  <a:moveTo>
                    <a:pt x="375" y="428"/>
                  </a:moveTo>
                  <a:lnTo>
                    <a:pt x="124" y="428"/>
                  </a:lnTo>
                  <a:lnTo>
                    <a:pt x="0" y="212"/>
                  </a:lnTo>
                  <a:lnTo>
                    <a:pt x="124" y="0"/>
                  </a:lnTo>
                  <a:lnTo>
                    <a:pt x="375" y="0"/>
                  </a:lnTo>
                  <a:lnTo>
                    <a:pt x="499" y="212"/>
                  </a:lnTo>
                  <a:lnTo>
                    <a:pt x="375" y="428"/>
                  </a:lnTo>
                  <a:close/>
                  <a:moveTo>
                    <a:pt x="131" y="418"/>
                  </a:moveTo>
                  <a:lnTo>
                    <a:pt x="368" y="418"/>
                  </a:lnTo>
                  <a:lnTo>
                    <a:pt x="485" y="212"/>
                  </a:lnTo>
                  <a:lnTo>
                    <a:pt x="368" y="10"/>
                  </a:lnTo>
                  <a:lnTo>
                    <a:pt x="131" y="10"/>
                  </a:lnTo>
                  <a:lnTo>
                    <a:pt x="14" y="212"/>
                  </a:lnTo>
                  <a:lnTo>
                    <a:pt x="131" y="418"/>
                  </a:lnTo>
                  <a:close/>
                </a:path>
              </a:pathLst>
            </a:custGeom>
            <a:solidFill>
              <a:schemeClr val="tx2"/>
            </a:solidFill>
            <a:ln w="12700">
              <a:solidFill>
                <a:schemeClr val="tx2"/>
              </a:solidFill>
            </a:ln>
          </p:spPr>
          <p:txBody>
            <a:bodyPr vert="horz" wrap="square" lIns="93260" tIns="46630" rIns="93260" bIns="46630" numCol="1" anchor="t" anchorCtr="0" compatLnSpc="1">
              <a:prstTxWarp prst="textNoShape">
                <a:avLst/>
              </a:prstTxWarp>
            </a:bodyPr>
            <a:lstStyle/>
            <a:p>
              <a:pPr defTabSz="932597">
                <a:defRPr/>
              </a:pPr>
              <a:endParaRPr lang="en-US" sz="1000" dirty="0">
                <a:solidFill>
                  <a:srgbClr val="353535"/>
                </a:solidFill>
                <a:latin typeface="Segoe UI Semilight"/>
              </a:endParaRPr>
            </a:p>
          </p:txBody>
        </p:sp>
        <p:sp>
          <p:nvSpPr>
            <p:cNvPr id="22" name="Freeform 12">
              <a:extLst>
                <a:ext uri="{FF2B5EF4-FFF2-40B4-BE49-F238E27FC236}">
                  <a16:creationId xmlns:a16="http://schemas.microsoft.com/office/drawing/2014/main" id="{19CB9DF7-7510-476F-8EDC-450C0A2F1F98}"/>
                </a:ext>
              </a:extLst>
            </p:cNvPr>
            <p:cNvSpPr>
              <a:spLocks noEditPoints="1"/>
            </p:cNvSpPr>
            <p:nvPr/>
          </p:nvSpPr>
          <p:spPr bwMode="auto">
            <a:xfrm>
              <a:off x="8174899" y="2720384"/>
              <a:ext cx="1805261" cy="1854321"/>
            </a:xfrm>
            <a:custGeom>
              <a:avLst/>
              <a:gdLst>
                <a:gd name="T0" fmla="*/ 755 w 1251"/>
                <a:gd name="T1" fmla="*/ 1285 h 1285"/>
                <a:gd name="T2" fmla="*/ 496 w 1251"/>
                <a:gd name="T3" fmla="*/ 1285 h 1285"/>
                <a:gd name="T4" fmla="*/ 372 w 1251"/>
                <a:gd name="T5" fmla="*/ 1076 h 1285"/>
                <a:gd name="T6" fmla="*/ 131 w 1251"/>
                <a:gd name="T7" fmla="*/ 1076 h 1285"/>
                <a:gd name="T8" fmla="*/ 0 w 1251"/>
                <a:gd name="T9" fmla="*/ 854 h 1285"/>
                <a:gd name="T10" fmla="*/ 124 w 1251"/>
                <a:gd name="T11" fmla="*/ 641 h 1285"/>
                <a:gd name="T12" fmla="*/ 0 w 1251"/>
                <a:gd name="T13" fmla="*/ 432 h 1285"/>
                <a:gd name="T14" fmla="*/ 131 w 1251"/>
                <a:gd name="T15" fmla="*/ 209 h 1285"/>
                <a:gd name="T16" fmla="*/ 372 w 1251"/>
                <a:gd name="T17" fmla="*/ 209 h 1285"/>
                <a:gd name="T18" fmla="*/ 496 w 1251"/>
                <a:gd name="T19" fmla="*/ 0 h 1285"/>
                <a:gd name="T20" fmla="*/ 755 w 1251"/>
                <a:gd name="T21" fmla="*/ 0 h 1285"/>
                <a:gd name="T22" fmla="*/ 875 w 1251"/>
                <a:gd name="T23" fmla="*/ 209 h 1285"/>
                <a:gd name="T24" fmla="*/ 1120 w 1251"/>
                <a:gd name="T25" fmla="*/ 209 h 1285"/>
                <a:gd name="T26" fmla="*/ 1251 w 1251"/>
                <a:gd name="T27" fmla="*/ 432 h 1285"/>
                <a:gd name="T28" fmla="*/ 1127 w 1251"/>
                <a:gd name="T29" fmla="*/ 641 h 1285"/>
                <a:gd name="T30" fmla="*/ 1251 w 1251"/>
                <a:gd name="T31" fmla="*/ 854 h 1285"/>
                <a:gd name="T32" fmla="*/ 1120 w 1251"/>
                <a:gd name="T33" fmla="*/ 1076 h 1285"/>
                <a:gd name="T34" fmla="*/ 875 w 1251"/>
                <a:gd name="T35" fmla="*/ 1076 h 1285"/>
                <a:gd name="T36" fmla="*/ 755 w 1251"/>
                <a:gd name="T37" fmla="*/ 1285 h 1285"/>
                <a:gd name="T38" fmla="*/ 510 w 1251"/>
                <a:gd name="T39" fmla="*/ 1258 h 1285"/>
                <a:gd name="T40" fmla="*/ 737 w 1251"/>
                <a:gd name="T41" fmla="*/ 1258 h 1285"/>
                <a:gd name="T42" fmla="*/ 861 w 1251"/>
                <a:gd name="T43" fmla="*/ 1049 h 1285"/>
                <a:gd name="T44" fmla="*/ 1102 w 1251"/>
                <a:gd name="T45" fmla="*/ 1049 h 1285"/>
                <a:gd name="T46" fmla="*/ 1216 w 1251"/>
                <a:gd name="T47" fmla="*/ 854 h 1285"/>
                <a:gd name="T48" fmla="*/ 1096 w 1251"/>
                <a:gd name="T49" fmla="*/ 641 h 1285"/>
                <a:gd name="T50" fmla="*/ 1216 w 1251"/>
                <a:gd name="T51" fmla="*/ 432 h 1285"/>
                <a:gd name="T52" fmla="*/ 1102 w 1251"/>
                <a:gd name="T53" fmla="*/ 237 h 1285"/>
                <a:gd name="T54" fmla="*/ 861 w 1251"/>
                <a:gd name="T55" fmla="*/ 237 h 1285"/>
                <a:gd name="T56" fmla="*/ 741 w 1251"/>
                <a:gd name="T57" fmla="*/ 28 h 1285"/>
                <a:gd name="T58" fmla="*/ 510 w 1251"/>
                <a:gd name="T59" fmla="*/ 28 h 1285"/>
                <a:gd name="T60" fmla="*/ 390 w 1251"/>
                <a:gd name="T61" fmla="*/ 237 h 1285"/>
                <a:gd name="T62" fmla="*/ 149 w 1251"/>
                <a:gd name="T63" fmla="*/ 237 h 1285"/>
                <a:gd name="T64" fmla="*/ 35 w 1251"/>
                <a:gd name="T65" fmla="*/ 432 h 1285"/>
                <a:gd name="T66" fmla="*/ 155 w 1251"/>
                <a:gd name="T67" fmla="*/ 641 h 1285"/>
                <a:gd name="T68" fmla="*/ 35 w 1251"/>
                <a:gd name="T69" fmla="*/ 854 h 1285"/>
                <a:gd name="T70" fmla="*/ 149 w 1251"/>
                <a:gd name="T71" fmla="*/ 1049 h 1285"/>
                <a:gd name="T72" fmla="*/ 390 w 1251"/>
                <a:gd name="T73" fmla="*/ 1049 h 1285"/>
                <a:gd name="T74" fmla="*/ 510 w 1251"/>
                <a:gd name="T75" fmla="*/ 1258 h 1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51" h="1285">
                  <a:moveTo>
                    <a:pt x="755" y="1285"/>
                  </a:moveTo>
                  <a:lnTo>
                    <a:pt x="496" y="1285"/>
                  </a:lnTo>
                  <a:lnTo>
                    <a:pt x="372" y="1076"/>
                  </a:lnTo>
                  <a:lnTo>
                    <a:pt x="131" y="1076"/>
                  </a:lnTo>
                  <a:lnTo>
                    <a:pt x="0" y="854"/>
                  </a:lnTo>
                  <a:lnTo>
                    <a:pt x="124" y="641"/>
                  </a:lnTo>
                  <a:lnTo>
                    <a:pt x="0" y="432"/>
                  </a:lnTo>
                  <a:lnTo>
                    <a:pt x="131" y="209"/>
                  </a:lnTo>
                  <a:lnTo>
                    <a:pt x="372" y="209"/>
                  </a:lnTo>
                  <a:lnTo>
                    <a:pt x="496" y="0"/>
                  </a:lnTo>
                  <a:lnTo>
                    <a:pt x="755" y="0"/>
                  </a:lnTo>
                  <a:lnTo>
                    <a:pt x="875" y="209"/>
                  </a:lnTo>
                  <a:lnTo>
                    <a:pt x="1120" y="209"/>
                  </a:lnTo>
                  <a:lnTo>
                    <a:pt x="1251" y="432"/>
                  </a:lnTo>
                  <a:lnTo>
                    <a:pt x="1127" y="641"/>
                  </a:lnTo>
                  <a:lnTo>
                    <a:pt x="1251" y="854"/>
                  </a:lnTo>
                  <a:lnTo>
                    <a:pt x="1120" y="1076"/>
                  </a:lnTo>
                  <a:lnTo>
                    <a:pt x="875" y="1076"/>
                  </a:lnTo>
                  <a:lnTo>
                    <a:pt x="755" y="1285"/>
                  </a:lnTo>
                  <a:close/>
                  <a:moveTo>
                    <a:pt x="510" y="1258"/>
                  </a:moveTo>
                  <a:lnTo>
                    <a:pt x="737" y="1258"/>
                  </a:lnTo>
                  <a:lnTo>
                    <a:pt x="861" y="1049"/>
                  </a:lnTo>
                  <a:lnTo>
                    <a:pt x="1102" y="1049"/>
                  </a:lnTo>
                  <a:lnTo>
                    <a:pt x="1216" y="854"/>
                  </a:lnTo>
                  <a:lnTo>
                    <a:pt x="1096" y="641"/>
                  </a:lnTo>
                  <a:lnTo>
                    <a:pt x="1216" y="432"/>
                  </a:lnTo>
                  <a:lnTo>
                    <a:pt x="1102" y="237"/>
                  </a:lnTo>
                  <a:lnTo>
                    <a:pt x="861" y="237"/>
                  </a:lnTo>
                  <a:lnTo>
                    <a:pt x="741" y="28"/>
                  </a:lnTo>
                  <a:lnTo>
                    <a:pt x="510" y="28"/>
                  </a:lnTo>
                  <a:lnTo>
                    <a:pt x="390" y="237"/>
                  </a:lnTo>
                  <a:lnTo>
                    <a:pt x="149" y="237"/>
                  </a:lnTo>
                  <a:lnTo>
                    <a:pt x="35" y="432"/>
                  </a:lnTo>
                  <a:lnTo>
                    <a:pt x="155" y="641"/>
                  </a:lnTo>
                  <a:lnTo>
                    <a:pt x="35" y="854"/>
                  </a:lnTo>
                  <a:lnTo>
                    <a:pt x="149" y="1049"/>
                  </a:lnTo>
                  <a:lnTo>
                    <a:pt x="390" y="1049"/>
                  </a:lnTo>
                  <a:lnTo>
                    <a:pt x="510" y="1258"/>
                  </a:lnTo>
                  <a:close/>
                </a:path>
              </a:pathLst>
            </a:custGeom>
            <a:solidFill>
              <a:schemeClr val="tx1"/>
            </a:solidFill>
            <a:ln w="12700">
              <a:solidFill>
                <a:schemeClr val="tx2"/>
              </a:solidFill>
            </a:ln>
          </p:spPr>
          <p:txBody>
            <a:bodyPr vert="horz" wrap="square" lIns="93260" tIns="46630" rIns="93260" bIns="46630" numCol="1" anchor="t" anchorCtr="0" compatLnSpc="1">
              <a:prstTxWarp prst="textNoShape">
                <a:avLst/>
              </a:prstTxWarp>
            </a:bodyPr>
            <a:lstStyle/>
            <a:p>
              <a:pPr defTabSz="932597">
                <a:defRPr/>
              </a:pPr>
              <a:endParaRPr lang="en-US" sz="1000" dirty="0">
                <a:solidFill>
                  <a:srgbClr val="353535"/>
                </a:solidFill>
                <a:latin typeface="Segoe UI Semilight"/>
              </a:endParaRPr>
            </a:p>
          </p:txBody>
        </p:sp>
        <p:sp>
          <p:nvSpPr>
            <p:cNvPr id="23" name="Freeform: Shape 22">
              <a:extLst>
                <a:ext uri="{FF2B5EF4-FFF2-40B4-BE49-F238E27FC236}">
                  <a16:creationId xmlns:a16="http://schemas.microsoft.com/office/drawing/2014/main" id="{5A159713-3DFD-48A4-9F4E-1C4FCA500E4E}"/>
                </a:ext>
              </a:extLst>
            </p:cNvPr>
            <p:cNvSpPr/>
            <p:nvPr/>
          </p:nvSpPr>
          <p:spPr>
            <a:xfrm>
              <a:off x="8462471" y="2050683"/>
              <a:ext cx="1140358" cy="390975"/>
            </a:xfrm>
            <a:custGeom>
              <a:avLst/>
              <a:gdLst/>
              <a:ahLst/>
              <a:cxnLst/>
              <a:rect l="l" t="t" r="r" b="b"/>
              <a:pathLst>
                <a:path w="382228" h="131048">
                  <a:moveTo>
                    <a:pt x="252692" y="85981"/>
                  </a:moveTo>
                  <a:lnTo>
                    <a:pt x="236256" y="88102"/>
                  </a:lnTo>
                  <a:cubicBezTo>
                    <a:pt x="227183" y="89280"/>
                    <a:pt x="222647" y="93375"/>
                    <a:pt x="222647" y="100385"/>
                  </a:cubicBezTo>
                  <a:cubicBezTo>
                    <a:pt x="222647" y="103566"/>
                    <a:pt x="223752" y="106173"/>
                    <a:pt x="225961" y="108205"/>
                  </a:cubicBezTo>
                  <a:cubicBezTo>
                    <a:pt x="228170" y="110238"/>
                    <a:pt x="231160" y="111254"/>
                    <a:pt x="234930" y="111254"/>
                  </a:cubicBezTo>
                  <a:cubicBezTo>
                    <a:pt x="240173" y="111254"/>
                    <a:pt x="244444" y="109443"/>
                    <a:pt x="247743" y="105820"/>
                  </a:cubicBezTo>
                  <a:cubicBezTo>
                    <a:pt x="251042" y="102197"/>
                    <a:pt x="252692" y="97616"/>
                    <a:pt x="252692" y="92079"/>
                  </a:cubicBezTo>
                  <a:close/>
                  <a:moveTo>
                    <a:pt x="157442" y="85981"/>
                  </a:moveTo>
                  <a:lnTo>
                    <a:pt x="141006" y="88102"/>
                  </a:lnTo>
                  <a:cubicBezTo>
                    <a:pt x="131933" y="89280"/>
                    <a:pt x="127397" y="93375"/>
                    <a:pt x="127397" y="100385"/>
                  </a:cubicBezTo>
                  <a:cubicBezTo>
                    <a:pt x="127397" y="103566"/>
                    <a:pt x="128502" y="106173"/>
                    <a:pt x="130711" y="108205"/>
                  </a:cubicBezTo>
                  <a:cubicBezTo>
                    <a:pt x="132920" y="110238"/>
                    <a:pt x="135910" y="111254"/>
                    <a:pt x="139680" y="111254"/>
                  </a:cubicBezTo>
                  <a:cubicBezTo>
                    <a:pt x="144923" y="111254"/>
                    <a:pt x="149194" y="109443"/>
                    <a:pt x="152493" y="105820"/>
                  </a:cubicBezTo>
                  <a:cubicBezTo>
                    <a:pt x="155792" y="102197"/>
                    <a:pt x="157442" y="97616"/>
                    <a:pt x="157442" y="92079"/>
                  </a:cubicBezTo>
                  <a:close/>
                  <a:moveTo>
                    <a:pt x="240232" y="36142"/>
                  </a:moveTo>
                  <a:cubicBezTo>
                    <a:pt x="266035" y="36142"/>
                    <a:pt x="278937" y="49014"/>
                    <a:pt x="278937" y="74759"/>
                  </a:cubicBezTo>
                  <a:lnTo>
                    <a:pt x="278937" y="128839"/>
                  </a:lnTo>
                  <a:lnTo>
                    <a:pt x="252515" y="128839"/>
                  </a:lnTo>
                  <a:lnTo>
                    <a:pt x="252515" y="115849"/>
                  </a:lnTo>
                  <a:lnTo>
                    <a:pt x="252162" y="115849"/>
                  </a:lnTo>
                  <a:cubicBezTo>
                    <a:pt x="246094" y="125982"/>
                    <a:pt x="237110" y="131048"/>
                    <a:pt x="225210" y="131048"/>
                  </a:cubicBezTo>
                  <a:cubicBezTo>
                    <a:pt x="216432" y="131048"/>
                    <a:pt x="209525" y="128559"/>
                    <a:pt x="204488" y="123581"/>
                  </a:cubicBezTo>
                  <a:cubicBezTo>
                    <a:pt x="199451" y="118603"/>
                    <a:pt x="196932" y="111961"/>
                    <a:pt x="196932" y="103655"/>
                  </a:cubicBezTo>
                  <a:cubicBezTo>
                    <a:pt x="196932" y="86099"/>
                    <a:pt x="207330" y="75966"/>
                    <a:pt x="228126" y="73256"/>
                  </a:cubicBezTo>
                  <a:lnTo>
                    <a:pt x="252692" y="69987"/>
                  </a:lnTo>
                  <a:cubicBezTo>
                    <a:pt x="252692" y="60090"/>
                    <a:pt x="247331" y="55141"/>
                    <a:pt x="236609" y="55141"/>
                  </a:cubicBezTo>
                  <a:cubicBezTo>
                    <a:pt x="225828" y="55141"/>
                    <a:pt x="215578" y="58352"/>
                    <a:pt x="205857" y="64773"/>
                  </a:cubicBezTo>
                  <a:lnTo>
                    <a:pt x="205857" y="43742"/>
                  </a:lnTo>
                  <a:cubicBezTo>
                    <a:pt x="209746" y="41739"/>
                    <a:pt x="215062" y="39972"/>
                    <a:pt x="221808" y="38440"/>
                  </a:cubicBezTo>
                  <a:cubicBezTo>
                    <a:pt x="228553" y="36908"/>
                    <a:pt x="234694" y="36142"/>
                    <a:pt x="240232" y="36142"/>
                  </a:cubicBezTo>
                  <a:close/>
                  <a:moveTo>
                    <a:pt x="144982" y="36142"/>
                  </a:moveTo>
                  <a:cubicBezTo>
                    <a:pt x="170785" y="36142"/>
                    <a:pt x="183687" y="49014"/>
                    <a:pt x="183687" y="74759"/>
                  </a:cubicBezTo>
                  <a:lnTo>
                    <a:pt x="183687" y="128839"/>
                  </a:lnTo>
                  <a:lnTo>
                    <a:pt x="157265" y="128839"/>
                  </a:lnTo>
                  <a:lnTo>
                    <a:pt x="157265" y="115849"/>
                  </a:lnTo>
                  <a:lnTo>
                    <a:pt x="156912" y="115849"/>
                  </a:lnTo>
                  <a:cubicBezTo>
                    <a:pt x="150844" y="125982"/>
                    <a:pt x="141860" y="131048"/>
                    <a:pt x="129960" y="131048"/>
                  </a:cubicBezTo>
                  <a:cubicBezTo>
                    <a:pt x="121182" y="131048"/>
                    <a:pt x="114275" y="128559"/>
                    <a:pt x="109238" y="123581"/>
                  </a:cubicBezTo>
                  <a:cubicBezTo>
                    <a:pt x="104201" y="118603"/>
                    <a:pt x="101682" y="111961"/>
                    <a:pt x="101682" y="103655"/>
                  </a:cubicBezTo>
                  <a:cubicBezTo>
                    <a:pt x="101682" y="86099"/>
                    <a:pt x="112080" y="75966"/>
                    <a:pt x="132876" y="73256"/>
                  </a:cubicBezTo>
                  <a:lnTo>
                    <a:pt x="157442" y="69987"/>
                  </a:lnTo>
                  <a:cubicBezTo>
                    <a:pt x="157442" y="60090"/>
                    <a:pt x="152081" y="55141"/>
                    <a:pt x="141359" y="55141"/>
                  </a:cubicBezTo>
                  <a:cubicBezTo>
                    <a:pt x="130578" y="55141"/>
                    <a:pt x="120328" y="58352"/>
                    <a:pt x="110607" y="64773"/>
                  </a:cubicBezTo>
                  <a:lnTo>
                    <a:pt x="110607" y="43742"/>
                  </a:lnTo>
                  <a:cubicBezTo>
                    <a:pt x="114496" y="41739"/>
                    <a:pt x="119812" y="39972"/>
                    <a:pt x="126558" y="38440"/>
                  </a:cubicBezTo>
                  <a:cubicBezTo>
                    <a:pt x="133303" y="36908"/>
                    <a:pt x="139444" y="36142"/>
                    <a:pt x="144982" y="36142"/>
                  </a:cubicBezTo>
                  <a:close/>
                  <a:moveTo>
                    <a:pt x="345026" y="0"/>
                  </a:moveTo>
                  <a:cubicBezTo>
                    <a:pt x="351624" y="0"/>
                    <a:pt x="357471" y="398"/>
                    <a:pt x="362566" y="1193"/>
                  </a:cubicBezTo>
                  <a:cubicBezTo>
                    <a:pt x="367662" y="1989"/>
                    <a:pt x="372360" y="3211"/>
                    <a:pt x="376661" y="4861"/>
                  </a:cubicBezTo>
                  <a:lnTo>
                    <a:pt x="376661" y="31282"/>
                  </a:lnTo>
                  <a:cubicBezTo>
                    <a:pt x="374540" y="29809"/>
                    <a:pt x="372228" y="28513"/>
                    <a:pt x="369724" y="27394"/>
                  </a:cubicBezTo>
                  <a:cubicBezTo>
                    <a:pt x="367220" y="26275"/>
                    <a:pt x="364643" y="25347"/>
                    <a:pt x="361992" y="24611"/>
                  </a:cubicBezTo>
                  <a:cubicBezTo>
                    <a:pt x="359341" y="23874"/>
                    <a:pt x="356705" y="23329"/>
                    <a:pt x="354083" y="22976"/>
                  </a:cubicBezTo>
                  <a:cubicBezTo>
                    <a:pt x="351462" y="22622"/>
                    <a:pt x="348973" y="22446"/>
                    <a:pt x="346616" y="22446"/>
                  </a:cubicBezTo>
                  <a:cubicBezTo>
                    <a:pt x="343376" y="22446"/>
                    <a:pt x="340431" y="22755"/>
                    <a:pt x="337780" y="23373"/>
                  </a:cubicBezTo>
                  <a:cubicBezTo>
                    <a:pt x="335129" y="23992"/>
                    <a:pt x="332890" y="24861"/>
                    <a:pt x="331064" y="25980"/>
                  </a:cubicBezTo>
                  <a:cubicBezTo>
                    <a:pt x="329238" y="27100"/>
                    <a:pt x="327824" y="28440"/>
                    <a:pt x="326822" y="30001"/>
                  </a:cubicBezTo>
                  <a:cubicBezTo>
                    <a:pt x="325821" y="31562"/>
                    <a:pt x="325320" y="33315"/>
                    <a:pt x="325320" y="35259"/>
                  </a:cubicBezTo>
                  <a:cubicBezTo>
                    <a:pt x="325320" y="37380"/>
                    <a:pt x="325880" y="39279"/>
                    <a:pt x="326999" y="40958"/>
                  </a:cubicBezTo>
                  <a:cubicBezTo>
                    <a:pt x="328118" y="42637"/>
                    <a:pt x="329709" y="44228"/>
                    <a:pt x="331771" y="45730"/>
                  </a:cubicBezTo>
                  <a:cubicBezTo>
                    <a:pt x="333833" y="47232"/>
                    <a:pt x="336336" y="48705"/>
                    <a:pt x="339282" y="50149"/>
                  </a:cubicBezTo>
                  <a:cubicBezTo>
                    <a:pt x="342227" y="51592"/>
                    <a:pt x="345556" y="53079"/>
                    <a:pt x="349267" y="54611"/>
                  </a:cubicBezTo>
                  <a:cubicBezTo>
                    <a:pt x="354334" y="56732"/>
                    <a:pt x="358884" y="58985"/>
                    <a:pt x="362920" y="61371"/>
                  </a:cubicBezTo>
                  <a:cubicBezTo>
                    <a:pt x="366955" y="63757"/>
                    <a:pt x="370416" y="66452"/>
                    <a:pt x="373303" y="69457"/>
                  </a:cubicBezTo>
                  <a:cubicBezTo>
                    <a:pt x="376190" y="72461"/>
                    <a:pt x="378399" y="75893"/>
                    <a:pt x="379930" y="79751"/>
                  </a:cubicBezTo>
                  <a:cubicBezTo>
                    <a:pt x="381462" y="83610"/>
                    <a:pt x="382228" y="88102"/>
                    <a:pt x="382228" y="93227"/>
                  </a:cubicBezTo>
                  <a:cubicBezTo>
                    <a:pt x="382228" y="100297"/>
                    <a:pt x="380888" y="106232"/>
                    <a:pt x="378207" y="111033"/>
                  </a:cubicBezTo>
                  <a:cubicBezTo>
                    <a:pt x="375527" y="115834"/>
                    <a:pt x="371889" y="119723"/>
                    <a:pt x="367294" y="122698"/>
                  </a:cubicBezTo>
                  <a:cubicBezTo>
                    <a:pt x="362699" y="125673"/>
                    <a:pt x="357353" y="127808"/>
                    <a:pt x="351256" y="129104"/>
                  </a:cubicBezTo>
                  <a:cubicBezTo>
                    <a:pt x="345158" y="130400"/>
                    <a:pt x="338722" y="131048"/>
                    <a:pt x="331947" y="131048"/>
                  </a:cubicBezTo>
                  <a:cubicBezTo>
                    <a:pt x="324996" y="131048"/>
                    <a:pt x="318383" y="130459"/>
                    <a:pt x="312109" y="129281"/>
                  </a:cubicBezTo>
                  <a:cubicBezTo>
                    <a:pt x="305835" y="128103"/>
                    <a:pt x="300400" y="126335"/>
                    <a:pt x="295805" y="123979"/>
                  </a:cubicBezTo>
                  <a:lnTo>
                    <a:pt x="295805" y="95702"/>
                  </a:lnTo>
                  <a:cubicBezTo>
                    <a:pt x="300931" y="100002"/>
                    <a:pt x="306498" y="103227"/>
                    <a:pt x="312507" y="105378"/>
                  </a:cubicBezTo>
                  <a:cubicBezTo>
                    <a:pt x="318516" y="107528"/>
                    <a:pt x="324584" y="108603"/>
                    <a:pt x="330710" y="108603"/>
                  </a:cubicBezTo>
                  <a:cubicBezTo>
                    <a:pt x="334304" y="108603"/>
                    <a:pt x="337441" y="108279"/>
                    <a:pt x="340121" y="107631"/>
                  </a:cubicBezTo>
                  <a:cubicBezTo>
                    <a:pt x="342802" y="106983"/>
                    <a:pt x="345040" y="106085"/>
                    <a:pt x="346837" y="104936"/>
                  </a:cubicBezTo>
                  <a:cubicBezTo>
                    <a:pt x="348634" y="103787"/>
                    <a:pt x="349974" y="102432"/>
                    <a:pt x="350858" y="100871"/>
                  </a:cubicBezTo>
                  <a:cubicBezTo>
                    <a:pt x="351742" y="99310"/>
                    <a:pt x="352183" y="97616"/>
                    <a:pt x="352183" y="95790"/>
                  </a:cubicBezTo>
                  <a:cubicBezTo>
                    <a:pt x="352183" y="93316"/>
                    <a:pt x="351476" y="91106"/>
                    <a:pt x="350063" y="89162"/>
                  </a:cubicBezTo>
                  <a:cubicBezTo>
                    <a:pt x="348649" y="87218"/>
                    <a:pt x="346719" y="85422"/>
                    <a:pt x="344275" y="83772"/>
                  </a:cubicBezTo>
                  <a:cubicBezTo>
                    <a:pt x="341830" y="82123"/>
                    <a:pt x="338928" y="80532"/>
                    <a:pt x="335570" y="79000"/>
                  </a:cubicBezTo>
                  <a:cubicBezTo>
                    <a:pt x="332212" y="77469"/>
                    <a:pt x="328589" y="75907"/>
                    <a:pt x="324701" y="74317"/>
                  </a:cubicBezTo>
                  <a:cubicBezTo>
                    <a:pt x="314804" y="70193"/>
                    <a:pt x="307426" y="65156"/>
                    <a:pt x="302565" y="59206"/>
                  </a:cubicBezTo>
                  <a:cubicBezTo>
                    <a:pt x="297705" y="53256"/>
                    <a:pt x="295275" y="46069"/>
                    <a:pt x="295275" y="37645"/>
                  </a:cubicBezTo>
                  <a:cubicBezTo>
                    <a:pt x="295275" y="31047"/>
                    <a:pt x="296601" y="25376"/>
                    <a:pt x="299252" y="20634"/>
                  </a:cubicBezTo>
                  <a:cubicBezTo>
                    <a:pt x="301903" y="15892"/>
                    <a:pt x="305511" y="11989"/>
                    <a:pt x="310077" y="8925"/>
                  </a:cubicBezTo>
                  <a:cubicBezTo>
                    <a:pt x="314642" y="5862"/>
                    <a:pt x="319930" y="3609"/>
                    <a:pt x="325938" y="2165"/>
                  </a:cubicBezTo>
                  <a:cubicBezTo>
                    <a:pt x="331947" y="722"/>
                    <a:pt x="338310" y="0"/>
                    <a:pt x="345026" y="0"/>
                  </a:cubicBezTo>
                  <a:close/>
                  <a:moveTo>
                    <a:pt x="49751" y="0"/>
                  </a:moveTo>
                  <a:cubicBezTo>
                    <a:pt x="56349" y="0"/>
                    <a:pt x="62196" y="398"/>
                    <a:pt x="67291" y="1193"/>
                  </a:cubicBezTo>
                  <a:cubicBezTo>
                    <a:pt x="72387" y="1989"/>
                    <a:pt x="77085" y="3211"/>
                    <a:pt x="81386" y="4861"/>
                  </a:cubicBezTo>
                  <a:lnTo>
                    <a:pt x="81386" y="31282"/>
                  </a:lnTo>
                  <a:cubicBezTo>
                    <a:pt x="79265" y="29809"/>
                    <a:pt x="76953" y="28513"/>
                    <a:pt x="74449" y="27394"/>
                  </a:cubicBezTo>
                  <a:cubicBezTo>
                    <a:pt x="71945" y="26275"/>
                    <a:pt x="69368" y="25347"/>
                    <a:pt x="66717" y="24611"/>
                  </a:cubicBezTo>
                  <a:cubicBezTo>
                    <a:pt x="64066" y="23874"/>
                    <a:pt x="61430" y="23329"/>
                    <a:pt x="58808" y="22976"/>
                  </a:cubicBezTo>
                  <a:cubicBezTo>
                    <a:pt x="56187" y="22622"/>
                    <a:pt x="53698" y="22446"/>
                    <a:pt x="51341" y="22446"/>
                  </a:cubicBezTo>
                  <a:cubicBezTo>
                    <a:pt x="48101" y="22446"/>
                    <a:pt x="45156" y="22755"/>
                    <a:pt x="42505" y="23373"/>
                  </a:cubicBezTo>
                  <a:cubicBezTo>
                    <a:pt x="39854" y="23992"/>
                    <a:pt x="37615" y="24861"/>
                    <a:pt x="35789" y="25980"/>
                  </a:cubicBezTo>
                  <a:cubicBezTo>
                    <a:pt x="33963" y="27100"/>
                    <a:pt x="32549" y="28440"/>
                    <a:pt x="31547" y="30001"/>
                  </a:cubicBezTo>
                  <a:cubicBezTo>
                    <a:pt x="30546" y="31562"/>
                    <a:pt x="30045" y="33315"/>
                    <a:pt x="30045" y="35259"/>
                  </a:cubicBezTo>
                  <a:cubicBezTo>
                    <a:pt x="30045" y="37380"/>
                    <a:pt x="30605" y="39279"/>
                    <a:pt x="31724" y="40958"/>
                  </a:cubicBezTo>
                  <a:cubicBezTo>
                    <a:pt x="32843" y="42637"/>
                    <a:pt x="34434" y="44228"/>
                    <a:pt x="36496" y="45730"/>
                  </a:cubicBezTo>
                  <a:cubicBezTo>
                    <a:pt x="38558" y="47232"/>
                    <a:pt x="41061" y="48705"/>
                    <a:pt x="44007" y="50149"/>
                  </a:cubicBezTo>
                  <a:cubicBezTo>
                    <a:pt x="46952" y="51592"/>
                    <a:pt x="50281" y="53079"/>
                    <a:pt x="53992" y="54611"/>
                  </a:cubicBezTo>
                  <a:cubicBezTo>
                    <a:pt x="59059" y="56732"/>
                    <a:pt x="63610" y="58985"/>
                    <a:pt x="67645" y="61371"/>
                  </a:cubicBezTo>
                  <a:cubicBezTo>
                    <a:pt x="71680" y="63757"/>
                    <a:pt x="75141" y="66452"/>
                    <a:pt x="78028" y="69457"/>
                  </a:cubicBezTo>
                  <a:cubicBezTo>
                    <a:pt x="80915" y="72461"/>
                    <a:pt x="83124" y="75893"/>
                    <a:pt x="84656" y="79751"/>
                  </a:cubicBezTo>
                  <a:cubicBezTo>
                    <a:pt x="86187" y="83610"/>
                    <a:pt x="86953" y="88102"/>
                    <a:pt x="86953" y="93227"/>
                  </a:cubicBezTo>
                  <a:cubicBezTo>
                    <a:pt x="86953" y="100297"/>
                    <a:pt x="85613" y="106232"/>
                    <a:pt x="82932" y="111033"/>
                  </a:cubicBezTo>
                  <a:cubicBezTo>
                    <a:pt x="80252" y="115834"/>
                    <a:pt x="76614" y="119723"/>
                    <a:pt x="72019" y="122698"/>
                  </a:cubicBezTo>
                  <a:cubicBezTo>
                    <a:pt x="67424" y="125673"/>
                    <a:pt x="62078" y="127808"/>
                    <a:pt x="55981" y="129104"/>
                  </a:cubicBezTo>
                  <a:cubicBezTo>
                    <a:pt x="49883" y="130400"/>
                    <a:pt x="43447" y="131048"/>
                    <a:pt x="36672" y="131048"/>
                  </a:cubicBezTo>
                  <a:cubicBezTo>
                    <a:pt x="29721" y="131048"/>
                    <a:pt x="23108" y="130459"/>
                    <a:pt x="16834" y="129281"/>
                  </a:cubicBezTo>
                  <a:cubicBezTo>
                    <a:pt x="10560" y="128103"/>
                    <a:pt x="5126" y="126335"/>
                    <a:pt x="530" y="123979"/>
                  </a:cubicBezTo>
                  <a:lnTo>
                    <a:pt x="530" y="95702"/>
                  </a:lnTo>
                  <a:cubicBezTo>
                    <a:pt x="5656" y="100002"/>
                    <a:pt x="11223" y="103227"/>
                    <a:pt x="17232" y="105378"/>
                  </a:cubicBezTo>
                  <a:cubicBezTo>
                    <a:pt x="23241" y="107528"/>
                    <a:pt x="29309" y="108603"/>
                    <a:pt x="35435" y="108603"/>
                  </a:cubicBezTo>
                  <a:cubicBezTo>
                    <a:pt x="39029" y="108603"/>
                    <a:pt x="42166" y="108279"/>
                    <a:pt x="44846" y="107631"/>
                  </a:cubicBezTo>
                  <a:cubicBezTo>
                    <a:pt x="47527" y="106983"/>
                    <a:pt x="49765" y="106085"/>
                    <a:pt x="51562" y="104936"/>
                  </a:cubicBezTo>
                  <a:cubicBezTo>
                    <a:pt x="53359" y="103787"/>
                    <a:pt x="54699" y="102432"/>
                    <a:pt x="55583" y="100871"/>
                  </a:cubicBezTo>
                  <a:cubicBezTo>
                    <a:pt x="56467" y="99310"/>
                    <a:pt x="56908" y="97616"/>
                    <a:pt x="56908" y="95790"/>
                  </a:cubicBezTo>
                  <a:cubicBezTo>
                    <a:pt x="56908" y="93316"/>
                    <a:pt x="56201" y="91106"/>
                    <a:pt x="54788" y="89162"/>
                  </a:cubicBezTo>
                  <a:cubicBezTo>
                    <a:pt x="53374" y="87218"/>
                    <a:pt x="51444" y="85422"/>
                    <a:pt x="49000" y="83772"/>
                  </a:cubicBezTo>
                  <a:cubicBezTo>
                    <a:pt x="46555" y="82123"/>
                    <a:pt x="43653" y="80532"/>
                    <a:pt x="40295" y="79000"/>
                  </a:cubicBezTo>
                  <a:cubicBezTo>
                    <a:pt x="36938" y="77469"/>
                    <a:pt x="33314" y="75907"/>
                    <a:pt x="29426" y="74317"/>
                  </a:cubicBezTo>
                  <a:cubicBezTo>
                    <a:pt x="19529" y="70193"/>
                    <a:pt x="12151" y="65156"/>
                    <a:pt x="7290" y="59206"/>
                  </a:cubicBezTo>
                  <a:cubicBezTo>
                    <a:pt x="2430" y="53256"/>
                    <a:pt x="0" y="46069"/>
                    <a:pt x="0" y="37645"/>
                  </a:cubicBezTo>
                  <a:cubicBezTo>
                    <a:pt x="0" y="31047"/>
                    <a:pt x="1326" y="25376"/>
                    <a:pt x="3977" y="20634"/>
                  </a:cubicBezTo>
                  <a:cubicBezTo>
                    <a:pt x="6628" y="15892"/>
                    <a:pt x="10236" y="11989"/>
                    <a:pt x="14802" y="8925"/>
                  </a:cubicBezTo>
                  <a:cubicBezTo>
                    <a:pt x="19367" y="5862"/>
                    <a:pt x="24655" y="3609"/>
                    <a:pt x="30663" y="2165"/>
                  </a:cubicBezTo>
                  <a:cubicBezTo>
                    <a:pt x="36672" y="722"/>
                    <a:pt x="43035" y="0"/>
                    <a:pt x="49751" y="0"/>
                  </a:cubicBezTo>
                  <a:close/>
                </a:path>
              </a:pathLst>
            </a:custGeom>
            <a:solidFill>
              <a:srgbClr val="00B0F0"/>
            </a:solidFill>
            <a:ln w="3175">
              <a:solidFill>
                <a:srgbClr val="00B0F0"/>
              </a:solid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400" b="1" kern="0" dirty="0">
                <a:ln w="3175">
                  <a:noFill/>
                </a:ln>
                <a:latin typeface="Segoe UI" panose="020B0502040204020203" pitchFamily="34" charset="0"/>
                <a:cs typeface="Segoe UI" panose="020B0502040204020203" pitchFamily="34" charset="0"/>
              </a:endParaRPr>
            </a:p>
          </p:txBody>
        </p:sp>
        <p:sp>
          <p:nvSpPr>
            <p:cNvPr id="24" name="Freeform 6">
              <a:extLst>
                <a:ext uri="{FF2B5EF4-FFF2-40B4-BE49-F238E27FC236}">
                  <a16:creationId xmlns:a16="http://schemas.microsoft.com/office/drawing/2014/main" id="{DEDDA4D0-F389-4BB7-901A-EC598A3FCD8C}"/>
                </a:ext>
              </a:extLst>
            </p:cNvPr>
            <p:cNvSpPr>
              <a:spLocks noEditPoints="1"/>
            </p:cNvSpPr>
            <p:nvPr/>
          </p:nvSpPr>
          <p:spPr bwMode="auto">
            <a:xfrm>
              <a:off x="9242786" y="3640029"/>
              <a:ext cx="720085" cy="617625"/>
            </a:xfrm>
            <a:custGeom>
              <a:avLst/>
              <a:gdLst>
                <a:gd name="T0" fmla="*/ 375 w 499"/>
                <a:gd name="T1" fmla="*/ 428 h 428"/>
                <a:gd name="T2" fmla="*/ 124 w 499"/>
                <a:gd name="T3" fmla="*/ 428 h 428"/>
                <a:gd name="T4" fmla="*/ 0 w 499"/>
                <a:gd name="T5" fmla="*/ 212 h 428"/>
                <a:gd name="T6" fmla="*/ 124 w 499"/>
                <a:gd name="T7" fmla="*/ 0 h 428"/>
                <a:gd name="T8" fmla="*/ 375 w 499"/>
                <a:gd name="T9" fmla="*/ 0 h 428"/>
                <a:gd name="T10" fmla="*/ 499 w 499"/>
                <a:gd name="T11" fmla="*/ 212 h 428"/>
                <a:gd name="T12" fmla="*/ 375 w 499"/>
                <a:gd name="T13" fmla="*/ 428 h 428"/>
                <a:gd name="T14" fmla="*/ 131 w 499"/>
                <a:gd name="T15" fmla="*/ 418 h 428"/>
                <a:gd name="T16" fmla="*/ 368 w 499"/>
                <a:gd name="T17" fmla="*/ 418 h 428"/>
                <a:gd name="T18" fmla="*/ 485 w 499"/>
                <a:gd name="T19" fmla="*/ 212 h 428"/>
                <a:gd name="T20" fmla="*/ 368 w 499"/>
                <a:gd name="T21" fmla="*/ 10 h 428"/>
                <a:gd name="T22" fmla="*/ 131 w 499"/>
                <a:gd name="T23" fmla="*/ 10 h 428"/>
                <a:gd name="T24" fmla="*/ 14 w 499"/>
                <a:gd name="T25" fmla="*/ 212 h 428"/>
                <a:gd name="T26" fmla="*/ 131 w 499"/>
                <a:gd name="T27" fmla="*/ 418 h 4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99" h="428">
                  <a:moveTo>
                    <a:pt x="375" y="428"/>
                  </a:moveTo>
                  <a:lnTo>
                    <a:pt x="124" y="428"/>
                  </a:lnTo>
                  <a:lnTo>
                    <a:pt x="0" y="212"/>
                  </a:lnTo>
                  <a:lnTo>
                    <a:pt x="124" y="0"/>
                  </a:lnTo>
                  <a:lnTo>
                    <a:pt x="375" y="0"/>
                  </a:lnTo>
                  <a:lnTo>
                    <a:pt x="499" y="212"/>
                  </a:lnTo>
                  <a:lnTo>
                    <a:pt x="375" y="428"/>
                  </a:lnTo>
                  <a:close/>
                  <a:moveTo>
                    <a:pt x="131" y="418"/>
                  </a:moveTo>
                  <a:lnTo>
                    <a:pt x="368" y="418"/>
                  </a:lnTo>
                  <a:lnTo>
                    <a:pt x="485" y="212"/>
                  </a:lnTo>
                  <a:lnTo>
                    <a:pt x="368" y="10"/>
                  </a:lnTo>
                  <a:lnTo>
                    <a:pt x="131" y="10"/>
                  </a:lnTo>
                  <a:lnTo>
                    <a:pt x="14" y="212"/>
                  </a:lnTo>
                  <a:lnTo>
                    <a:pt x="131" y="418"/>
                  </a:lnTo>
                  <a:close/>
                </a:path>
              </a:pathLst>
            </a:custGeom>
            <a:solidFill>
              <a:schemeClr val="tx2"/>
            </a:solidFill>
            <a:ln w="12700">
              <a:solidFill>
                <a:schemeClr val="tx2"/>
              </a:solidFill>
            </a:ln>
          </p:spPr>
          <p:txBody>
            <a:bodyPr vert="horz" wrap="square" lIns="93260" tIns="46630" rIns="93260" bIns="46630" numCol="1" anchor="t" anchorCtr="0" compatLnSpc="1">
              <a:prstTxWarp prst="textNoShape">
                <a:avLst/>
              </a:prstTxWarp>
            </a:bodyPr>
            <a:lstStyle/>
            <a:p>
              <a:pPr defTabSz="932597">
                <a:defRPr/>
              </a:pPr>
              <a:endParaRPr lang="en-US" sz="1000" dirty="0">
                <a:solidFill>
                  <a:srgbClr val="353535"/>
                </a:solidFill>
                <a:latin typeface="Segoe UI Semilight"/>
              </a:endParaRPr>
            </a:p>
          </p:txBody>
        </p:sp>
        <p:sp>
          <p:nvSpPr>
            <p:cNvPr id="25" name="Freeform 6">
              <a:extLst>
                <a:ext uri="{FF2B5EF4-FFF2-40B4-BE49-F238E27FC236}">
                  <a16:creationId xmlns:a16="http://schemas.microsoft.com/office/drawing/2014/main" id="{2DFEE348-DE06-40E3-B00C-6F63A878092B}"/>
                </a:ext>
              </a:extLst>
            </p:cNvPr>
            <p:cNvSpPr>
              <a:spLocks noEditPoints="1"/>
            </p:cNvSpPr>
            <p:nvPr/>
          </p:nvSpPr>
          <p:spPr bwMode="auto">
            <a:xfrm>
              <a:off x="8189548" y="3640029"/>
              <a:ext cx="720085" cy="617625"/>
            </a:xfrm>
            <a:custGeom>
              <a:avLst/>
              <a:gdLst>
                <a:gd name="T0" fmla="*/ 375 w 499"/>
                <a:gd name="T1" fmla="*/ 428 h 428"/>
                <a:gd name="T2" fmla="*/ 124 w 499"/>
                <a:gd name="T3" fmla="*/ 428 h 428"/>
                <a:gd name="T4" fmla="*/ 0 w 499"/>
                <a:gd name="T5" fmla="*/ 212 h 428"/>
                <a:gd name="T6" fmla="*/ 124 w 499"/>
                <a:gd name="T7" fmla="*/ 0 h 428"/>
                <a:gd name="T8" fmla="*/ 375 w 499"/>
                <a:gd name="T9" fmla="*/ 0 h 428"/>
                <a:gd name="T10" fmla="*/ 499 w 499"/>
                <a:gd name="T11" fmla="*/ 212 h 428"/>
                <a:gd name="T12" fmla="*/ 375 w 499"/>
                <a:gd name="T13" fmla="*/ 428 h 428"/>
                <a:gd name="T14" fmla="*/ 131 w 499"/>
                <a:gd name="T15" fmla="*/ 418 h 428"/>
                <a:gd name="T16" fmla="*/ 368 w 499"/>
                <a:gd name="T17" fmla="*/ 418 h 428"/>
                <a:gd name="T18" fmla="*/ 485 w 499"/>
                <a:gd name="T19" fmla="*/ 212 h 428"/>
                <a:gd name="T20" fmla="*/ 368 w 499"/>
                <a:gd name="T21" fmla="*/ 10 h 428"/>
                <a:gd name="T22" fmla="*/ 131 w 499"/>
                <a:gd name="T23" fmla="*/ 10 h 428"/>
                <a:gd name="T24" fmla="*/ 14 w 499"/>
                <a:gd name="T25" fmla="*/ 212 h 428"/>
                <a:gd name="T26" fmla="*/ 131 w 499"/>
                <a:gd name="T27" fmla="*/ 418 h 4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99" h="428">
                  <a:moveTo>
                    <a:pt x="375" y="428"/>
                  </a:moveTo>
                  <a:lnTo>
                    <a:pt x="124" y="428"/>
                  </a:lnTo>
                  <a:lnTo>
                    <a:pt x="0" y="212"/>
                  </a:lnTo>
                  <a:lnTo>
                    <a:pt x="124" y="0"/>
                  </a:lnTo>
                  <a:lnTo>
                    <a:pt x="375" y="0"/>
                  </a:lnTo>
                  <a:lnTo>
                    <a:pt x="499" y="212"/>
                  </a:lnTo>
                  <a:lnTo>
                    <a:pt x="375" y="428"/>
                  </a:lnTo>
                  <a:close/>
                  <a:moveTo>
                    <a:pt x="131" y="418"/>
                  </a:moveTo>
                  <a:lnTo>
                    <a:pt x="368" y="418"/>
                  </a:lnTo>
                  <a:lnTo>
                    <a:pt x="485" y="212"/>
                  </a:lnTo>
                  <a:lnTo>
                    <a:pt x="368" y="10"/>
                  </a:lnTo>
                  <a:lnTo>
                    <a:pt x="131" y="10"/>
                  </a:lnTo>
                  <a:lnTo>
                    <a:pt x="14" y="212"/>
                  </a:lnTo>
                  <a:lnTo>
                    <a:pt x="131" y="418"/>
                  </a:lnTo>
                  <a:close/>
                </a:path>
              </a:pathLst>
            </a:custGeom>
            <a:solidFill>
              <a:schemeClr val="tx2"/>
            </a:solidFill>
            <a:ln w="12700">
              <a:solidFill>
                <a:schemeClr val="tx2"/>
              </a:solidFill>
            </a:ln>
          </p:spPr>
          <p:txBody>
            <a:bodyPr vert="horz" wrap="square" lIns="93260" tIns="46630" rIns="93260" bIns="46630" numCol="1" anchor="t" anchorCtr="0" compatLnSpc="1">
              <a:prstTxWarp prst="textNoShape">
                <a:avLst/>
              </a:prstTxWarp>
            </a:bodyPr>
            <a:lstStyle/>
            <a:p>
              <a:pPr defTabSz="932597">
                <a:defRPr/>
              </a:pPr>
              <a:endParaRPr lang="en-US" sz="1000" dirty="0">
                <a:solidFill>
                  <a:srgbClr val="353535"/>
                </a:solidFill>
                <a:latin typeface="Segoe UI Semilight"/>
              </a:endParaRPr>
            </a:p>
          </p:txBody>
        </p:sp>
        <p:sp>
          <p:nvSpPr>
            <p:cNvPr id="26" name="Freeform 6">
              <a:extLst>
                <a:ext uri="{FF2B5EF4-FFF2-40B4-BE49-F238E27FC236}">
                  <a16:creationId xmlns:a16="http://schemas.microsoft.com/office/drawing/2014/main" id="{8DAF282F-5EF7-43EC-A822-C81B5891A732}"/>
                </a:ext>
              </a:extLst>
            </p:cNvPr>
            <p:cNvSpPr>
              <a:spLocks noEditPoints="1"/>
            </p:cNvSpPr>
            <p:nvPr/>
          </p:nvSpPr>
          <p:spPr bwMode="auto">
            <a:xfrm>
              <a:off x="9242786" y="3036832"/>
              <a:ext cx="720085" cy="617625"/>
            </a:xfrm>
            <a:custGeom>
              <a:avLst/>
              <a:gdLst>
                <a:gd name="T0" fmla="*/ 375 w 499"/>
                <a:gd name="T1" fmla="*/ 428 h 428"/>
                <a:gd name="T2" fmla="*/ 124 w 499"/>
                <a:gd name="T3" fmla="*/ 428 h 428"/>
                <a:gd name="T4" fmla="*/ 0 w 499"/>
                <a:gd name="T5" fmla="*/ 212 h 428"/>
                <a:gd name="T6" fmla="*/ 124 w 499"/>
                <a:gd name="T7" fmla="*/ 0 h 428"/>
                <a:gd name="T8" fmla="*/ 375 w 499"/>
                <a:gd name="T9" fmla="*/ 0 h 428"/>
                <a:gd name="T10" fmla="*/ 499 w 499"/>
                <a:gd name="T11" fmla="*/ 212 h 428"/>
                <a:gd name="T12" fmla="*/ 375 w 499"/>
                <a:gd name="T13" fmla="*/ 428 h 428"/>
                <a:gd name="T14" fmla="*/ 131 w 499"/>
                <a:gd name="T15" fmla="*/ 418 h 428"/>
                <a:gd name="T16" fmla="*/ 368 w 499"/>
                <a:gd name="T17" fmla="*/ 418 h 428"/>
                <a:gd name="T18" fmla="*/ 485 w 499"/>
                <a:gd name="T19" fmla="*/ 212 h 428"/>
                <a:gd name="T20" fmla="*/ 368 w 499"/>
                <a:gd name="T21" fmla="*/ 10 h 428"/>
                <a:gd name="T22" fmla="*/ 131 w 499"/>
                <a:gd name="T23" fmla="*/ 10 h 428"/>
                <a:gd name="T24" fmla="*/ 14 w 499"/>
                <a:gd name="T25" fmla="*/ 212 h 428"/>
                <a:gd name="T26" fmla="*/ 131 w 499"/>
                <a:gd name="T27" fmla="*/ 418 h 4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99" h="428">
                  <a:moveTo>
                    <a:pt x="375" y="428"/>
                  </a:moveTo>
                  <a:lnTo>
                    <a:pt x="124" y="428"/>
                  </a:lnTo>
                  <a:lnTo>
                    <a:pt x="0" y="212"/>
                  </a:lnTo>
                  <a:lnTo>
                    <a:pt x="124" y="0"/>
                  </a:lnTo>
                  <a:lnTo>
                    <a:pt x="375" y="0"/>
                  </a:lnTo>
                  <a:lnTo>
                    <a:pt x="499" y="212"/>
                  </a:lnTo>
                  <a:lnTo>
                    <a:pt x="375" y="428"/>
                  </a:lnTo>
                  <a:close/>
                  <a:moveTo>
                    <a:pt x="131" y="418"/>
                  </a:moveTo>
                  <a:lnTo>
                    <a:pt x="368" y="418"/>
                  </a:lnTo>
                  <a:lnTo>
                    <a:pt x="485" y="212"/>
                  </a:lnTo>
                  <a:lnTo>
                    <a:pt x="368" y="10"/>
                  </a:lnTo>
                  <a:lnTo>
                    <a:pt x="131" y="10"/>
                  </a:lnTo>
                  <a:lnTo>
                    <a:pt x="14" y="212"/>
                  </a:lnTo>
                  <a:lnTo>
                    <a:pt x="131" y="418"/>
                  </a:lnTo>
                  <a:close/>
                </a:path>
              </a:pathLst>
            </a:custGeom>
            <a:solidFill>
              <a:schemeClr val="tx2"/>
            </a:solidFill>
            <a:ln w="12700">
              <a:solidFill>
                <a:schemeClr val="tx2"/>
              </a:solidFill>
            </a:ln>
          </p:spPr>
          <p:txBody>
            <a:bodyPr vert="horz" wrap="square" lIns="93260" tIns="46630" rIns="93260" bIns="46630" numCol="1" anchor="t" anchorCtr="0" compatLnSpc="1">
              <a:prstTxWarp prst="textNoShape">
                <a:avLst/>
              </a:prstTxWarp>
            </a:bodyPr>
            <a:lstStyle/>
            <a:p>
              <a:pPr defTabSz="932597">
                <a:defRPr/>
              </a:pPr>
              <a:endParaRPr lang="en-US" sz="1000" dirty="0">
                <a:solidFill>
                  <a:srgbClr val="353535"/>
                </a:solidFill>
                <a:latin typeface="Segoe UI Semilight"/>
              </a:endParaRPr>
            </a:p>
          </p:txBody>
        </p:sp>
        <p:sp>
          <p:nvSpPr>
            <p:cNvPr id="27" name="Freeform 6">
              <a:extLst>
                <a:ext uri="{FF2B5EF4-FFF2-40B4-BE49-F238E27FC236}">
                  <a16:creationId xmlns:a16="http://schemas.microsoft.com/office/drawing/2014/main" id="{29176AAC-FE0D-4E84-B65B-FC58F3BE125C}"/>
                </a:ext>
              </a:extLst>
            </p:cNvPr>
            <p:cNvSpPr>
              <a:spLocks noEditPoints="1"/>
            </p:cNvSpPr>
            <p:nvPr/>
          </p:nvSpPr>
          <p:spPr bwMode="auto">
            <a:xfrm>
              <a:off x="8189548" y="3036832"/>
              <a:ext cx="720085" cy="617625"/>
            </a:xfrm>
            <a:custGeom>
              <a:avLst/>
              <a:gdLst>
                <a:gd name="T0" fmla="*/ 375 w 499"/>
                <a:gd name="T1" fmla="*/ 428 h 428"/>
                <a:gd name="T2" fmla="*/ 124 w 499"/>
                <a:gd name="T3" fmla="*/ 428 h 428"/>
                <a:gd name="T4" fmla="*/ 0 w 499"/>
                <a:gd name="T5" fmla="*/ 212 h 428"/>
                <a:gd name="T6" fmla="*/ 124 w 499"/>
                <a:gd name="T7" fmla="*/ 0 h 428"/>
                <a:gd name="T8" fmla="*/ 375 w 499"/>
                <a:gd name="T9" fmla="*/ 0 h 428"/>
                <a:gd name="T10" fmla="*/ 499 w 499"/>
                <a:gd name="T11" fmla="*/ 212 h 428"/>
                <a:gd name="T12" fmla="*/ 375 w 499"/>
                <a:gd name="T13" fmla="*/ 428 h 428"/>
                <a:gd name="T14" fmla="*/ 131 w 499"/>
                <a:gd name="T15" fmla="*/ 418 h 428"/>
                <a:gd name="T16" fmla="*/ 368 w 499"/>
                <a:gd name="T17" fmla="*/ 418 h 428"/>
                <a:gd name="T18" fmla="*/ 485 w 499"/>
                <a:gd name="T19" fmla="*/ 212 h 428"/>
                <a:gd name="T20" fmla="*/ 368 w 499"/>
                <a:gd name="T21" fmla="*/ 10 h 428"/>
                <a:gd name="T22" fmla="*/ 131 w 499"/>
                <a:gd name="T23" fmla="*/ 10 h 428"/>
                <a:gd name="T24" fmla="*/ 14 w 499"/>
                <a:gd name="T25" fmla="*/ 212 h 428"/>
                <a:gd name="T26" fmla="*/ 131 w 499"/>
                <a:gd name="T27" fmla="*/ 418 h 4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99" h="428">
                  <a:moveTo>
                    <a:pt x="375" y="428"/>
                  </a:moveTo>
                  <a:lnTo>
                    <a:pt x="124" y="428"/>
                  </a:lnTo>
                  <a:lnTo>
                    <a:pt x="0" y="212"/>
                  </a:lnTo>
                  <a:lnTo>
                    <a:pt x="124" y="0"/>
                  </a:lnTo>
                  <a:lnTo>
                    <a:pt x="375" y="0"/>
                  </a:lnTo>
                  <a:lnTo>
                    <a:pt x="499" y="212"/>
                  </a:lnTo>
                  <a:lnTo>
                    <a:pt x="375" y="428"/>
                  </a:lnTo>
                  <a:close/>
                  <a:moveTo>
                    <a:pt x="131" y="418"/>
                  </a:moveTo>
                  <a:lnTo>
                    <a:pt x="368" y="418"/>
                  </a:lnTo>
                  <a:lnTo>
                    <a:pt x="485" y="212"/>
                  </a:lnTo>
                  <a:lnTo>
                    <a:pt x="368" y="10"/>
                  </a:lnTo>
                  <a:lnTo>
                    <a:pt x="131" y="10"/>
                  </a:lnTo>
                  <a:lnTo>
                    <a:pt x="14" y="212"/>
                  </a:lnTo>
                  <a:lnTo>
                    <a:pt x="131" y="418"/>
                  </a:lnTo>
                  <a:close/>
                </a:path>
              </a:pathLst>
            </a:custGeom>
            <a:solidFill>
              <a:schemeClr val="tx2"/>
            </a:solidFill>
            <a:ln w="12700">
              <a:solidFill>
                <a:schemeClr val="tx2"/>
              </a:solidFill>
            </a:ln>
          </p:spPr>
          <p:txBody>
            <a:bodyPr vert="horz" wrap="square" lIns="93260" tIns="46630" rIns="93260" bIns="46630" numCol="1" anchor="t" anchorCtr="0" compatLnSpc="1">
              <a:prstTxWarp prst="textNoShape">
                <a:avLst/>
              </a:prstTxWarp>
            </a:bodyPr>
            <a:lstStyle/>
            <a:p>
              <a:pPr defTabSz="932597">
                <a:defRPr/>
              </a:pPr>
              <a:endParaRPr lang="en-US" sz="1000" dirty="0">
                <a:solidFill>
                  <a:srgbClr val="353535"/>
                </a:solidFill>
                <a:latin typeface="Segoe UI Semilight"/>
              </a:endParaRPr>
            </a:p>
          </p:txBody>
        </p:sp>
        <p:sp>
          <p:nvSpPr>
            <p:cNvPr id="28" name="Freeform 12">
              <a:extLst>
                <a:ext uri="{FF2B5EF4-FFF2-40B4-BE49-F238E27FC236}">
                  <a16:creationId xmlns:a16="http://schemas.microsoft.com/office/drawing/2014/main" id="{56EC4797-519F-4E23-9A3E-BD8FF5004AAE}"/>
                </a:ext>
              </a:extLst>
            </p:cNvPr>
            <p:cNvSpPr>
              <a:spLocks noEditPoints="1"/>
            </p:cNvSpPr>
            <p:nvPr/>
          </p:nvSpPr>
          <p:spPr bwMode="auto">
            <a:xfrm>
              <a:off x="8174899" y="2720384"/>
              <a:ext cx="1805261" cy="1854321"/>
            </a:xfrm>
            <a:custGeom>
              <a:avLst/>
              <a:gdLst>
                <a:gd name="T0" fmla="*/ 755 w 1251"/>
                <a:gd name="T1" fmla="*/ 1285 h 1285"/>
                <a:gd name="T2" fmla="*/ 496 w 1251"/>
                <a:gd name="T3" fmla="*/ 1285 h 1285"/>
                <a:gd name="T4" fmla="*/ 372 w 1251"/>
                <a:gd name="T5" fmla="*/ 1076 h 1285"/>
                <a:gd name="T6" fmla="*/ 131 w 1251"/>
                <a:gd name="T7" fmla="*/ 1076 h 1285"/>
                <a:gd name="T8" fmla="*/ 0 w 1251"/>
                <a:gd name="T9" fmla="*/ 854 h 1285"/>
                <a:gd name="T10" fmla="*/ 124 w 1251"/>
                <a:gd name="T11" fmla="*/ 641 h 1285"/>
                <a:gd name="T12" fmla="*/ 0 w 1251"/>
                <a:gd name="T13" fmla="*/ 432 h 1285"/>
                <a:gd name="T14" fmla="*/ 131 w 1251"/>
                <a:gd name="T15" fmla="*/ 209 h 1285"/>
                <a:gd name="T16" fmla="*/ 372 w 1251"/>
                <a:gd name="T17" fmla="*/ 209 h 1285"/>
                <a:gd name="T18" fmla="*/ 496 w 1251"/>
                <a:gd name="T19" fmla="*/ 0 h 1285"/>
                <a:gd name="T20" fmla="*/ 755 w 1251"/>
                <a:gd name="T21" fmla="*/ 0 h 1285"/>
                <a:gd name="T22" fmla="*/ 875 w 1251"/>
                <a:gd name="T23" fmla="*/ 209 h 1285"/>
                <a:gd name="T24" fmla="*/ 1120 w 1251"/>
                <a:gd name="T25" fmla="*/ 209 h 1285"/>
                <a:gd name="T26" fmla="*/ 1251 w 1251"/>
                <a:gd name="T27" fmla="*/ 432 h 1285"/>
                <a:gd name="T28" fmla="*/ 1127 w 1251"/>
                <a:gd name="T29" fmla="*/ 641 h 1285"/>
                <a:gd name="T30" fmla="*/ 1251 w 1251"/>
                <a:gd name="T31" fmla="*/ 854 h 1285"/>
                <a:gd name="T32" fmla="*/ 1120 w 1251"/>
                <a:gd name="T33" fmla="*/ 1076 h 1285"/>
                <a:gd name="T34" fmla="*/ 875 w 1251"/>
                <a:gd name="T35" fmla="*/ 1076 h 1285"/>
                <a:gd name="T36" fmla="*/ 755 w 1251"/>
                <a:gd name="T37" fmla="*/ 1285 h 1285"/>
                <a:gd name="T38" fmla="*/ 510 w 1251"/>
                <a:gd name="T39" fmla="*/ 1258 h 1285"/>
                <a:gd name="T40" fmla="*/ 737 w 1251"/>
                <a:gd name="T41" fmla="*/ 1258 h 1285"/>
                <a:gd name="T42" fmla="*/ 861 w 1251"/>
                <a:gd name="T43" fmla="*/ 1049 h 1285"/>
                <a:gd name="T44" fmla="*/ 1102 w 1251"/>
                <a:gd name="T45" fmla="*/ 1049 h 1285"/>
                <a:gd name="T46" fmla="*/ 1216 w 1251"/>
                <a:gd name="T47" fmla="*/ 854 h 1285"/>
                <a:gd name="T48" fmla="*/ 1096 w 1251"/>
                <a:gd name="T49" fmla="*/ 641 h 1285"/>
                <a:gd name="T50" fmla="*/ 1216 w 1251"/>
                <a:gd name="T51" fmla="*/ 432 h 1285"/>
                <a:gd name="T52" fmla="*/ 1102 w 1251"/>
                <a:gd name="T53" fmla="*/ 237 h 1285"/>
                <a:gd name="T54" fmla="*/ 861 w 1251"/>
                <a:gd name="T55" fmla="*/ 237 h 1285"/>
                <a:gd name="T56" fmla="*/ 741 w 1251"/>
                <a:gd name="T57" fmla="*/ 28 h 1285"/>
                <a:gd name="T58" fmla="*/ 510 w 1251"/>
                <a:gd name="T59" fmla="*/ 28 h 1285"/>
                <a:gd name="T60" fmla="*/ 390 w 1251"/>
                <a:gd name="T61" fmla="*/ 237 h 1285"/>
                <a:gd name="T62" fmla="*/ 149 w 1251"/>
                <a:gd name="T63" fmla="*/ 237 h 1285"/>
                <a:gd name="T64" fmla="*/ 35 w 1251"/>
                <a:gd name="T65" fmla="*/ 432 h 1285"/>
                <a:gd name="T66" fmla="*/ 155 w 1251"/>
                <a:gd name="T67" fmla="*/ 641 h 1285"/>
                <a:gd name="T68" fmla="*/ 35 w 1251"/>
                <a:gd name="T69" fmla="*/ 854 h 1285"/>
                <a:gd name="T70" fmla="*/ 149 w 1251"/>
                <a:gd name="T71" fmla="*/ 1049 h 1285"/>
                <a:gd name="T72" fmla="*/ 390 w 1251"/>
                <a:gd name="T73" fmla="*/ 1049 h 1285"/>
                <a:gd name="T74" fmla="*/ 510 w 1251"/>
                <a:gd name="T75" fmla="*/ 1258 h 1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51" h="1285">
                  <a:moveTo>
                    <a:pt x="755" y="1285"/>
                  </a:moveTo>
                  <a:lnTo>
                    <a:pt x="496" y="1285"/>
                  </a:lnTo>
                  <a:lnTo>
                    <a:pt x="372" y="1076"/>
                  </a:lnTo>
                  <a:lnTo>
                    <a:pt x="131" y="1076"/>
                  </a:lnTo>
                  <a:lnTo>
                    <a:pt x="0" y="854"/>
                  </a:lnTo>
                  <a:lnTo>
                    <a:pt x="124" y="641"/>
                  </a:lnTo>
                  <a:lnTo>
                    <a:pt x="0" y="432"/>
                  </a:lnTo>
                  <a:lnTo>
                    <a:pt x="131" y="209"/>
                  </a:lnTo>
                  <a:lnTo>
                    <a:pt x="372" y="209"/>
                  </a:lnTo>
                  <a:lnTo>
                    <a:pt x="496" y="0"/>
                  </a:lnTo>
                  <a:lnTo>
                    <a:pt x="755" y="0"/>
                  </a:lnTo>
                  <a:lnTo>
                    <a:pt x="875" y="209"/>
                  </a:lnTo>
                  <a:lnTo>
                    <a:pt x="1120" y="209"/>
                  </a:lnTo>
                  <a:lnTo>
                    <a:pt x="1251" y="432"/>
                  </a:lnTo>
                  <a:lnTo>
                    <a:pt x="1127" y="641"/>
                  </a:lnTo>
                  <a:lnTo>
                    <a:pt x="1251" y="854"/>
                  </a:lnTo>
                  <a:lnTo>
                    <a:pt x="1120" y="1076"/>
                  </a:lnTo>
                  <a:lnTo>
                    <a:pt x="875" y="1076"/>
                  </a:lnTo>
                  <a:lnTo>
                    <a:pt x="755" y="1285"/>
                  </a:lnTo>
                  <a:close/>
                  <a:moveTo>
                    <a:pt x="510" y="1258"/>
                  </a:moveTo>
                  <a:lnTo>
                    <a:pt x="737" y="1258"/>
                  </a:lnTo>
                  <a:lnTo>
                    <a:pt x="861" y="1049"/>
                  </a:lnTo>
                  <a:lnTo>
                    <a:pt x="1102" y="1049"/>
                  </a:lnTo>
                  <a:lnTo>
                    <a:pt x="1216" y="854"/>
                  </a:lnTo>
                  <a:lnTo>
                    <a:pt x="1096" y="641"/>
                  </a:lnTo>
                  <a:lnTo>
                    <a:pt x="1216" y="432"/>
                  </a:lnTo>
                  <a:lnTo>
                    <a:pt x="1102" y="237"/>
                  </a:lnTo>
                  <a:lnTo>
                    <a:pt x="861" y="237"/>
                  </a:lnTo>
                  <a:lnTo>
                    <a:pt x="741" y="28"/>
                  </a:lnTo>
                  <a:lnTo>
                    <a:pt x="510" y="28"/>
                  </a:lnTo>
                  <a:lnTo>
                    <a:pt x="390" y="237"/>
                  </a:lnTo>
                  <a:lnTo>
                    <a:pt x="149" y="237"/>
                  </a:lnTo>
                  <a:lnTo>
                    <a:pt x="35" y="432"/>
                  </a:lnTo>
                  <a:lnTo>
                    <a:pt x="155" y="641"/>
                  </a:lnTo>
                  <a:lnTo>
                    <a:pt x="35" y="854"/>
                  </a:lnTo>
                  <a:lnTo>
                    <a:pt x="149" y="1049"/>
                  </a:lnTo>
                  <a:lnTo>
                    <a:pt x="390" y="1049"/>
                  </a:lnTo>
                  <a:lnTo>
                    <a:pt x="510" y="1258"/>
                  </a:lnTo>
                  <a:close/>
                </a:path>
              </a:pathLst>
            </a:custGeom>
            <a:solidFill>
              <a:schemeClr val="tx2"/>
            </a:solidFill>
            <a:ln w="12700">
              <a:solidFill>
                <a:schemeClr val="tx2"/>
              </a:solidFill>
            </a:ln>
          </p:spPr>
          <p:txBody>
            <a:bodyPr vert="horz" wrap="square" lIns="93260" tIns="46630" rIns="93260" bIns="46630" numCol="1" anchor="t" anchorCtr="0" compatLnSpc="1">
              <a:prstTxWarp prst="textNoShape">
                <a:avLst/>
              </a:prstTxWarp>
            </a:bodyPr>
            <a:lstStyle/>
            <a:p>
              <a:pPr defTabSz="932597">
                <a:defRPr/>
              </a:pPr>
              <a:endParaRPr lang="en-US" sz="1000" dirty="0">
                <a:solidFill>
                  <a:srgbClr val="353535"/>
                </a:solidFill>
                <a:latin typeface="Segoe UI Semilight"/>
              </a:endParaRPr>
            </a:p>
          </p:txBody>
        </p:sp>
      </p:grpSp>
      <p:grpSp>
        <p:nvGrpSpPr>
          <p:cNvPr id="29" name="Group 28">
            <a:extLst>
              <a:ext uri="{FF2B5EF4-FFF2-40B4-BE49-F238E27FC236}">
                <a16:creationId xmlns:a16="http://schemas.microsoft.com/office/drawing/2014/main" id="{B6B680B6-9828-4CDD-A4FD-C2B294C9D5F7}"/>
              </a:ext>
            </a:extLst>
          </p:cNvPr>
          <p:cNvGrpSpPr/>
          <p:nvPr/>
        </p:nvGrpSpPr>
        <p:grpSpPr>
          <a:xfrm>
            <a:off x="587982" y="1562230"/>
            <a:ext cx="3654864" cy="4106631"/>
            <a:chOff x="1012159" y="1367556"/>
            <a:chExt cx="3654864" cy="4106631"/>
          </a:xfrm>
        </p:grpSpPr>
        <p:sp>
          <p:nvSpPr>
            <p:cNvPr id="30" name="Freeform 5">
              <a:extLst>
                <a:ext uri="{FF2B5EF4-FFF2-40B4-BE49-F238E27FC236}">
                  <a16:creationId xmlns:a16="http://schemas.microsoft.com/office/drawing/2014/main" id="{81420B55-35BE-4D6B-A0C8-25A7CCB3B039}"/>
                </a:ext>
              </a:extLst>
            </p:cNvPr>
            <p:cNvSpPr>
              <a:spLocks/>
            </p:cNvSpPr>
            <p:nvPr/>
          </p:nvSpPr>
          <p:spPr bwMode="auto">
            <a:xfrm>
              <a:off x="1012159" y="1367556"/>
              <a:ext cx="3654864" cy="4106631"/>
            </a:xfrm>
            <a:custGeom>
              <a:avLst/>
              <a:gdLst>
                <a:gd name="T0" fmla="*/ 1548 w 1548"/>
                <a:gd name="T1" fmla="*/ 1246 h 1746"/>
                <a:gd name="T2" fmla="*/ 522 w 1548"/>
                <a:gd name="T3" fmla="*/ 1553 h 1746"/>
                <a:gd name="T4" fmla="*/ 196 w 1548"/>
                <a:gd name="T5" fmla="*/ 517 h 1746"/>
                <a:gd name="T6" fmla="*/ 1214 w 1548"/>
                <a:gd name="T7" fmla="*/ 182 h 1746"/>
              </a:gdLst>
              <a:ahLst/>
              <a:cxnLst>
                <a:cxn ang="0">
                  <a:pos x="T0" y="T1"/>
                </a:cxn>
                <a:cxn ang="0">
                  <a:pos x="T2" y="T3"/>
                </a:cxn>
                <a:cxn ang="0">
                  <a:pos x="T4" y="T5"/>
                </a:cxn>
                <a:cxn ang="0">
                  <a:pos x="T6" y="T7"/>
                </a:cxn>
              </a:cxnLst>
              <a:rect l="0" t="0" r="r" b="b"/>
              <a:pathLst>
                <a:path w="1548" h="1746">
                  <a:moveTo>
                    <a:pt x="1548" y="1246"/>
                  </a:moveTo>
                  <a:cubicBezTo>
                    <a:pt x="1347" y="1608"/>
                    <a:pt x="892" y="1746"/>
                    <a:pt x="522" y="1553"/>
                  </a:cubicBezTo>
                  <a:cubicBezTo>
                    <a:pt x="146" y="1357"/>
                    <a:pt x="0" y="893"/>
                    <a:pt x="196" y="517"/>
                  </a:cubicBezTo>
                  <a:cubicBezTo>
                    <a:pt x="389" y="147"/>
                    <a:pt x="841" y="0"/>
                    <a:pt x="1214" y="182"/>
                  </a:cubicBezTo>
                </a:path>
              </a:pathLst>
            </a:custGeom>
            <a:noFill/>
            <a:ln w="101600" cap="flat">
              <a:solidFill>
                <a:srgbClr val="0070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000" dirty="0">
                <a:solidFill>
                  <a:srgbClr val="353535"/>
                </a:solidFill>
                <a:latin typeface="Segoe UI Semilight"/>
              </a:endParaRPr>
            </a:p>
          </p:txBody>
        </p:sp>
        <p:sp>
          <p:nvSpPr>
            <p:cNvPr id="31" name="Freeform: Shape 30">
              <a:extLst>
                <a:ext uri="{FF2B5EF4-FFF2-40B4-BE49-F238E27FC236}">
                  <a16:creationId xmlns:a16="http://schemas.microsoft.com/office/drawing/2014/main" id="{17A41083-4155-4EDB-A5F9-8BA8D993BA4E}"/>
                </a:ext>
              </a:extLst>
            </p:cNvPr>
            <p:cNvSpPr>
              <a:spLocks/>
            </p:cNvSpPr>
            <p:nvPr/>
          </p:nvSpPr>
          <p:spPr bwMode="auto">
            <a:xfrm>
              <a:off x="2156508" y="2032403"/>
              <a:ext cx="1731184" cy="2155252"/>
            </a:xfrm>
            <a:custGeom>
              <a:avLst/>
              <a:gdLst>
                <a:gd name="connsiteX0" fmla="*/ 842241 w 1942388"/>
                <a:gd name="connsiteY0" fmla="*/ 1832967 h 2418191"/>
                <a:gd name="connsiteX1" fmla="*/ 1174395 w 1942388"/>
                <a:gd name="connsiteY1" fmla="*/ 1832967 h 2418191"/>
                <a:gd name="connsiteX2" fmla="*/ 1337835 w 1942388"/>
                <a:gd name="connsiteY2" fmla="*/ 2117671 h 2418191"/>
                <a:gd name="connsiteX3" fmla="*/ 1174395 w 1942388"/>
                <a:gd name="connsiteY3" fmla="*/ 2418191 h 2418191"/>
                <a:gd name="connsiteX4" fmla="*/ 842241 w 1942388"/>
                <a:gd name="connsiteY4" fmla="*/ 2418191 h 2418191"/>
                <a:gd name="connsiteX5" fmla="*/ 662983 w 1942388"/>
                <a:gd name="connsiteY5" fmla="*/ 2117671 h 2418191"/>
                <a:gd name="connsiteX6" fmla="*/ 195662 w 1942388"/>
                <a:gd name="connsiteY6" fmla="*/ 1496686 h 2418191"/>
                <a:gd name="connsiteX7" fmla="*/ 527816 w 1942388"/>
                <a:gd name="connsiteY7" fmla="*/ 1496686 h 2418191"/>
                <a:gd name="connsiteX8" fmla="*/ 691257 w 1942388"/>
                <a:gd name="connsiteY8" fmla="*/ 1781389 h 2418191"/>
                <a:gd name="connsiteX9" fmla="*/ 527816 w 1942388"/>
                <a:gd name="connsiteY9" fmla="*/ 2076637 h 2418191"/>
                <a:gd name="connsiteX10" fmla="*/ 195662 w 1942388"/>
                <a:gd name="connsiteY10" fmla="*/ 2076637 h 2418191"/>
                <a:gd name="connsiteX11" fmla="*/ 26949 w 1942388"/>
                <a:gd name="connsiteY11" fmla="*/ 1781389 h 2418191"/>
                <a:gd name="connsiteX12" fmla="*/ 1436649 w 1942388"/>
                <a:gd name="connsiteY12" fmla="*/ 1489951 h 2418191"/>
                <a:gd name="connsiteX13" fmla="*/ 1774075 w 1942388"/>
                <a:gd name="connsiteY13" fmla="*/ 1489951 h 2418191"/>
                <a:gd name="connsiteX14" fmla="*/ 1937516 w 1942388"/>
                <a:gd name="connsiteY14" fmla="*/ 1785199 h 2418191"/>
                <a:gd name="connsiteX15" fmla="*/ 1774075 w 1942388"/>
                <a:gd name="connsiteY15" fmla="*/ 2069902 h 2418191"/>
                <a:gd name="connsiteX16" fmla="*/ 1436649 w 1942388"/>
                <a:gd name="connsiteY16" fmla="*/ 2069902 h 2418191"/>
                <a:gd name="connsiteX17" fmla="*/ 1273208 w 1942388"/>
                <a:gd name="connsiteY17" fmla="*/ 1785199 h 2418191"/>
                <a:gd name="connsiteX18" fmla="*/ 810683 w 1942388"/>
                <a:gd name="connsiteY18" fmla="*/ 1118015 h 2418191"/>
                <a:gd name="connsiteX19" fmla="*/ 1158653 w 1942388"/>
                <a:gd name="connsiteY19" fmla="*/ 1118015 h 2418191"/>
                <a:gd name="connsiteX20" fmla="*/ 1322093 w 1942388"/>
                <a:gd name="connsiteY20" fmla="*/ 1413263 h 2418191"/>
                <a:gd name="connsiteX21" fmla="*/ 1158653 w 1942388"/>
                <a:gd name="connsiteY21" fmla="*/ 1708511 h 2418191"/>
                <a:gd name="connsiteX22" fmla="*/ 810683 w 1942388"/>
                <a:gd name="connsiteY22" fmla="*/ 1708511 h 2418191"/>
                <a:gd name="connsiteX23" fmla="*/ 647243 w 1942388"/>
                <a:gd name="connsiteY23" fmla="*/ 1413263 h 2418191"/>
                <a:gd name="connsiteX24" fmla="*/ 168713 w 1942388"/>
                <a:gd name="connsiteY24" fmla="*/ 783331 h 2418191"/>
                <a:gd name="connsiteX25" fmla="*/ 500867 w 1942388"/>
                <a:gd name="connsiteY25" fmla="*/ 783331 h 2418191"/>
                <a:gd name="connsiteX26" fmla="*/ 664308 w 1942388"/>
                <a:gd name="connsiteY26" fmla="*/ 1068034 h 2418191"/>
                <a:gd name="connsiteX27" fmla="*/ 500867 w 1942388"/>
                <a:gd name="connsiteY27" fmla="*/ 1363282 h 2418191"/>
                <a:gd name="connsiteX28" fmla="*/ 168713 w 1942388"/>
                <a:gd name="connsiteY28" fmla="*/ 1363282 h 2418191"/>
                <a:gd name="connsiteX29" fmla="*/ 0 w 1942388"/>
                <a:gd name="connsiteY29" fmla="*/ 1068034 h 2418191"/>
                <a:gd name="connsiteX30" fmla="*/ 1441521 w 1942388"/>
                <a:gd name="connsiteY30" fmla="*/ 770310 h 2418191"/>
                <a:gd name="connsiteX31" fmla="*/ 1778947 w 1942388"/>
                <a:gd name="connsiteY31" fmla="*/ 770310 h 2418191"/>
                <a:gd name="connsiteX32" fmla="*/ 1942388 w 1942388"/>
                <a:gd name="connsiteY32" fmla="*/ 1055013 h 2418191"/>
                <a:gd name="connsiteX33" fmla="*/ 1778947 w 1942388"/>
                <a:gd name="connsiteY33" fmla="*/ 1350261 h 2418191"/>
                <a:gd name="connsiteX34" fmla="*/ 1441521 w 1942388"/>
                <a:gd name="connsiteY34" fmla="*/ 1350261 h 2418191"/>
                <a:gd name="connsiteX35" fmla="*/ 1278080 w 1942388"/>
                <a:gd name="connsiteY35" fmla="*/ 1055013 h 2418191"/>
                <a:gd name="connsiteX36" fmla="*/ 810687 w 1942388"/>
                <a:gd name="connsiteY36" fmla="*/ 0 h 2418191"/>
                <a:gd name="connsiteX37" fmla="*/ 1158658 w 1942388"/>
                <a:gd name="connsiteY37" fmla="*/ 0 h 2418191"/>
                <a:gd name="connsiteX38" fmla="*/ 1322098 w 1942388"/>
                <a:gd name="connsiteY38" fmla="*/ 300520 h 2418191"/>
                <a:gd name="connsiteX39" fmla="*/ 1158658 w 1942388"/>
                <a:gd name="connsiteY39" fmla="*/ 585224 h 2418191"/>
                <a:gd name="connsiteX40" fmla="*/ 810687 w 1942388"/>
                <a:gd name="connsiteY40" fmla="*/ 585224 h 2418191"/>
                <a:gd name="connsiteX41" fmla="*/ 647246 w 1942388"/>
                <a:gd name="connsiteY41" fmla="*/ 300520 h 2418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942388" h="2418191">
                  <a:moveTo>
                    <a:pt x="842241" y="1832967"/>
                  </a:moveTo>
                  <a:lnTo>
                    <a:pt x="1174395" y="1832967"/>
                  </a:lnTo>
                  <a:lnTo>
                    <a:pt x="1337835" y="2117671"/>
                  </a:lnTo>
                  <a:lnTo>
                    <a:pt x="1174395" y="2418191"/>
                  </a:lnTo>
                  <a:lnTo>
                    <a:pt x="842241" y="2418191"/>
                  </a:lnTo>
                  <a:lnTo>
                    <a:pt x="662983" y="2117671"/>
                  </a:lnTo>
                  <a:close/>
                  <a:moveTo>
                    <a:pt x="195662" y="1496686"/>
                  </a:moveTo>
                  <a:lnTo>
                    <a:pt x="527816" y="1496686"/>
                  </a:lnTo>
                  <a:lnTo>
                    <a:pt x="691257" y="1781389"/>
                  </a:lnTo>
                  <a:lnTo>
                    <a:pt x="527816" y="2076637"/>
                  </a:lnTo>
                  <a:lnTo>
                    <a:pt x="195662" y="2076637"/>
                  </a:lnTo>
                  <a:lnTo>
                    <a:pt x="26949" y="1781389"/>
                  </a:lnTo>
                  <a:close/>
                  <a:moveTo>
                    <a:pt x="1436649" y="1489951"/>
                  </a:moveTo>
                  <a:lnTo>
                    <a:pt x="1774075" y="1489951"/>
                  </a:lnTo>
                  <a:lnTo>
                    <a:pt x="1937516" y="1785199"/>
                  </a:lnTo>
                  <a:lnTo>
                    <a:pt x="1774075" y="2069902"/>
                  </a:lnTo>
                  <a:lnTo>
                    <a:pt x="1436649" y="2069902"/>
                  </a:lnTo>
                  <a:lnTo>
                    <a:pt x="1273208" y="1785199"/>
                  </a:lnTo>
                  <a:close/>
                  <a:moveTo>
                    <a:pt x="810683" y="1118015"/>
                  </a:moveTo>
                  <a:lnTo>
                    <a:pt x="1158653" y="1118015"/>
                  </a:lnTo>
                  <a:lnTo>
                    <a:pt x="1322093" y="1413263"/>
                  </a:lnTo>
                  <a:lnTo>
                    <a:pt x="1158653" y="1708511"/>
                  </a:lnTo>
                  <a:lnTo>
                    <a:pt x="810683" y="1708511"/>
                  </a:lnTo>
                  <a:lnTo>
                    <a:pt x="647243" y="1413263"/>
                  </a:lnTo>
                  <a:close/>
                  <a:moveTo>
                    <a:pt x="168713" y="783331"/>
                  </a:moveTo>
                  <a:lnTo>
                    <a:pt x="500867" y="783331"/>
                  </a:lnTo>
                  <a:lnTo>
                    <a:pt x="664308" y="1068034"/>
                  </a:lnTo>
                  <a:lnTo>
                    <a:pt x="500867" y="1363282"/>
                  </a:lnTo>
                  <a:lnTo>
                    <a:pt x="168713" y="1363282"/>
                  </a:lnTo>
                  <a:lnTo>
                    <a:pt x="0" y="1068034"/>
                  </a:lnTo>
                  <a:close/>
                  <a:moveTo>
                    <a:pt x="1441521" y="770310"/>
                  </a:moveTo>
                  <a:lnTo>
                    <a:pt x="1778947" y="770310"/>
                  </a:lnTo>
                  <a:lnTo>
                    <a:pt x="1942388" y="1055013"/>
                  </a:lnTo>
                  <a:lnTo>
                    <a:pt x="1778947" y="1350261"/>
                  </a:lnTo>
                  <a:lnTo>
                    <a:pt x="1441521" y="1350261"/>
                  </a:lnTo>
                  <a:lnTo>
                    <a:pt x="1278080" y="1055013"/>
                  </a:lnTo>
                  <a:close/>
                  <a:moveTo>
                    <a:pt x="810687" y="0"/>
                  </a:moveTo>
                  <a:lnTo>
                    <a:pt x="1158658" y="0"/>
                  </a:lnTo>
                  <a:lnTo>
                    <a:pt x="1322098" y="300520"/>
                  </a:lnTo>
                  <a:lnTo>
                    <a:pt x="1158658" y="585224"/>
                  </a:lnTo>
                  <a:lnTo>
                    <a:pt x="810687" y="585224"/>
                  </a:lnTo>
                  <a:lnTo>
                    <a:pt x="647246" y="300520"/>
                  </a:lnTo>
                  <a:close/>
                </a:path>
              </a:pathLst>
            </a:custGeom>
            <a:noFill/>
            <a:ln w="28575" cap="flat">
              <a:solidFill>
                <a:schemeClr val="tx2"/>
              </a:solidFill>
              <a:prstDash val="solid"/>
              <a:miter lim="800000"/>
              <a:headEnd/>
              <a:tailEnd/>
            </a:ln>
          </p:spPr>
          <p:txBody>
            <a:bodyPr vert="horz" wrap="square" lIns="93260" tIns="46630" rIns="93260" bIns="46630" numCol="1" anchor="t" anchorCtr="0" compatLnSpc="1">
              <a:prstTxWarp prst="textNoShape">
                <a:avLst/>
              </a:prstTxWarp>
              <a:noAutofit/>
            </a:bodyPr>
            <a:lstStyle/>
            <a:p>
              <a:pPr defTabSz="932597">
                <a:defRPr/>
              </a:pPr>
              <a:endParaRPr lang="en-US" sz="1000" kern="0" dirty="0">
                <a:solidFill>
                  <a:srgbClr val="0078D7"/>
                </a:solidFill>
                <a:latin typeface="Segoe UI Semilight"/>
              </a:endParaRPr>
            </a:p>
          </p:txBody>
        </p:sp>
        <p:sp>
          <p:nvSpPr>
            <p:cNvPr id="32" name="Freeform: Shape 31">
              <a:extLst>
                <a:ext uri="{FF2B5EF4-FFF2-40B4-BE49-F238E27FC236}">
                  <a16:creationId xmlns:a16="http://schemas.microsoft.com/office/drawing/2014/main" id="{6ED4EE41-7650-4F55-AB34-B20BB870B6A5}"/>
                </a:ext>
              </a:extLst>
            </p:cNvPr>
            <p:cNvSpPr/>
            <p:nvPr/>
          </p:nvSpPr>
          <p:spPr bwMode="auto">
            <a:xfrm>
              <a:off x="2566464" y="4505995"/>
              <a:ext cx="1149794" cy="390975"/>
            </a:xfrm>
            <a:custGeom>
              <a:avLst/>
              <a:gdLst/>
              <a:ahLst/>
              <a:cxnLst/>
              <a:rect l="l" t="t" r="r" b="b"/>
              <a:pathLst>
                <a:path w="385391" h="131048">
                  <a:moveTo>
                    <a:pt x="255854" y="85981"/>
                  </a:moveTo>
                  <a:lnTo>
                    <a:pt x="239418" y="88102"/>
                  </a:lnTo>
                  <a:cubicBezTo>
                    <a:pt x="230346" y="89280"/>
                    <a:pt x="225810" y="93375"/>
                    <a:pt x="225810" y="100385"/>
                  </a:cubicBezTo>
                  <a:cubicBezTo>
                    <a:pt x="225810" y="103566"/>
                    <a:pt x="226914" y="106173"/>
                    <a:pt x="229123" y="108205"/>
                  </a:cubicBezTo>
                  <a:cubicBezTo>
                    <a:pt x="231333" y="110238"/>
                    <a:pt x="234322" y="111254"/>
                    <a:pt x="238093" y="111254"/>
                  </a:cubicBezTo>
                  <a:cubicBezTo>
                    <a:pt x="243336" y="111254"/>
                    <a:pt x="247607" y="109443"/>
                    <a:pt x="250906" y="105820"/>
                  </a:cubicBezTo>
                  <a:cubicBezTo>
                    <a:pt x="254205" y="102197"/>
                    <a:pt x="255854" y="97616"/>
                    <a:pt x="255854" y="92079"/>
                  </a:cubicBezTo>
                  <a:close/>
                  <a:moveTo>
                    <a:pt x="160604" y="85981"/>
                  </a:moveTo>
                  <a:lnTo>
                    <a:pt x="144168" y="88102"/>
                  </a:lnTo>
                  <a:cubicBezTo>
                    <a:pt x="135096" y="89280"/>
                    <a:pt x="130560" y="93375"/>
                    <a:pt x="130560" y="100385"/>
                  </a:cubicBezTo>
                  <a:cubicBezTo>
                    <a:pt x="130560" y="103566"/>
                    <a:pt x="131664" y="106173"/>
                    <a:pt x="133873" y="108205"/>
                  </a:cubicBezTo>
                  <a:cubicBezTo>
                    <a:pt x="136083" y="110238"/>
                    <a:pt x="139072" y="111254"/>
                    <a:pt x="142843" y="111254"/>
                  </a:cubicBezTo>
                  <a:cubicBezTo>
                    <a:pt x="148086" y="111254"/>
                    <a:pt x="152357" y="109443"/>
                    <a:pt x="155656" y="105820"/>
                  </a:cubicBezTo>
                  <a:cubicBezTo>
                    <a:pt x="158955" y="102197"/>
                    <a:pt x="160604" y="97616"/>
                    <a:pt x="160604" y="92079"/>
                  </a:cubicBezTo>
                  <a:close/>
                  <a:moveTo>
                    <a:pt x="243395" y="36142"/>
                  </a:moveTo>
                  <a:cubicBezTo>
                    <a:pt x="269198" y="36142"/>
                    <a:pt x="282099" y="49014"/>
                    <a:pt x="282099" y="74759"/>
                  </a:cubicBezTo>
                  <a:lnTo>
                    <a:pt x="282099" y="128839"/>
                  </a:lnTo>
                  <a:lnTo>
                    <a:pt x="255678" y="128839"/>
                  </a:lnTo>
                  <a:lnTo>
                    <a:pt x="255678" y="115849"/>
                  </a:lnTo>
                  <a:lnTo>
                    <a:pt x="255324" y="115849"/>
                  </a:lnTo>
                  <a:cubicBezTo>
                    <a:pt x="249256" y="125982"/>
                    <a:pt x="240272" y="131048"/>
                    <a:pt x="228372" y="131048"/>
                  </a:cubicBezTo>
                  <a:cubicBezTo>
                    <a:pt x="219595" y="131048"/>
                    <a:pt x="212687" y="128559"/>
                    <a:pt x="207650" y="123581"/>
                  </a:cubicBezTo>
                  <a:cubicBezTo>
                    <a:pt x="202613" y="118603"/>
                    <a:pt x="200095" y="111961"/>
                    <a:pt x="200095" y="103655"/>
                  </a:cubicBezTo>
                  <a:cubicBezTo>
                    <a:pt x="200095" y="86099"/>
                    <a:pt x="210493" y="75966"/>
                    <a:pt x="231288" y="73256"/>
                  </a:cubicBezTo>
                  <a:lnTo>
                    <a:pt x="255854" y="69987"/>
                  </a:lnTo>
                  <a:cubicBezTo>
                    <a:pt x="255854" y="60090"/>
                    <a:pt x="250493" y="55141"/>
                    <a:pt x="239772" y="55141"/>
                  </a:cubicBezTo>
                  <a:cubicBezTo>
                    <a:pt x="228991" y="55141"/>
                    <a:pt x="218740" y="58352"/>
                    <a:pt x="209020" y="64773"/>
                  </a:cubicBezTo>
                  <a:lnTo>
                    <a:pt x="209020" y="43742"/>
                  </a:lnTo>
                  <a:cubicBezTo>
                    <a:pt x="212908" y="41739"/>
                    <a:pt x="218225" y="39972"/>
                    <a:pt x="224970" y="38440"/>
                  </a:cubicBezTo>
                  <a:cubicBezTo>
                    <a:pt x="231715" y="36908"/>
                    <a:pt x="237857" y="36142"/>
                    <a:pt x="243395" y="36142"/>
                  </a:cubicBezTo>
                  <a:close/>
                  <a:moveTo>
                    <a:pt x="148145" y="36142"/>
                  </a:moveTo>
                  <a:cubicBezTo>
                    <a:pt x="173948" y="36142"/>
                    <a:pt x="186849" y="49014"/>
                    <a:pt x="186849" y="74759"/>
                  </a:cubicBezTo>
                  <a:lnTo>
                    <a:pt x="186849" y="128839"/>
                  </a:lnTo>
                  <a:lnTo>
                    <a:pt x="160428" y="128839"/>
                  </a:lnTo>
                  <a:lnTo>
                    <a:pt x="160428" y="115849"/>
                  </a:lnTo>
                  <a:lnTo>
                    <a:pt x="160074" y="115849"/>
                  </a:lnTo>
                  <a:cubicBezTo>
                    <a:pt x="154006" y="125982"/>
                    <a:pt x="145022" y="131048"/>
                    <a:pt x="133122" y="131048"/>
                  </a:cubicBezTo>
                  <a:cubicBezTo>
                    <a:pt x="124345" y="131048"/>
                    <a:pt x="117437" y="128559"/>
                    <a:pt x="112400" y="123581"/>
                  </a:cubicBezTo>
                  <a:cubicBezTo>
                    <a:pt x="107363" y="118603"/>
                    <a:pt x="104845" y="111961"/>
                    <a:pt x="104845" y="103655"/>
                  </a:cubicBezTo>
                  <a:cubicBezTo>
                    <a:pt x="104845" y="86099"/>
                    <a:pt x="115243" y="75966"/>
                    <a:pt x="136038" y="73256"/>
                  </a:cubicBezTo>
                  <a:lnTo>
                    <a:pt x="160604" y="69987"/>
                  </a:lnTo>
                  <a:cubicBezTo>
                    <a:pt x="160604" y="60090"/>
                    <a:pt x="155243" y="55141"/>
                    <a:pt x="144522" y="55141"/>
                  </a:cubicBezTo>
                  <a:cubicBezTo>
                    <a:pt x="133741" y="55141"/>
                    <a:pt x="123490" y="58352"/>
                    <a:pt x="113770" y="64773"/>
                  </a:cubicBezTo>
                  <a:lnTo>
                    <a:pt x="113770" y="43742"/>
                  </a:lnTo>
                  <a:cubicBezTo>
                    <a:pt x="117658" y="41739"/>
                    <a:pt x="122975" y="39972"/>
                    <a:pt x="129720" y="38440"/>
                  </a:cubicBezTo>
                  <a:cubicBezTo>
                    <a:pt x="136465" y="36908"/>
                    <a:pt x="142607" y="36142"/>
                    <a:pt x="148145" y="36142"/>
                  </a:cubicBezTo>
                  <a:close/>
                  <a:moveTo>
                    <a:pt x="28543" y="24036"/>
                  </a:moveTo>
                  <a:lnTo>
                    <a:pt x="28543" y="63536"/>
                  </a:lnTo>
                  <a:lnTo>
                    <a:pt x="39765" y="63536"/>
                  </a:lnTo>
                  <a:cubicBezTo>
                    <a:pt x="54964" y="63536"/>
                    <a:pt x="62564" y="56879"/>
                    <a:pt x="62564" y="43565"/>
                  </a:cubicBezTo>
                  <a:cubicBezTo>
                    <a:pt x="62564" y="30546"/>
                    <a:pt x="54964" y="24036"/>
                    <a:pt x="39765" y="24036"/>
                  </a:cubicBezTo>
                  <a:close/>
                  <a:moveTo>
                    <a:pt x="0" y="2121"/>
                  </a:moveTo>
                  <a:lnTo>
                    <a:pt x="44714" y="2121"/>
                  </a:lnTo>
                  <a:cubicBezTo>
                    <a:pt x="76644" y="2121"/>
                    <a:pt x="92608" y="15582"/>
                    <a:pt x="92608" y="42505"/>
                  </a:cubicBezTo>
                  <a:cubicBezTo>
                    <a:pt x="92608" y="55230"/>
                    <a:pt x="88028" y="65524"/>
                    <a:pt x="78867" y="73389"/>
                  </a:cubicBezTo>
                  <a:cubicBezTo>
                    <a:pt x="69707" y="81254"/>
                    <a:pt x="57468" y="85186"/>
                    <a:pt x="42151" y="85186"/>
                  </a:cubicBezTo>
                  <a:lnTo>
                    <a:pt x="28543" y="85186"/>
                  </a:lnTo>
                  <a:lnTo>
                    <a:pt x="28543" y="128839"/>
                  </a:lnTo>
                  <a:lnTo>
                    <a:pt x="0" y="128839"/>
                  </a:lnTo>
                  <a:close/>
                  <a:moveTo>
                    <a:pt x="348188" y="0"/>
                  </a:moveTo>
                  <a:cubicBezTo>
                    <a:pt x="354786" y="0"/>
                    <a:pt x="360633" y="398"/>
                    <a:pt x="365729" y="1193"/>
                  </a:cubicBezTo>
                  <a:cubicBezTo>
                    <a:pt x="370825" y="1989"/>
                    <a:pt x="375523" y="3211"/>
                    <a:pt x="379823" y="4861"/>
                  </a:cubicBezTo>
                  <a:lnTo>
                    <a:pt x="379823" y="31282"/>
                  </a:lnTo>
                  <a:cubicBezTo>
                    <a:pt x="377703" y="29809"/>
                    <a:pt x="375390" y="28513"/>
                    <a:pt x="372887" y="27394"/>
                  </a:cubicBezTo>
                  <a:cubicBezTo>
                    <a:pt x="370383" y="26275"/>
                    <a:pt x="367806" y="25347"/>
                    <a:pt x="365155" y="24611"/>
                  </a:cubicBezTo>
                  <a:cubicBezTo>
                    <a:pt x="362504" y="23874"/>
                    <a:pt x="359867" y="23329"/>
                    <a:pt x="357246" y="22976"/>
                  </a:cubicBezTo>
                  <a:cubicBezTo>
                    <a:pt x="354624" y="22622"/>
                    <a:pt x="352135" y="22446"/>
                    <a:pt x="349779" y="22446"/>
                  </a:cubicBezTo>
                  <a:cubicBezTo>
                    <a:pt x="346539" y="22446"/>
                    <a:pt x="343593" y="22755"/>
                    <a:pt x="340942" y="23373"/>
                  </a:cubicBezTo>
                  <a:cubicBezTo>
                    <a:pt x="338291" y="23992"/>
                    <a:pt x="336053" y="24861"/>
                    <a:pt x="334226" y="25980"/>
                  </a:cubicBezTo>
                  <a:cubicBezTo>
                    <a:pt x="332400" y="27100"/>
                    <a:pt x="330986" y="28440"/>
                    <a:pt x="329985" y="30001"/>
                  </a:cubicBezTo>
                  <a:cubicBezTo>
                    <a:pt x="328983" y="31562"/>
                    <a:pt x="328482" y="33315"/>
                    <a:pt x="328482" y="35259"/>
                  </a:cubicBezTo>
                  <a:cubicBezTo>
                    <a:pt x="328482" y="37380"/>
                    <a:pt x="329042" y="39279"/>
                    <a:pt x="330161" y="40958"/>
                  </a:cubicBezTo>
                  <a:cubicBezTo>
                    <a:pt x="331281" y="42637"/>
                    <a:pt x="332871" y="44228"/>
                    <a:pt x="334933" y="45730"/>
                  </a:cubicBezTo>
                  <a:cubicBezTo>
                    <a:pt x="336995" y="47232"/>
                    <a:pt x="339499" y="48705"/>
                    <a:pt x="342444" y="50149"/>
                  </a:cubicBezTo>
                  <a:cubicBezTo>
                    <a:pt x="345390" y="51592"/>
                    <a:pt x="348718" y="53079"/>
                    <a:pt x="352430" y="54611"/>
                  </a:cubicBezTo>
                  <a:cubicBezTo>
                    <a:pt x="357496" y="56732"/>
                    <a:pt x="362047" y="58985"/>
                    <a:pt x="366082" y="61371"/>
                  </a:cubicBezTo>
                  <a:cubicBezTo>
                    <a:pt x="370118" y="63757"/>
                    <a:pt x="373579" y="66452"/>
                    <a:pt x="376466" y="69457"/>
                  </a:cubicBezTo>
                  <a:cubicBezTo>
                    <a:pt x="379352" y="72461"/>
                    <a:pt x="381561" y="75893"/>
                    <a:pt x="383093" y="79751"/>
                  </a:cubicBezTo>
                  <a:cubicBezTo>
                    <a:pt x="384625" y="83610"/>
                    <a:pt x="385391" y="88102"/>
                    <a:pt x="385391" y="93227"/>
                  </a:cubicBezTo>
                  <a:cubicBezTo>
                    <a:pt x="385391" y="100297"/>
                    <a:pt x="384050" y="106232"/>
                    <a:pt x="381370" y="111033"/>
                  </a:cubicBezTo>
                  <a:cubicBezTo>
                    <a:pt x="378689" y="115834"/>
                    <a:pt x="375052" y="119723"/>
                    <a:pt x="370457" y="122698"/>
                  </a:cubicBezTo>
                  <a:cubicBezTo>
                    <a:pt x="365862" y="125673"/>
                    <a:pt x="360515" y="127808"/>
                    <a:pt x="354418" y="129104"/>
                  </a:cubicBezTo>
                  <a:cubicBezTo>
                    <a:pt x="348321" y="130400"/>
                    <a:pt x="341885" y="131048"/>
                    <a:pt x="335110" y="131048"/>
                  </a:cubicBezTo>
                  <a:cubicBezTo>
                    <a:pt x="328158" y="131048"/>
                    <a:pt x="321546" y="130459"/>
                    <a:pt x="315272" y="129281"/>
                  </a:cubicBezTo>
                  <a:cubicBezTo>
                    <a:pt x="308998" y="128103"/>
                    <a:pt x="303563" y="126335"/>
                    <a:pt x="298968" y="123979"/>
                  </a:cubicBezTo>
                  <a:lnTo>
                    <a:pt x="298968" y="95702"/>
                  </a:lnTo>
                  <a:cubicBezTo>
                    <a:pt x="304093" y="100002"/>
                    <a:pt x="309660" y="103227"/>
                    <a:pt x="315669" y="105378"/>
                  </a:cubicBezTo>
                  <a:cubicBezTo>
                    <a:pt x="321678" y="107528"/>
                    <a:pt x="327746" y="108603"/>
                    <a:pt x="333873" y="108603"/>
                  </a:cubicBezTo>
                  <a:cubicBezTo>
                    <a:pt x="337466" y="108603"/>
                    <a:pt x="340603" y="108279"/>
                    <a:pt x="343284" y="107631"/>
                  </a:cubicBezTo>
                  <a:cubicBezTo>
                    <a:pt x="345964" y="106983"/>
                    <a:pt x="348203" y="106085"/>
                    <a:pt x="350000" y="104936"/>
                  </a:cubicBezTo>
                  <a:cubicBezTo>
                    <a:pt x="351797" y="103787"/>
                    <a:pt x="353137" y="102432"/>
                    <a:pt x="354020" y="100871"/>
                  </a:cubicBezTo>
                  <a:cubicBezTo>
                    <a:pt x="354904" y="99310"/>
                    <a:pt x="355346" y="97616"/>
                    <a:pt x="355346" y="95790"/>
                  </a:cubicBezTo>
                  <a:cubicBezTo>
                    <a:pt x="355346" y="93316"/>
                    <a:pt x="354639" y="91106"/>
                    <a:pt x="353225" y="89162"/>
                  </a:cubicBezTo>
                  <a:cubicBezTo>
                    <a:pt x="351811" y="87218"/>
                    <a:pt x="349882" y="85422"/>
                    <a:pt x="347437" y="83772"/>
                  </a:cubicBezTo>
                  <a:cubicBezTo>
                    <a:pt x="344992" y="82123"/>
                    <a:pt x="342091" y="80532"/>
                    <a:pt x="338733" y="79000"/>
                  </a:cubicBezTo>
                  <a:cubicBezTo>
                    <a:pt x="335375" y="77469"/>
                    <a:pt x="331752" y="75907"/>
                    <a:pt x="327864" y="74317"/>
                  </a:cubicBezTo>
                  <a:cubicBezTo>
                    <a:pt x="317967" y="70193"/>
                    <a:pt x="310588" y="65156"/>
                    <a:pt x="305728" y="59206"/>
                  </a:cubicBezTo>
                  <a:cubicBezTo>
                    <a:pt x="300868" y="53256"/>
                    <a:pt x="298438" y="46069"/>
                    <a:pt x="298438" y="37645"/>
                  </a:cubicBezTo>
                  <a:cubicBezTo>
                    <a:pt x="298438" y="31047"/>
                    <a:pt x="299763" y="25376"/>
                    <a:pt x="302414" y="20634"/>
                  </a:cubicBezTo>
                  <a:cubicBezTo>
                    <a:pt x="305065" y="15892"/>
                    <a:pt x="308674" y="11989"/>
                    <a:pt x="313239" y="8925"/>
                  </a:cubicBezTo>
                  <a:cubicBezTo>
                    <a:pt x="317805" y="5862"/>
                    <a:pt x="323092" y="3609"/>
                    <a:pt x="329101" y="2165"/>
                  </a:cubicBezTo>
                  <a:cubicBezTo>
                    <a:pt x="335110" y="722"/>
                    <a:pt x="341472" y="0"/>
                    <a:pt x="348188" y="0"/>
                  </a:cubicBezTo>
                  <a:close/>
                </a:path>
              </a:pathLst>
            </a:custGeom>
            <a:solidFill>
              <a:srgbClr val="00B0F0"/>
            </a:solidFill>
            <a:ln>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solidFill>
                  <a:srgbClr val="00B0F0"/>
                </a:solidFill>
                <a:ea typeface="Segoe UI" pitchFamily="34" charset="0"/>
                <a:cs typeface="Segoe UI" pitchFamily="34" charset="0"/>
              </a:endParaRPr>
            </a:p>
          </p:txBody>
        </p:sp>
      </p:grpSp>
      <p:grpSp>
        <p:nvGrpSpPr>
          <p:cNvPr id="141" name="Group 140">
            <a:extLst>
              <a:ext uri="{FF2B5EF4-FFF2-40B4-BE49-F238E27FC236}">
                <a16:creationId xmlns:a16="http://schemas.microsoft.com/office/drawing/2014/main" id="{F348E2C3-5816-40F8-BC06-1E5FCAAD41E9}"/>
              </a:ext>
            </a:extLst>
          </p:cNvPr>
          <p:cNvGrpSpPr/>
          <p:nvPr/>
        </p:nvGrpSpPr>
        <p:grpSpPr>
          <a:xfrm>
            <a:off x="5709853" y="2300910"/>
            <a:ext cx="508384" cy="435246"/>
            <a:chOff x="1107857" y="-3310276"/>
            <a:chExt cx="641349" cy="498475"/>
          </a:xfrm>
          <a:solidFill>
            <a:srgbClr val="0070C0"/>
          </a:solidFill>
        </p:grpSpPr>
        <p:sp>
          <p:nvSpPr>
            <p:cNvPr id="142" name="Freeform 236">
              <a:extLst>
                <a:ext uri="{FF2B5EF4-FFF2-40B4-BE49-F238E27FC236}">
                  <a16:creationId xmlns:a16="http://schemas.microsoft.com/office/drawing/2014/main" id="{7A4E5C08-C313-4B64-B0C6-72E1AD7AD76F}"/>
                </a:ext>
              </a:extLst>
            </p:cNvPr>
            <p:cNvSpPr>
              <a:spLocks/>
            </p:cNvSpPr>
            <p:nvPr/>
          </p:nvSpPr>
          <p:spPr bwMode="auto">
            <a:xfrm>
              <a:off x="1296769" y="-3310276"/>
              <a:ext cx="452437" cy="498475"/>
            </a:xfrm>
            <a:custGeom>
              <a:avLst/>
              <a:gdLst>
                <a:gd name="T0" fmla="*/ 493 w 610"/>
                <a:gd name="T1" fmla="*/ 455 h 669"/>
                <a:gd name="T2" fmla="*/ 516 w 610"/>
                <a:gd name="T3" fmla="*/ 402 h 669"/>
                <a:gd name="T4" fmla="*/ 610 w 610"/>
                <a:gd name="T5" fmla="*/ 369 h 669"/>
                <a:gd name="T6" fmla="*/ 610 w 610"/>
                <a:gd name="T7" fmla="*/ 293 h 669"/>
                <a:gd name="T8" fmla="*/ 600 w 610"/>
                <a:gd name="T9" fmla="*/ 290 h 669"/>
                <a:gd name="T10" fmla="*/ 517 w 610"/>
                <a:gd name="T11" fmla="*/ 262 h 669"/>
                <a:gd name="T12" fmla="*/ 494 w 610"/>
                <a:gd name="T13" fmla="*/ 209 h 669"/>
                <a:gd name="T14" fmla="*/ 537 w 610"/>
                <a:gd name="T15" fmla="*/ 120 h 669"/>
                <a:gd name="T16" fmla="*/ 484 w 610"/>
                <a:gd name="T17" fmla="*/ 67 h 669"/>
                <a:gd name="T18" fmla="*/ 473 w 610"/>
                <a:gd name="T19" fmla="*/ 74 h 669"/>
                <a:gd name="T20" fmla="*/ 395 w 610"/>
                <a:gd name="T21" fmla="*/ 114 h 669"/>
                <a:gd name="T22" fmla="*/ 343 w 610"/>
                <a:gd name="T23" fmla="*/ 91 h 669"/>
                <a:gd name="T24" fmla="*/ 308 w 610"/>
                <a:gd name="T25" fmla="*/ 0 h 669"/>
                <a:gd name="T26" fmla="*/ 230 w 610"/>
                <a:gd name="T27" fmla="*/ 0 h 669"/>
                <a:gd name="T28" fmla="*/ 227 w 610"/>
                <a:gd name="T29" fmla="*/ 10 h 669"/>
                <a:gd name="T30" fmla="*/ 196 w 610"/>
                <a:gd name="T31" fmla="*/ 89 h 669"/>
                <a:gd name="T32" fmla="*/ 143 w 610"/>
                <a:gd name="T33" fmla="*/ 112 h 669"/>
                <a:gd name="T34" fmla="*/ 52 w 610"/>
                <a:gd name="T35" fmla="*/ 72 h 669"/>
                <a:gd name="T36" fmla="*/ 0 w 610"/>
                <a:gd name="T37" fmla="*/ 125 h 669"/>
                <a:gd name="T38" fmla="*/ 5 w 610"/>
                <a:gd name="T39" fmla="*/ 135 h 669"/>
                <a:gd name="T40" fmla="*/ 29 w 610"/>
                <a:gd name="T41" fmla="*/ 181 h 669"/>
                <a:gd name="T42" fmla="*/ 168 w 610"/>
                <a:gd name="T43" fmla="*/ 147 h 669"/>
                <a:gd name="T44" fmla="*/ 346 w 610"/>
                <a:gd name="T45" fmla="*/ 219 h 669"/>
                <a:gd name="T46" fmla="*/ 379 w 610"/>
                <a:gd name="T47" fmla="*/ 247 h 669"/>
                <a:gd name="T48" fmla="*/ 392 w 610"/>
                <a:gd name="T49" fmla="*/ 267 h 669"/>
                <a:gd name="T50" fmla="*/ 357 w 610"/>
                <a:gd name="T51" fmla="*/ 440 h 669"/>
                <a:gd name="T52" fmla="*/ 219 w 610"/>
                <a:gd name="T53" fmla="*/ 460 h 669"/>
                <a:gd name="T54" fmla="*/ 209 w 610"/>
                <a:gd name="T55" fmla="*/ 455 h 669"/>
                <a:gd name="T56" fmla="*/ 179 w 610"/>
                <a:gd name="T57" fmla="*/ 433 h 669"/>
                <a:gd name="T58" fmla="*/ 169 w 610"/>
                <a:gd name="T59" fmla="*/ 430 h 669"/>
                <a:gd name="T60" fmla="*/ 140 w 610"/>
                <a:gd name="T61" fmla="*/ 443 h 669"/>
                <a:gd name="T62" fmla="*/ 136 w 610"/>
                <a:gd name="T63" fmla="*/ 447 h 669"/>
                <a:gd name="T64" fmla="*/ 26 w 610"/>
                <a:gd name="T65" fmla="*/ 517 h 669"/>
                <a:gd name="T66" fmla="*/ 6 w 610"/>
                <a:gd name="T67" fmla="*/ 547 h 669"/>
                <a:gd name="T68" fmla="*/ 61 w 610"/>
                <a:gd name="T69" fmla="*/ 602 h 669"/>
                <a:gd name="T70" fmla="*/ 71 w 610"/>
                <a:gd name="T71" fmla="*/ 597 h 669"/>
                <a:gd name="T72" fmla="*/ 148 w 610"/>
                <a:gd name="T73" fmla="*/ 557 h 669"/>
                <a:gd name="T74" fmla="*/ 201 w 610"/>
                <a:gd name="T75" fmla="*/ 578 h 669"/>
                <a:gd name="T76" fmla="*/ 230 w 610"/>
                <a:gd name="T77" fmla="*/ 669 h 669"/>
                <a:gd name="T78" fmla="*/ 308 w 610"/>
                <a:gd name="T79" fmla="*/ 669 h 669"/>
                <a:gd name="T80" fmla="*/ 311 w 610"/>
                <a:gd name="T81" fmla="*/ 659 h 669"/>
                <a:gd name="T82" fmla="*/ 339 w 610"/>
                <a:gd name="T83" fmla="*/ 578 h 669"/>
                <a:gd name="T84" fmla="*/ 392 w 610"/>
                <a:gd name="T85" fmla="*/ 555 h 669"/>
                <a:gd name="T86" fmla="*/ 483 w 610"/>
                <a:gd name="T87" fmla="*/ 595 h 669"/>
                <a:gd name="T88" fmla="*/ 535 w 610"/>
                <a:gd name="T89" fmla="*/ 542 h 669"/>
                <a:gd name="T90" fmla="*/ 530 w 610"/>
                <a:gd name="T91" fmla="*/ 532 h 669"/>
                <a:gd name="T92" fmla="*/ 493 w 610"/>
                <a:gd name="T93" fmla="*/ 455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10" h="669">
                  <a:moveTo>
                    <a:pt x="493" y="455"/>
                  </a:moveTo>
                  <a:lnTo>
                    <a:pt x="516" y="402"/>
                  </a:lnTo>
                  <a:lnTo>
                    <a:pt x="610" y="369"/>
                  </a:lnTo>
                  <a:lnTo>
                    <a:pt x="610" y="293"/>
                  </a:lnTo>
                  <a:lnTo>
                    <a:pt x="600" y="290"/>
                  </a:lnTo>
                  <a:lnTo>
                    <a:pt x="517" y="262"/>
                  </a:lnTo>
                  <a:lnTo>
                    <a:pt x="494" y="209"/>
                  </a:lnTo>
                  <a:lnTo>
                    <a:pt x="537" y="120"/>
                  </a:lnTo>
                  <a:lnTo>
                    <a:pt x="484" y="67"/>
                  </a:lnTo>
                  <a:lnTo>
                    <a:pt x="473" y="74"/>
                  </a:lnTo>
                  <a:lnTo>
                    <a:pt x="395" y="114"/>
                  </a:lnTo>
                  <a:lnTo>
                    <a:pt x="343" y="91"/>
                  </a:lnTo>
                  <a:lnTo>
                    <a:pt x="308" y="0"/>
                  </a:lnTo>
                  <a:lnTo>
                    <a:pt x="230" y="0"/>
                  </a:lnTo>
                  <a:lnTo>
                    <a:pt x="227" y="10"/>
                  </a:lnTo>
                  <a:lnTo>
                    <a:pt x="196" y="89"/>
                  </a:lnTo>
                  <a:lnTo>
                    <a:pt x="143" y="112"/>
                  </a:lnTo>
                  <a:lnTo>
                    <a:pt x="52" y="72"/>
                  </a:lnTo>
                  <a:lnTo>
                    <a:pt x="0" y="125"/>
                  </a:lnTo>
                  <a:lnTo>
                    <a:pt x="5" y="135"/>
                  </a:lnTo>
                  <a:lnTo>
                    <a:pt x="29" y="181"/>
                  </a:lnTo>
                  <a:cubicBezTo>
                    <a:pt x="72" y="156"/>
                    <a:pt x="118" y="147"/>
                    <a:pt x="168" y="147"/>
                  </a:cubicBezTo>
                  <a:cubicBezTo>
                    <a:pt x="235" y="150"/>
                    <a:pt x="298" y="175"/>
                    <a:pt x="346" y="219"/>
                  </a:cubicBezTo>
                  <a:cubicBezTo>
                    <a:pt x="356" y="227"/>
                    <a:pt x="369" y="234"/>
                    <a:pt x="379" y="247"/>
                  </a:cubicBezTo>
                  <a:cubicBezTo>
                    <a:pt x="384" y="252"/>
                    <a:pt x="389" y="260"/>
                    <a:pt x="392" y="267"/>
                  </a:cubicBezTo>
                  <a:cubicBezTo>
                    <a:pt x="425" y="325"/>
                    <a:pt x="412" y="397"/>
                    <a:pt x="357" y="440"/>
                  </a:cubicBezTo>
                  <a:cubicBezTo>
                    <a:pt x="318" y="473"/>
                    <a:pt x="262" y="478"/>
                    <a:pt x="219" y="460"/>
                  </a:cubicBezTo>
                  <a:cubicBezTo>
                    <a:pt x="214" y="456"/>
                    <a:pt x="211" y="456"/>
                    <a:pt x="209" y="455"/>
                  </a:cubicBezTo>
                  <a:cubicBezTo>
                    <a:pt x="199" y="450"/>
                    <a:pt x="188" y="442"/>
                    <a:pt x="179" y="433"/>
                  </a:cubicBezTo>
                  <a:cubicBezTo>
                    <a:pt x="176" y="433"/>
                    <a:pt x="174" y="430"/>
                    <a:pt x="169" y="430"/>
                  </a:cubicBezTo>
                  <a:cubicBezTo>
                    <a:pt x="160" y="430"/>
                    <a:pt x="146" y="435"/>
                    <a:pt x="140" y="443"/>
                  </a:cubicBezTo>
                  <a:lnTo>
                    <a:pt x="136" y="447"/>
                  </a:lnTo>
                  <a:cubicBezTo>
                    <a:pt x="104" y="480"/>
                    <a:pt x="66" y="504"/>
                    <a:pt x="26" y="517"/>
                  </a:cubicBezTo>
                  <a:lnTo>
                    <a:pt x="6" y="547"/>
                  </a:lnTo>
                  <a:lnTo>
                    <a:pt x="61" y="602"/>
                  </a:lnTo>
                  <a:lnTo>
                    <a:pt x="71" y="597"/>
                  </a:lnTo>
                  <a:lnTo>
                    <a:pt x="148" y="557"/>
                  </a:lnTo>
                  <a:lnTo>
                    <a:pt x="201" y="578"/>
                  </a:lnTo>
                  <a:lnTo>
                    <a:pt x="230" y="669"/>
                  </a:lnTo>
                  <a:lnTo>
                    <a:pt x="308" y="669"/>
                  </a:lnTo>
                  <a:lnTo>
                    <a:pt x="311" y="659"/>
                  </a:lnTo>
                  <a:lnTo>
                    <a:pt x="339" y="578"/>
                  </a:lnTo>
                  <a:lnTo>
                    <a:pt x="392" y="555"/>
                  </a:lnTo>
                  <a:lnTo>
                    <a:pt x="483" y="595"/>
                  </a:lnTo>
                  <a:lnTo>
                    <a:pt x="535" y="542"/>
                  </a:lnTo>
                  <a:lnTo>
                    <a:pt x="530" y="532"/>
                  </a:lnTo>
                  <a:lnTo>
                    <a:pt x="493" y="455"/>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dirty="0">
                <a:solidFill>
                  <a:prstClr val="black"/>
                </a:solidFill>
                <a:latin typeface="Segoe UI"/>
              </a:endParaRPr>
            </a:p>
          </p:txBody>
        </p:sp>
        <p:sp>
          <p:nvSpPr>
            <p:cNvPr id="143" name="Freeform 237">
              <a:extLst>
                <a:ext uri="{FF2B5EF4-FFF2-40B4-BE49-F238E27FC236}">
                  <a16:creationId xmlns:a16="http://schemas.microsoft.com/office/drawing/2014/main" id="{A52B0AB7-3831-4766-B141-4AF477D1F753}"/>
                </a:ext>
              </a:extLst>
            </p:cNvPr>
            <p:cNvSpPr>
              <a:spLocks/>
            </p:cNvSpPr>
            <p:nvPr/>
          </p:nvSpPr>
          <p:spPr bwMode="auto">
            <a:xfrm>
              <a:off x="1141194" y="-3127714"/>
              <a:ext cx="371475" cy="133350"/>
            </a:xfrm>
            <a:custGeom>
              <a:avLst/>
              <a:gdLst>
                <a:gd name="T0" fmla="*/ 240 w 501"/>
                <a:gd name="T1" fmla="*/ 76 h 180"/>
                <a:gd name="T2" fmla="*/ 29 w 501"/>
                <a:gd name="T3" fmla="*/ 72 h 180"/>
                <a:gd name="T4" fmla="*/ 5 w 501"/>
                <a:gd name="T5" fmla="*/ 72 h 180"/>
                <a:gd name="T6" fmla="*/ 0 w 501"/>
                <a:gd name="T7" fmla="*/ 86 h 180"/>
                <a:gd name="T8" fmla="*/ 5 w 501"/>
                <a:gd name="T9" fmla="*/ 99 h 180"/>
                <a:gd name="T10" fmla="*/ 263 w 501"/>
                <a:gd name="T11" fmla="*/ 104 h 180"/>
                <a:gd name="T12" fmla="*/ 263 w 501"/>
                <a:gd name="T13" fmla="*/ 100 h 180"/>
                <a:gd name="T14" fmla="*/ 471 w 501"/>
                <a:gd name="T15" fmla="*/ 105 h 180"/>
                <a:gd name="T16" fmla="*/ 496 w 501"/>
                <a:gd name="T17" fmla="*/ 105 h 180"/>
                <a:gd name="T18" fmla="*/ 501 w 501"/>
                <a:gd name="T19" fmla="*/ 92 h 180"/>
                <a:gd name="T20" fmla="*/ 496 w 501"/>
                <a:gd name="T21" fmla="*/ 79 h 180"/>
                <a:gd name="T22" fmla="*/ 240 w 501"/>
                <a:gd name="T23" fmla="*/ 76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1" h="180">
                  <a:moveTo>
                    <a:pt x="240" y="76"/>
                  </a:moveTo>
                  <a:cubicBezTo>
                    <a:pt x="181" y="138"/>
                    <a:pt x="87" y="138"/>
                    <a:pt x="29" y="72"/>
                  </a:cubicBezTo>
                  <a:cubicBezTo>
                    <a:pt x="24" y="64"/>
                    <a:pt x="10" y="64"/>
                    <a:pt x="5" y="72"/>
                  </a:cubicBezTo>
                  <a:cubicBezTo>
                    <a:pt x="1" y="76"/>
                    <a:pt x="0" y="81"/>
                    <a:pt x="0" y="86"/>
                  </a:cubicBezTo>
                  <a:cubicBezTo>
                    <a:pt x="0" y="91"/>
                    <a:pt x="3" y="95"/>
                    <a:pt x="5" y="99"/>
                  </a:cubicBezTo>
                  <a:cubicBezTo>
                    <a:pt x="75" y="176"/>
                    <a:pt x="191" y="180"/>
                    <a:pt x="263" y="104"/>
                  </a:cubicBezTo>
                  <a:lnTo>
                    <a:pt x="263" y="100"/>
                  </a:lnTo>
                  <a:cubicBezTo>
                    <a:pt x="323" y="41"/>
                    <a:pt x="415" y="41"/>
                    <a:pt x="471" y="105"/>
                  </a:cubicBezTo>
                  <a:cubicBezTo>
                    <a:pt x="479" y="114"/>
                    <a:pt x="491" y="114"/>
                    <a:pt x="496" y="105"/>
                  </a:cubicBezTo>
                  <a:cubicBezTo>
                    <a:pt x="499" y="102"/>
                    <a:pt x="501" y="97"/>
                    <a:pt x="501" y="92"/>
                  </a:cubicBezTo>
                  <a:cubicBezTo>
                    <a:pt x="501" y="87"/>
                    <a:pt x="497" y="82"/>
                    <a:pt x="496" y="79"/>
                  </a:cubicBezTo>
                  <a:cubicBezTo>
                    <a:pt x="428" y="1"/>
                    <a:pt x="313" y="0"/>
                    <a:pt x="240" y="76"/>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dirty="0">
                <a:solidFill>
                  <a:prstClr val="black"/>
                </a:solidFill>
                <a:latin typeface="Segoe UI"/>
              </a:endParaRPr>
            </a:p>
          </p:txBody>
        </p:sp>
        <p:sp>
          <p:nvSpPr>
            <p:cNvPr id="144" name="Freeform 238">
              <a:extLst>
                <a:ext uri="{FF2B5EF4-FFF2-40B4-BE49-F238E27FC236}">
                  <a16:creationId xmlns:a16="http://schemas.microsoft.com/office/drawing/2014/main" id="{14AD7F61-2DC0-4B2D-9357-C242ADF65BEA}"/>
                </a:ext>
              </a:extLst>
            </p:cNvPr>
            <p:cNvSpPr>
              <a:spLocks/>
            </p:cNvSpPr>
            <p:nvPr/>
          </p:nvSpPr>
          <p:spPr bwMode="auto">
            <a:xfrm>
              <a:off x="1107857" y="-3048339"/>
              <a:ext cx="374650" cy="106363"/>
            </a:xfrm>
            <a:custGeom>
              <a:avLst/>
              <a:gdLst>
                <a:gd name="T0" fmla="*/ 414 w 506"/>
                <a:gd name="T1" fmla="*/ 0 h 143"/>
                <a:gd name="T2" fmla="*/ 331 w 506"/>
                <a:gd name="T3" fmla="*/ 35 h 143"/>
                <a:gd name="T4" fmla="*/ 325 w 506"/>
                <a:gd name="T5" fmla="*/ 41 h 143"/>
                <a:gd name="T6" fmla="*/ 173 w 506"/>
                <a:gd name="T7" fmla="*/ 104 h 143"/>
                <a:gd name="T8" fmla="*/ 25 w 506"/>
                <a:gd name="T9" fmla="*/ 33 h 143"/>
                <a:gd name="T10" fmla="*/ 0 w 506"/>
                <a:gd name="T11" fmla="*/ 33 h 143"/>
                <a:gd name="T12" fmla="*/ 0 w 506"/>
                <a:gd name="T13" fmla="*/ 46 h 143"/>
                <a:gd name="T14" fmla="*/ 5 w 506"/>
                <a:gd name="T15" fmla="*/ 59 h 143"/>
                <a:gd name="T16" fmla="*/ 178 w 506"/>
                <a:gd name="T17" fmla="*/ 140 h 143"/>
                <a:gd name="T18" fmla="*/ 355 w 506"/>
                <a:gd name="T19" fmla="*/ 64 h 143"/>
                <a:gd name="T20" fmla="*/ 361 w 506"/>
                <a:gd name="T21" fmla="*/ 58 h 143"/>
                <a:gd name="T22" fmla="*/ 419 w 506"/>
                <a:gd name="T23" fmla="*/ 33 h 143"/>
                <a:gd name="T24" fmla="*/ 477 w 506"/>
                <a:gd name="T25" fmla="*/ 61 h 143"/>
                <a:gd name="T26" fmla="*/ 501 w 506"/>
                <a:gd name="T27" fmla="*/ 61 h 143"/>
                <a:gd name="T28" fmla="*/ 506 w 506"/>
                <a:gd name="T29" fmla="*/ 48 h 143"/>
                <a:gd name="T30" fmla="*/ 501 w 506"/>
                <a:gd name="T31" fmla="*/ 35 h 143"/>
                <a:gd name="T32" fmla="*/ 414 w 506"/>
                <a:gd name="T33" fmla="*/ 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6" h="143">
                  <a:moveTo>
                    <a:pt x="414" y="0"/>
                  </a:moveTo>
                  <a:cubicBezTo>
                    <a:pt x="381" y="0"/>
                    <a:pt x="355" y="10"/>
                    <a:pt x="331" y="35"/>
                  </a:cubicBezTo>
                  <a:lnTo>
                    <a:pt x="325" y="41"/>
                  </a:lnTo>
                  <a:cubicBezTo>
                    <a:pt x="285" y="84"/>
                    <a:pt x="229" y="107"/>
                    <a:pt x="173" y="104"/>
                  </a:cubicBezTo>
                  <a:cubicBezTo>
                    <a:pt x="116" y="104"/>
                    <a:pt x="64" y="76"/>
                    <a:pt x="25" y="33"/>
                  </a:cubicBezTo>
                  <a:cubicBezTo>
                    <a:pt x="17" y="25"/>
                    <a:pt x="5" y="25"/>
                    <a:pt x="0" y="33"/>
                  </a:cubicBezTo>
                  <a:cubicBezTo>
                    <a:pt x="0" y="36"/>
                    <a:pt x="0" y="41"/>
                    <a:pt x="0" y="46"/>
                  </a:cubicBezTo>
                  <a:cubicBezTo>
                    <a:pt x="0" y="51"/>
                    <a:pt x="3" y="56"/>
                    <a:pt x="5" y="59"/>
                  </a:cubicBezTo>
                  <a:cubicBezTo>
                    <a:pt x="51" y="110"/>
                    <a:pt x="112" y="140"/>
                    <a:pt x="178" y="140"/>
                  </a:cubicBezTo>
                  <a:cubicBezTo>
                    <a:pt x="244" y="143"/>
                    <a:pt x="303" y="115"/>
                    <a:pt x="355" y="64"/>
                  </a:cubicBezTo>
                  <a:lnTo>
                    <a:pt x="361" y="58"/>
                  </a:lnTo>
                  <a:cubicBezTo>
                    <a:pt x="376" y="43"/>
                    <a:pt x="396" y="33"/>
                    <a:pt x="419" y="33"/>
                  </a:cubicBezTo>
                  <a:cubicBezTo>
                    <a:pt x="442" y="33"/>
                    <a:pt x="458" y="43"/>
                    <a:pt x="477" y="61"/>
                  </a:cubicBezTo>
                  <a:cubicBezTo>
                    <a:pt x="485" y="69"/>
                    <a:pt x="496" y="69"/>
                    <a:pt x="501" y="61"/>
                  </a:cubicBezTo>
                  <a:cubicBezTo>
                    <a:pt x="505" y="58"/>
                    <a:pt x="506" y="53"/>
                    <a:pt x="506" y="48"/>
                  </a:cubicBezTo>
                  <a:cubicBezTo>
                    <a:pt x="506" y="43"/>
                    <a:pt x="503" y="38"/>
                    <a:pt x="501" y="35"/>
                  </a:cubicBezTo>
                  <a:cubicBezTo>
                    <a:pt x="477" y="13"/>
                    <a:pt x="447" y="0"/>
                    <a:pt x="414" y="0"/>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dirty="0">
                <a:solidFill>
                  <a:prstClr val="black"/>
                </a:solidFill>
                <a:latin typeface="Segoe UI"/>
              </a:endParaRPr>
            </a:p>
          </p:txBody>
        </p:sp>
        <p:sp>
          <p:nvSpPr>
            <p:cNvPr id="145" name="Freeform 239">
              <a:extLst>
                <a:ext uri="{FF2B5EF4-FFF2-40B4-BE49-F238E27FC236}">
                  <a16:creationId xmlns:a16="http://schemas.microsoft.com/office/drawing/2014/main" id="{45FF4B29-59FD-4B23-AAC0-5161C1A35C39}"/>
                </a:ext>
              </a:extLst>
            </p:cNvPr>
            <p:cNvSpPr>
              <a:spLocks/>
            </p:cNvSpPr>
            <p:nvPr/>
          </p:nvSpPr>
          <p:spPr bwMode="auto">
            <a:xfrm>
              <a:off x="1174532" y="-3176926"/>
              <a:ext cx="371475" cy="106363"/>
            </a:xfrm>
            <a:custGeom>
              <a:avLst/>
              <a:gdLst>
                <a:gd name="T0" fmla="*/ 499 w 501"/>
                <a:gd name="T1" fmla="*/ 81 h 143"/>
                <a:gd name="T2" fmla="*/ 326 w 501"/>
                <a:gd name="T3" fmla="*/ 0 h 143"/>
                <a:gd name="T4" fmla="*/ 150 w 501"/>
                <a:gd name="T5" fmla="*/ 76 h 143"/>
                <a:gd name="T6" fmla="*/ 143 w 501"/>
                <a:gd name="T7" fmla="*/ 82 h 143"/>
                <a:gd name="T8" fmla="*/ 86 w 501"/>
                <a:gd name="T9" fmla="*/ 107 h 143"/>
                <a:gd name="T10" fmla="*/ 29 w 501"/>
                <a:gd name="T11" fmla="*/ 79 h 143"/>
                <a:gd name="T12" fmla="*/ 5 w 501"/>
                <a:gd name="T13" fmla="*/ 79 h 143"/>
                <a:gd name="T14" fmla="*/ 0 w 501"/>
                <a:gd name="T15" fmla="*/ 92 h 143"/>
                <a:gd name="T16" fmla="*/ 5 w 501"/>
                <a:gd name="T17" fmla="*/ 105 h 143"/>
                <a:gd name="T18" fmla="*/ 86 w 501"/>
                <a:gd name="T19" fmla="*/ 143 h 143"/>
                <a:gd name="T20" fmla="*/ 168 w 501"/>
                <a:gd name="T21" fmla="*/ 109 h 143"/>
                <a:gd name="T22" fmla="*/ 171 w 501"/>
                <a:gd name="T23" fmla="*/ 105 h 143"/>
                <a:gd name="T24" fmla="*/ 175 w 501"/>
                <a:gd name="T25" fmla="*/ 102 h 143"/>
                <a:gd name="T26" fmla="*/ 326 w 501"/>
                <a:gd name="T27" fmla="*/ 36 h 143"/>
                <a:gd name="T28" fmla="*/ 471 w 501"/>
                <a:gd name="T29" fmla="*/ 107 h 143"/>
                <a:gd name="T30" fmla="*/ 496 w 501"/>
                <a:gd name="T31" fmla="*/ 107 h 143"/>
                <a:gd name="T32" fmla="*/ 501 w 501"/>
                <a:gd name="T33" fmla="*/ 94 h 143"/>
                <a:gd name="T34" fmla="*/ 499 w 501"/>
                <a:gd name="T35" fmla="*/ 81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1" h="143">
                  <a:moveTo>
                    <a:pt x="499" y="81"/>
                  </a:moveTo>
                  <a:cubicBezTo>
                    <a:pt x="453" y="30"/>
                    <a:pt x="390" y="0"/>
                    <a:pt x="326" y="0"/>
                  </a:cubicBezTo>
                  <a:cubicBezTo>
                    <a:pt x="262" y="0"/>
                    <a:pt x="201" y="25"/>
                    <a:pt x="150" y="76"/>
                  </a:cubicBezTo>
                  <a:lnTo>
                    <a:pt x="143" y="82"/>
                  </a:lnTo>
                  <a:cubicBezTo>
                    <a:pt x="128" y="97"/>
                    <a:pt x="109" y="107"/>
                    <a:pt x="86" y="107"/>
                  </a:cubicBezTo>
                  <a:cubicBezTo>
                    <a:pt x="62" y="107"/>
                    <a:pt x="48" y="96"/>
                    <a:pt x="29" y="79"/>
                  </a:cubicBezTo>
                  <a:cubicBezTo>
                    <a:pt x="21" y="71"/>
                    <a:pt x="10" y="71"/>
                    <a:pt x="5" y="79"/>
                  </a:cubicBezTo>
                  <a:cubicBezTo>
                    <a:pt x="1" y="82"/>
                    <a:pt x="0" y="87"/>
                    <a:pt x="0" y="92"/>
                  </a:cubicBezTo>
                  <a:cubicBezTo>
                    <a:pt x="0" y="97"/>
                    <a:pt x="3" y="102"/>
                    <a:pt x="5" y="105"/>
                  </a:cubicBezTo>
                  <a:cubicBezTo>
                    <a:pt x="28" y="130"/>
                    <a:pt x="56" y="143"/>
                    <a:pt x="86" y="143"/>
                  </a:cubicBezTo>
                  <a:cubicBezTo>
                    <a:pt x="118" y="143"/>
                    <a:pt x="145" y="133"/>
                    <a:pt x="168" y="109"/>
                  </a:cubicBezTo>
                  <a:lnTo>
                    <a:pt x="171" y="105"/>
                  </a:lnTo>
                  <a:cubicBezTo>
                    <a:pt x="171" y="105"/>
                    <a:pt x="175" y="105"/>
                    <a:pt x="175" y="102"/>
                  </a:cubicBezTo>
                  <a:cubicBezTo>
                    <a:pt x="214" y="59"/>
                    <a:pt x="270" y="36"/>
                    <a:pt x="326" y="36"/>
                  </a:cubicBezTo>
                  <a:cubicBezTo>
                    <a:pt x="384" y="36"/>
                    <a:pt x="435" y="64"/>
                    <a:pt x="471" y="107"/>
                  </a:cubicBezTo>
                  <a:cubicBezTo>
                    <a:pt x="480" y="115"/>
                    <a:pt x="491" y="115"/>
                    <a:pt x="496" y="107"/>
                  </a:cubicBezTo>
                  <a:cubicBezTo>
                    <a:pt x="499" y="104"/>
                    <a:pt x="501" y="99"/>
                    <a:pt x="501" y="94"/>
                  </a:cubicBezTo>
                  <a:cubicBezTo>
                    <a:pt x="501" y="89"/>
                    <a:pt x="501" y="86"/>
                    <a:pt x="499" y="81"/>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dirty="0">
                <a:solidFill>
                  <a:prstClr val="black"/>
                </a:solidFill>
                <a:latin typeface="Segoe UI"/>
              </a:endParaRPr>
            </a:p>
          </p:txBody>
        </p:sp>
      </p:grpSp>
      <p:sp>
        <p:nvSpPr>
          <p:cNvPr id="170" name="Freeform 166">
            <a:extLst>
              <a:ext uri="{FF2B5EF4-FFF2-40B4-BE49-F238E27FC236}">
                <a16:creationId xmlns:a16="http://schemas.microsoft.com/office/drawing/2014/main" id="{E472F16D-4430-4472-AFDD-D7EE6D6B1E4D}"/>
              </a:ext>
            </a:extLst>
          </p:cNvPr>
          <p:cNvSpPr>
            <a:spLocks noChangeAspect="1"/>
          </p:cNvSpPr>
          <p:nvPr/>
        </p:nvSpPr>
        <p:spPr bwMode="auto">
          <a:xfrm rot="5280000">
            <a:off x="5773588" y="1391887"/>
            <a:ext cx="416995" cy="530236"/>
          </a:xfrm>
          <a:custGeom>
            <a:avLst/>
            <a:gdLst>
              <a:gd name="connsiteX0" fmla="*/ 1704966 w 2556145"/>
              <a:gd name="connsiteY0" fmla="*/ 3221586 h 3250307"/>
              <a:gd name="connsiteX1" fmla="*/ 1719326 w 2556145"/>
              <a:gd name="connsiteY1" fmla="*/ 2810357 h 3250307"/>
              <a:gd name="connsiteX2" fmla="*/ 2130556 w 2556145"/>
              <a:gd name="connsiteY2" fmla="*/ 2824717 h 3250307"/>
              <a:gd name="connsiteX3" fmla="*/ 2144916 w 2556145"/>
              <a:gd name="connsiteY3" fmla="*/ 2413488 h 3250307"/>
              <a:gd name="connsiteX4" fmla="*/ 2556145 w 2556145"/>
              <a:gd name="connsiteY4" fmla="*/ 2427849 h 3250307"/>
              <a:gd name="connsiteX5" fmla="*/ 2527424 w 2556145"/>
              <a:gd name="connsiteY5" fmla="*/ 3250307 h 3250307"/>
              <a:gd name="connsiteX6" fmla="*/ 297522 w 2556145"/>
              <a:gd name="connsiteY6" fmla="*/ 1966692 h 3250307"/>
              <a:gd name="connsiteX7" fmla="*/ 542806 w 2556145"/>
              <a:gd name="connsiteY7" fmla="*/ 1737961 h 3250307"/>
              <a:gd name="connsiteX8" fmla="*/ 634409 w 2556145"/>
              <a:gd name="connsiteY8" fmla="*/ 1759807 h 3250307"/>
              <a:gd name="connsiteX9" fmla="*/ 675730 w 2556145"/>
              <a:gd name="connsiteY9" fmla="*/ 1789816 h 3250307"/>
              <a:gd name="connsiteX10" fmla="*/ 932915 w 2556145"/>
              <a:gd name="connsiteY10" fmla="*/ 1504183 h 3250307"/>
              <a:gd name="connsiteX11" fmla="*/ 882766 w 2556145"/>
              <a:gd name="connsiteY11" fmla="*/ 1474652 h 3250307"/>
              <a:gd name="connsiteX12" fmla="*/ 740661 w 2556145"/>
              <a:gd name="connsiteY12" fmla="*/ 1183285 h 3250307"/>
              <a:gd name="connsiteX13" fmla="*/ 1097679 w 2556145"/>
              <a:gd name="connsiteY13" fmla="*/ 850360 h 3250307"/>
              <a:gd name="connsiteX14" fmla="*/ 1378424 w 2556145"/>
              <a:gd name="connsiteY14" fmla="*/ 1012444 h 3250307"/>
              <a:gd name="connsiteX15" fmla="*/ 1388475 w 2556145"/>
              <a:gd name="connsiteY15" fmla="*/ 1032609 h 3250307"/>
              <a:gd name="connsiteX16" fmla="*/ 1627124 w 2556145"/>
              <a:gd name="connsiteY16" fmla="*/ 877628 h 3250307"/>
              <a:gd name="connsiteX17" fmla="*/ 1612998 w 2556145"/>
              <a:gd name="connsiteY17" fmla="*/ 849286 h 3250307"/>
              <a:gd name="connsiteX18" fmla="*/ 1597594 w 2556145"/>
              <a:gd name="connsiteY18" fmla="*/ 756381 h 3250307"/>
              <a:gd name="connsiteX19" fmla="*/ 1842878 w 2556145"/>
              <a:gd name="connsiteY19" fmla="*/ 527650 h 3250307"/>
              <a:gd name="connsiteX20" fmla="*/ 2071609 w 2556145"/>
              <a:gd name="connsiteY20" fmla="*/ 772934 h 3250307"/>
              <a:gd name="connsiteX21" fmla="*/ 1826325 w 2556145"/>
              <a:gd name="connsiteY21" fmla="*/ 1001665 h 3250307"/>
              <a:gd name="connsiteX22" fmla="*/ 1661160 w 2556145"/>
              <a:gd name="connsiteY22" fmla="*/ 926395 h 3250307"/>
              <a:gd name="connsiteX23" fmla="*/ 1652778 w 2556145"/>
              <a:gd name="connsiteY23" fmla="*/ 915482 h 3250307"/>
              <a:gd name="connsiteX24" fmla="*/ 1408687 w 2556145"/>
              <a:gd name="connsiteY24" fmla="*/ 1073997 h 3250307"/>
              <a:gd name="connsiteX25" fmla="*/ 1426024 w 2556145"/>
              <a:gd name="connsiteY25" fmla="*/ 1137610 h 3250307"/>
              <a:gd name="connsiteX26" fmla="*/ 1430605 w 2556145"/>
              <a:gd name="connsiteY26" fmla="*/ 1207378 h 3250307"/>
              <a:gd name="connsiteX27" fmla="*/ 1344167 w 2556145"/>
              <a:gd name="connsiteY27" fmla="*/ 1424062 h 3250307"/>
              <a:gd name="connsiteX28" fmla="*/ 1305485 w 2556145"/>
              <a:gd name="connsiteY28" fmla="*/ 1455257 h 3250307"/>
              <a:gd name="connsiteX29" fmla="*/ 1636897 w 2556145"/>
              <a:gd name="connsiteY29" fmla="*/ 1798444 h 3250307"/>
              <a:gd name="connsiteX30" fmla="*/ 1666484 w 2556145"/>
              <a:gd name="connsiteY30" fmla="*/ 1779965 h 3250307"/>
              <a:gd name="connsiteX31" fmla="*/ 1737903 w 2556145"/>
              <a:gd name="connsiteY31" fmla="*/ 1768123 h 3250307"/>
              <a:gd name="connsiteX32" fmla="*/ 1913738 w 2556145"/>
              <a:gd name="connsiteY32" fmla="*/ 1956684 h 3250307"/>
              <a:gd name="connsiteX33" fmla="*/ 1725178 w 2556145"/>
              <a:gd name="connsiteY33" fmla="*/ 2132519 h 3250307"/>
              <a:gd name="connsiteX34" fmla="*/ 1549343 w 2556145"/>
              <a:gd name="connsiteY34" fmla="*/ 1943959 h 3250307"/>
              <a:gd name="connsiteX35" fmla="*/ 1566137 w 2556145"/>
              <a:gd name="connsiteY35" fmla="*/ 1873539 h 3250307"/>
              <a:gd name="connsiteX36" fmla="*/ 1600357 w 2556145"/>
              <a:gd name="connsiteY36" fmla="*/ 1826421 h 3250307"/>
              <a:gd name="connsiteX37" fmla="*/ 1269754 w 2556145"/>
              <a:gd name="connsiteY37" fmla="*/ 1484072 h 3250307"/>
              <a:gd name="connsiteX38" fmla="*/ 1254211 w 2556145"/>
              <a:gd name="connsiteY38" fmla="*/ 1496607 h 3250307"/>
              <a:gd name="connsiteX39" fmla="*/ 1143355 w 2556145"/>
              <a:gd name="connsiteY39" fmla="*/ 1535723 h 3250307"/>
              <a:gd name="connsiteX40" fmla="*/ 1139752 w 2556145"/>
              <a:gd name="connsiteY40" fmla="*/ 1535959 h 3250307"/>
              <a:gd name="connsiteX41" fmla="*/ 1139752 w 2556145"/>
              <a:gd name="connsiteY41" fmla="*/ 2625193 h 3250307"/>
              <a:gd name="connsiteX42" fmla="*/ 1206000 w 2556145"/>
              <a:gd name="connsiteY42" fmla="*/ 2640992 h 3250307"/>
              <a:gd name="connsiteX43" fmla="*/ 1318225 w 2556145"/>
              <a:gd name="connsiteY43" fmla="*/ 2823853 h 3250307"/>
              <a:gd name="connsiteX44" fmla="*/ 1117485 w 2556145"/>
              <a:gd name="connsiteY44" fmla="*/ 3011046 h 3250307"/>
              <a:gd name="connsiteX45" fmla="*/ 930291 w 2556145"/>
              <a:gd name="connsiteY45" fmla="*/ 2810306 h 3250307"/>
              <a:gd name="connsiteX46" fmla="*/ 1054999 w 2556145"/>
              <a:gd name="connsiteY46" fmla="*/ 2635719 h 3250307"/>
              <a:gd name="connsiteX47" fmla="*/ 1094033 w 2556145"/>
              <a:gd name="connsiteY47" fmla="*/ 2629247 h 3250307"/>
              <a:gd name="connsiteX48" fmla="*/ 1094033 w 2556145"/>
              <a:gd name="connsiteY48" fmla="*/ 1538961 h 3250307"/>
              <a:gd name="connsiteX49" fmla="*/ 1073586 w 2556145"/>
              <a:gd name="connsiteY49" fmla="*/ 1540303 h 3250307"/>
              <a:gd name="connsiteX50" fmla="*/ 1004307 w 2556145"/>
              <a:gd name="connsiteY50" fmla="*/ 1530867 h 3250307"/>
              <a:gd name="connsiteX51" fmla="*/ 978517 w 2556145"/>
              <a:gd name="connsiteY51" fmla="*/ 1521863 h 3250307"/>
              <a:gd name="connsiteX52" fmla="*/ 711745 w 2556145"/>
              <a:gd name="connsiteY52" fmla="*/ 1818144 h 3250307"/>
              <a:gd name="connsiteX53" fmla="*/ 735687 w 2556145"/>
              <a:gd name="connsiteY53" fmla="*/ 1849318 h 3250307"/>
              <a:gd name="connsiteX54" fmla="*/ 771537 w 2556145"/>
              <a:gd name="connsiteY54" fmla="*/ 1983245 h 3250307"/>
              <a:gd name="connsiteX55" fmla="*/ 526253 w 2556145"/>
              <a:gd name="connsiteY55" fmla="*/ 2211976 h 3250307"/>
              <a:gd name="connsiteX56" fmla="*/ 297522 w 2556145"/>
              <a:gd name="connsiteY56" fmla="*/ 1966692 h 3250307"/>
              <a:gd name="connsiteX57" fmla="*/ 0 w 2556145"/>
              <a:gd name="connsiteY57" fmla="*/ 822458 h 3250307"/>
              <a:gd name="connsiteX58" fmla="*/ 28720 w 2556145"/>
              <a:gd name="connsiteY58" fmla="*/ 0 h 3250307"/>
              <a:gd name="connsiteX59" fmla="*/ 851179 w 2556145"/>
              <a:gd name="connsiteY59" fmla="*/ 28721 h 3250307"/>
              <a:gd name="connsiteX60" fmla="*/ 836819 w 2556145"/>
              <a:gd name="connsiteY60" fmla="*/ 439950 h 3250307"/>
              <a:gd name="connsiteX61" fmla="*/ 425589 w 2556145"/>
              <a:gd name="connsiteY61" fmla="*/ 425590 h 3250307"/>
              <a:gd name="connsiteX62" fmla="*/ 411229 w 2556145"/>
              <a:gd name="connsiteY62" fmla="*/ 836819 h 3250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2556145" h="3250307">
                <a:moveTo>
                  <a:pt x="1704966" y="3221586"/>
                </a:moveTo>
                <a:lnTo>
                  <a:pt x="1719326" y="2810357"/>
                </a:lnTo>
                <a:lnTo>
                  <a:pt x="2130556" y="2824717"/>
                </a:lnTo>
                <a:lnTo>
                  <a:pt x="2144916" y="2413488"/>
                </a:lnTo>
                <a:lnTo>
                  <a:pt x="2556145" y="2427849"/>
                </a:lnTo>
                <a:lnTo>
                  <a:pt x="2527424" y="3250307"/>
                </a:lnTo>
                <a:close/>
                <a:moveTo>
                  <a:pt x="297522" y="1966692"/>
                </a:moveTo>
                <a:cubicBezTo>
                  <a:pt x="302093" y="1835797"/>
                  <a:pt x="411910" y="1733390"/>
                  <a:pt x="542806" y="1737961"/>
                </a:cubicBezTo>
                <a:cubicBezTo>
                  <a:pt x="575529" y="1739104"/>
                  <a:pt x="606473" y="1746824"/>
                  <a:pt x="634409" y="1759807"/>
                </a:cubicBezTo>
                <a:lnTo>
                  <a:pt x="675730" y="1789816"/>
                </a:lnTo>
                <a:lnTo>
                  <a:pt x="932915" y="1504183"/>
                </a:lnTo>
                <a:lnTo>
                  <a:pt x="882766" y="1474652"/>
                </a:lnTo>
                <a:cubicBezTo>
                  <a:pt x="793168" y="1409454"/>
                  <a:pt x="736503" y="1302362"/>
                  <a:pt x="740661" y="1183285"/>
                </a:cubicBezTo>
                <a:cubicBezTo>
                  <a:pt x="747314" y="992762"/>
                  <a:pt x="907157" y="843707"/>
                  <a:pt x="1097679" y="850360"/>
                </a:cubicBezTo>
                <a:cubicBezTo>
                  <a:pt x="1216756" y="854518"/>
                  <a:pt x="1319635" y="918516"/>
                  <a:pt x="1378424" y="1012444"/>
                </a:cubicBezTo>
                <a:lnTo>
                  <a:pt x="1388475" y="1032609"/>
                </a:lnTo>
                <a:lnTo>
                  <a:pt x="1627124" y="877628"/>
                </a:lnTo>
                <a:lnTo>
                  <a:pt x="1612998" y="849286"/>
                </a:lnTo>
                <a:cubicBezTo>
                  <a:pt x="1601994" y="820512"/>
                  <a:pt x="1596451" y="789105"/>
                  <a:pt x="1597594" y="756381"/>
                </a:cubicBezTo>
                <a:cubicBezTo>
                  <a:pt x="1602165" y="625486"/>
                  <a:pt x="1711983" y="523079"/>
                  <a:pt x="1842878" y="527650"/>
                </a:cubicBezTo>
                <a:cubicBezTo>
                  <a:pt x="1973773" y="532221"/>
                  <a:pt x="2076180" y="642039"/>
                  <a:pt x="2071609" y="772934"/>
                </a:cubicBezTo>
                <a:cubicBezTo>
                  <a:pt x="2067038" y="903830"/>
                  <a:pt x="1957220" y="1006236"/>
                  <a:pt x="1826325" y="1001665"/>
                </a:cubicBezTo>
                <a:cubicBezTo>
                  <a:pt x="1760877" y="999380"/>
                  <a:pt x="1702552" y="970783"/>
                  <a:pt x="1661160" y="926395"/>
                </a:cubicBezTo>
                <a:lnTo>
                  <a:pt x="1652778" y="915482"/>
                </a:lnTo>
                <a:lnTo>
                  <a:pt x="1408687" y="1073997"/>
                </a:lnTo>
                <a:lnTo>
                  <a:pt x="1426024" y="1137610"/>
                </a:lnTo>
                <a:cubicBezTo>
                  <a:pt x="1429835" y="1160227"/>
                  <a:pt x="1431436" y="1183563"/>
                  <a:pt x="1430605" y="1207378"/>
                </a:cubicBezTo>
                <a:cubicBezTo>
                  <a:pt x="1427694" y="1290732"/>
                  <a:pt x="1395462" y="1366149"/>
                  <a:pt x="1344167" y="1424062"/>
                </a:cubicBezTo>
                <a:lnTo>
                  <a:pt x="1305485" y="1455257"/>
                </a:lnTo>
                <a:lnTo>
                  <a:pt x="1636897" y="1798444"/>
                </a:lnTo>
                <a:lnTo>
                  <a:pt x="1666484" y="1779965"/>
                </a:lnTo>
                <a:cubicBezTo>
                  <a:pt x="1688603" y="1771506"/>
                  <a:pt x="1712747" y="1767245"/>
                  <a:pt x="1737903" y="1768123"/>
                </a:cubicBezTo>
                <a:cubicBezTo>
                  <a:pt x="1838528" y="1771637"/>
                  <a:pt x="1917252" y="1856059"/>
                  <a:pt x="1913738" y="1956684"/>
                </a:cubicBezTo>
                <a:cubicBezTo>
                  <a:pt x="1910225" y="2057309"/>
                  <a:pt x="1825803" y="2136033"/>
                  <a:pt x="1725178" y="2132519"/>
                </a:cubicBezTo>
                <a:cubicBezTo>
                  <a:pt x="1624553" y="2129005"/>
                  <a:pt x="1545829" y="2044584"/>
                  <a:pt x="1549343" y="1943959"/>
                </a:cubicBezTo>
                <a:cubicBezTo>
                  <a:pt x="1550221" y="1918803"/>
                  <a:pt x="1556156" y="1895015"/>
                  <a:pt x="1566137" y="1873539"/>
                </a:cubicBezTo>
                <a:lnTo>
                  <a:pt x="1600357" y="1826421"/>
                </a:lnTo>
                <a:lnTo>
                  <a:pt x="1269754" y="1484072"/>
                </a:lnTo>
                <a:lnTo>
                  <a:pt x="1254211" y="1496607"/>
                </a:lnTo>
                <a:cubicBezTo>
                  <a:pt x="1220315" y="1515616"/>
                  <a:pt x="1182935" y="1529053"/>
                  <a:pt x="1143355" y="1535723"/>
                </a:cubicBezTo>
                <a:lnTo>
                  <a:pt x="1139752" y="1535959"/>
                </a:lnTo>
                <a:lnTo>
                  <a:pt x="1139752" y="2625193"/>
                </a:lnTo>
                <a:lnTo>
                  <a:pt x="1206000" y="2640992"/>
                </a:lnTo>
                <a:cubicBezTo>
                  <a:pt x="1274589" y="2672869"/>
                  <a:pt x="1321031" y="2743509"/>
                  <a:pt x="1318225" y="2823853"/>
                </a:cubicBezTo>
                <a:cubicBezTo>
                  <a:pt x="1314484" y="2930978"/>
                  <a:pt x="1224609" y="3014787"/>
                  <a:pt x="1117485" y="3011046"/>
                </a:cubicBezTo>
                <a:cubicBezTo>
                  <a:pt x="1010360" y="3007305"/>
                  <a:pt x="926551" y="2917431"/>
                  <a:pt x="930291" y="2810306"/>
                </a:cubicBezTo>
                <a:cubicBezTo>
                  <a:pt x="933097" y="2729963"/>
                  <a:pt x="984353" y="2662734"/>
                  <a:pt x="1054999" y="2635719"/>
                </a:cubicBezTo>
                <a:lnTo>
                  <a:pt x="1094033" y="2629247"/>
                </a:lnTo>
                <a:lnTo>
                  <a:pt x="1094033" y="1538961"/>
                </a:lnTo>
                <a:lnTo>
                  <a:pt x="1073586" y="1540303"/>
                </a:lnTo>
                <a:cubicBezTo>
                  <a:pt x="1049771" y="1539472"/>
                  <a:pt x="1026603" y="1536246"/>
                  <a:pt x="1004307" y="1530867"/>
                </a:cubicBezTo>
                <a:lnTo>
                  <a:pt x="978517" y="1521863"/>
                </a:lnTo>
                <a:lnTo>
                  <a:pt x="711745" y="1818144"/>
                </a:lnTo>
                <a:lnTo>
                  <a:pt x="735687" y="1849318"/>
                </a:lnTo>
                <a:cubicBezTo>
                  <a:pt x="759921" y="1888037"/>
                  <a:pt x="773251" y="1934159"/>
                  <a:pt x="771537" y="1983245"/>
                </a:cubicBezTo>
                <a:cubicBezTo>
                  <a:pt x="766966" y="2114140"/>
                  <a:pt x="657148" y="2216547"/>
                  <a:pt x="526253" y="2211976"/>
                </a:cubicBezTo>
                <a:cubicBezTo>
                  <a:pt x="395357" y="2207405"/>
                  <a:pt x="292951" y="2097587"/>
                  <a:pt x="297522" y="1966692"/>
                </a:cubicBezTo>
                <a:close/>
                <a:moveTo>
                  <a:pt x="0" y="822458"/>
                </a:moveTo>
                <a:lnTo>
                  <a:pt x="28720" y="0"/>
                </a:lnTo>
                <a:lnTo>
                  <a:pt x="851179" y="28721"/>
                </a:lnTo>
                <a:lnTo>
                  <a:pt x="836819" y="439950"/>
                </a:lnTo>
                <a:lnTo>
                  <a:pt x="425589" y="425590"/>
                </a:lnTo>
                <a:lnTo>
                  <a:pt x="411229" y="836819"/>
                </a:lnTo>
                <a:close/>
              </a:path>
            </a:pathLst>
          </a:cu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dirty="0">
              <a:gradFill>
                <a:gsLst>
                  <a:gs pos="5417">
                    <a:srgbClr val="505050"/>
                  </a:gs>
                  <a:gs pos="100000">
                    <a:srgbClr val="505050"/>
                  </a:gs>
                </a:gsLst>
                <a:lin ang="5400000" scaled="0"/>
              </a:gradFill>
              <a:latin typeface="Segoe UI"/>
            </a:endParaRPr>
          </a:p>
        </p:txBody>
      </p:sp>
      <p:sp>
        <p:nvSpPr>
          <p:cNvPr id="176" name="Freeform 110">
            <a:extLst>
              <a:ext uri="{FF2B5EF4-FFF2-40B4-BE49-F238E27FC236}">
                <a16:creationId xmlns:a16="http://schemas.microsoft.com/office/drawing/2014/main" id="{889D0F15-A93C-4A3D-8FA8-F355F9E27F0F}"/>
              </a:ext>
            </a:extLst>
          </p:cNvPr>
          <p:cNvSpPr>
            <a:spLocks noChangeAspect="1"/>
          </p:cNvSpPr>
          <p:nvPr/>
        </p:nvSpPr>
        <p:spPr>
          <a:xfrm>
            <a:off x="5746812" y="3964378"/>
            <a:ext cx="384306" cy="407654"/>
          </a:xfrm>
          <a:custGeom>
            <a:avLst/>
            <a:gdLst>
              <a:gd name="connsiteX0" fmla="*/ 302419 w 725805"/>
              <a:gd name="connsiteY0" fmla="*/ 87660 h 780604"/>
              <a:gd name="connsiteX1" fmla="*/ 302419 w 725805"/>
              <a:gd name="connsiteY1" fmla="*/ 249585 h 780604"/>
              <a:gd name="connsiteX2" fmla="*/ 83344 w 725805"/>
              <a:gd name="connsiteY2" fmla="*/ 673447 h 780604"/>
              <a:gd name="connsiteX3" fmla="*/ 104775 w 725805"/>
              <a:gd name="connsiteY3" fmla="*/ 690116 h 780604"/>
              <a:gd name="connsiteX4" fmla="*/ 154781 w 725805"/>
              <a:gd name="connsiteY4" fmla="*/ 692497 h 780604"/>
              <a:gd name="connsiteX5" fmla="*/ 333375 w 725805"/>
              <a:gd name="connsiteY5" fmla="*/ 332929 h 780604"/>
              <a:gd name="connsiteX6" fmla="*/ 461963 w 725805"/>
              <a:gd name="connsiteY6" fmla="*/ 332929 h 780604"/>
              <a:gd name="connsiteX7" fmla="*/ 416719 w 725805"/>
              <a:gd name="connsiteY7" fmla="*/ 247204 h 780604"/>
              <a:gd name="connsiteX8" fmla="*/ 416719 w 725805"/>
              <a:gd name="connsiteY8" fmla="*/ 87660 h 780604"/>
              <a:gd name="connsiteX9" fmla="*/ 176903 w 725805"/>
              <a:gd name="connsiteY9" fmla="*/ 0 h 780604"/>
              <a:gd name="connsiteX10" fmla="*/ 548902 w 725805"/>
              <a:gd name="connsiteY10" fmla="*/ 0 h 780604"/>
              <a:gd name="connsiteX11" fmla="*/ 548902 w 725805"/>
              <a:gd name="connsiteY11" fmla="*/ 94804 h 780604"/>
              <a:gd name="connsiteX12" fmla="*/ 502920 w 725805"/>
              <a:gd name="connsiteY12" fmla="*/ 94804 h 780604"/>
              <a:gd name="connsiteX13" fmla="*/ 502920 w 725805"/>
              <a:gd name="connsiteY13" fmla="*/ 211961 h 780604"/>
              <a:gd name="connsiteX14" fmla="*/ 725805 w 725805"/>
              <a:gd name="connsiteY14" fmla="*/ 654874 h 780604"/>
              <a:gd name="connsiteX15" fmla="*/ 662940 w 725805"/>
              <a:gd name="connsiteY15" fmla="*/ 780604 h 780604"/>
              <a:gd name="connsiteX16" fmla="*/ 62865 w 725805"/>
              <a:gd name="connsiteY16" fmla="*/ 780604 h 780604"/>
              <a:gd name="connsiteX17" fmla="*/ 0 w 725805"/>
              <a:gd name="connsiteY17" fmla="*/ 672019 h 780604"/>
              <a:gd name="connsiteX18" fmla="*/ 214313 w 725805"/>
              <a:gd name="connsiteY18" fmla="*/ 229106 h 780604"/>
              <a:gd name="connsiteX19" fmla="*/ 214313 w 725805"/>
              <a:gd name="connsiteY19" fmla="*/ 94804 h 780604"/>
              <a:gd name="connsiteX20" fmla="*/ 176903 w 725805"/>
              <a:gd name="connsiteY20" fmla="*/ 94804 h 780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25805" h="780604">
                <a:moveTo>
                  <a:pt x="302419" y="87660"/>
                </a:moveTo>
                <a:lnTo>
                  <a:pt x="302419" y="249585"/>
                </a:lnTo>
                <a:lnTo>
                  <a:pt x="83344" y="673447"/>
                </a:lnTo>
                <a:lnTo>
                  <a:pt x="104775" y="690116"/>
                </a:lnTo>
                <a:lnTo>
                  <a:pt x="154781" y="692497"/>
                </a:lnTo>
                <a:lnTo>
                  <a:pt x="333375" y="332929"/>
                </a:lnTo>
                <a:lnTo>
                  <a:pt x="461963" y="332929"/>
                </a:lnTo>
                <a:lnTo>
                  <a:pt x="416719" y="247204"/>
                </a:lnTo>
                <a:lnTo>
                  <a:pt x="416719" y="87660"/>
                </a:lnTo>
                <a:close/>
                <a:moveTo>
                  <a:pt x="176903" y="0"/>
                </a:moveTo>
                <a:lnTo>
                  <a:pt x="548902" y="0"/>
                </a:lnTo>
                <a:lnTo>
                  <a:pt x="548902" y="94804"/>
                </a:lnTo>
                <a:lnTo>
                  <a:pt x="502920" y="94804"/>
                </a:lnTo>
                <a:lnTo>
                  <a:pt x="502920" y="211961"/>
                </a:lnTo>
                <a:lnTo>
                  <a:pt x="725805" y="654874"/>
                </a:lnTo>
                <a:lnTo>
                  <a:pt x="662940" y="780604"/>
                </a:lnTo>
                <a:lnTo>
                  <a:pt x="62865" y="780604"/>
                </a:lnTo>
                <a:lnTo>
                  <a:pt x="0" y="672019"/>
                </a:lnTo>
                <a:lnTo>
                  <a:pt x="214313" y="229106"/>
                </a:lnTo>
                <a:lnTo>
                  <a:pt x="214313" y="94804"/>
                </a:lnTo>
                <a:lnTo>
                  <a:pt x="176903" y="94804"/>
                </a:lnTo>
                <a:close/>
              </a:path>
            </a:pathLst>
          </a:cu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4">
              <a:defRPr/>
            </a:pPr>
            <a:endParaRPr lang="en-US" dirty="0">
              <a:solidFill>
                <a:prstClr val="white"/>
              </a:solidFill>
            </a:endParaRPr>
          </a:p>
        </p:txBody>
      </p:sp>
      <p:grpSp>
        <p:nvGrpSpPr>
          <p:cNvPr id="177" name="Group 176">
            <a:extLst>
              <a:ext uri="{FF2B5EF4-FFF2-40B4-BE49-F238E27FC236}">
                <a16:creationId xmlns:a16="http://schemas.microsoft.com/office/drawing/2014/main" id="{AA91998E-2871-4EDE-AF75-17D879B2BB9E}"/>
              </a:ext>
            </a:extLst>
          </p:cNvPr>
          <p:cNvGrpSpPr/>
          <p:nvPr/>
        </p:nvGrpSpPr>
        <p:grpSpPr>
          <a:xfrm>
            <a:off x="5736279" y="4861612"/>
            <a:ext cx="425390" cy="426977"/>
            <a:chOff x="5737007" y="-3299164"/>
            <a:chExt cx="425450" cy="427038"/>
          </a:xfrm>
          <a:solidFill>
            <a:srgbClr val="0070C0"/>
          </a:solidFill>
        </p:grpSpPr>
        <p:sp>
          <p:nvSpPr>
            <p:cNvPr id="178" name="Freeform 248">
              <a:extLst>
                <a:ext uri="{FF2B5EF4-FFF2-40B4-BE49-F238E27FC236}">
                  <a16:creationId xmlns:a16="http://schemas.microsoft.com/office/drawing/2014/main" id="{BEB2AE5B-6D2E-441D-9E34-4F940E000990}"/>
                </a:ext>
              </a:extLst>
            </p:cNvPr>
            <p:cNvSpPr>
              <a:spLocks noEditPoints="1"/>
            </p:cNvSpPr>
            <p:nvPr/>
          </p:nvSpPr>
          <p:spPr bwMode="auto">
            <a:xfrm>
              <a:off x="5737007" y="-3299164"/>
              <a:ext cx="425450" cy="427038"/>
            </a:xfrm>
            <a:custGeom>
              <a:avLst/>
              <a:gdLst>
                <a:gd name="T0" fmla="*/ 104 w 575"/>
                <a:gd name="T1" fmla="*/ 573 h 573"/>
                <a:gd name="T2" fmla="*/ 207 w 575"/>
                <a:gd name="T3" fmla="*/ 533 h 573"/>
                <a:gd name="T4" fmla="*/ 243 w 575"/>
                <a:gd name="T5" fmla="*/ 569 h 573"/>
                <a:gd name="T6" fmla="*/ 414 w 575"/>
                <a:gd name="T7" fmla="*/ 569 h 573"/>
                <a:gd name="T8" fmla="*/ 414 w 575"/>
                <a:gd name="T9" fmla="*/ 330 h 573"/>
                <a:gd name="T10" fmla="*/ 426 w 575"/>
                <a:gd name="T11" fmla="*/ 321 h 573"/>
                <a:gd name="T12" fmla="*/ 575 w 575"/>
                <a:gd name="T13" fmla="*/ 21 h 573"/>
                <a:gd name="T14" fmla="*/ 575 w 575"/>
                <a:gd name="T15" fmla="*/ 0 h 573"/>
                <a:gd name="T16" fmla="*/ 554 w 575"/>
                <a:gd name="T17" fmla="*/ 0 h 573"/>
                <a:gd name="T18" fmla="*/ 254 w 575"/>
                <a:gd name="T19" fmla="*/ 148 h 573"/>
                <a:gd name="T20" fmla="*/ 242 w 575"/>
                <a:gd name="T21" fmla="*/ 162 h 573"/>
                <a:gd name="T22" fmla="*/ 6 w 575"/>
                <a:gd name="T23" fmla="*/ 162 h 573"/>
                <a:gd name="T24" fmla="*/ 6 w 575"/>
                <a:gd name="T25" fmla="*/ 333 h 573"/>
                <a:gd name="T26" fmla="*/ 42 w 575"/>
                <a:gd name="T27" fmla="*/ 369 h 573"/>
                <a:gd name="T28" fmla="*/ 0 w 575"/>
                <a:gd name="T29" fmla="*/ 472 h 573"/>
                <a:gd name="T30" fmla="*/ 104 w 575"/>
                <a:gd name="T31" fmla="*/ 573 h 573"/>
                <a:gd name="T32" fmla="*/ 52 w 575"/>
                <a:gd name="T33" fmla="*/ 464 h 573"/>
                <a:gd name="T34" fmla="*/ 75 w 575"/>
                <a:gd name="T35" fmla="*/ 403 h 573"/>
                <a:gd name="T36" fmla="*/ 175 w 575"/>
                <a:gd name="T37" fmla="*/ 503 h 573"/>
                <a:gd name="T38" fmla="*/ 114 w 575"/>
                <a:gd name="T39" fmla="*/ 526 h 573"/>
                <a:gd name="T40" fmla="*/ 52 w 575"/>
                <a:gd name="T41" fmla="*/ 464 h 573"/>
                <a:gd name="T42" fmla="*/ 372 w 575"/>
                <a:gd name="T43" fmla="*/ 529 h 573"/>
                <a:gd name="T44" fmla="*/ 258 w 575"/>
                <a:gd name="T45" fmla="*/ 529 h 573"/>
                <a:gd name="T46" fmla="*/ 238 w 575"/>
                <a:gd name="T47" fmla="*/ 508 h 573"/>
                <a:gd name="T48" fmla="*/ 372 w 575"/>
                <a:gd name="T49" fmla="*/ 372 h 573"/>
                <a:gd name="T50" fmla="*/ 372 w 575"/>
                <a:gd name="T51" fmla="*/ 529 h 573"/>
                <a:gd name="T52" fmla="*/ 472 w 575"/>
                <a:gd name="T53" fmla="*/ 214 h 573"/>
                <a:gd name="T54" fmla="*/ 364 w 575"/>
                <a:gd name="T55" fmla="*/ 105 h 573"/>
                <a:gd name="T56" fmla="*/ 535 w 575"/>
                <a:gd name="T57" fmla="*/ 40 h 573"/>
                <a:gd name="T58" fmla="*/ 472 w 575"/>
                <a:gd name="T59" fmla="*/ 214 h 573"/>
                <a:gd name="T60" fmla="*/ 286 w 575"/>
                <a:gd name="T61" fmla="*/ 175 h 573"/>
                <a:gd name="T62" fmla="*/ 331 w 575"/>
                <a:gd name="T63" fmla="*/ 128 h 573"/>
                <a:gd name="T64" fmla="*/ 444 w 575"/>
                <a:gd name="T65" fmla="*/ 242 h 573"/>
                <a:gd name="T66" fmla="*/ 397 w 575"/>
                <a:gd name="T67" fmla="*/ 289 h 573"/>
                <a:gd name="T68" fmla="*/ 208 w 575"/>
                <a:gd name="T69" fmla="*/ 480 h 573"/>
                <a:gd name="T70" fmla="*/ 95 w 575"/>
                <a:gd name="T71" fmla="*/ 366 h 573"/>
                <a:gd name="T72" fmla="*/ 286 w 575"/>
                <a:gd name="T73" fmla="*/ 175 h 573"/>
                <a:gd name="T74" fmla="*/ 46 w 575"/>
                <a:gd name="T75" fmla="*/ 204 h 573"/>
                <a:gd name="T76" fmla="*/ 204 w 575"/>
                <a:gd name="T77" fmla="*/ 204 h 573"/>
                <a:gd name="T78" fmla="*/ 68 w 575"/>
                <a:gd name="T79" fmla="*/ 339 h 573"/>
                <a:gd name="T80" fmla="*/ 47 w 575"/>
                <a:gd name="T81" fmla="*/ 318 h 573"/>
                <a:gd name="T82" fmla="*/ 46 w 575"/>
                <a:gd name="T83" fmla="*/ 204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75" h="573">
                  <a:moveTo>
                    <a:pt x="104" y="573"/>
                  </a:moveTo>
                  <a:lnTo>
                    <a:pt x="207" y="533"/>
                  </a:lnTo>
                  <a:lnTo>
                    <a:pt x="243" y="569"/>
                  </a:lnTo>
                  <a:lnTo>
                    <a:pt x="414" y="569"/>
                  </a:lnTo>
                  <a:lnTo>
                    <a:pt x="414" y="330"/>
                  </a:lnTo>
                  <a:lnTo>
                    <a:pt x="426" y="321"/>
                  </a:lnTo>
                  <a:cubicBezTo>
                    <a:pt x="522" y="239"/>
                    <a:pt x="575" y="133"/>
                    <a:pt x="575" y="21"/>
                  </a:cubicBezTo>
                  <a:lnTo>
                    <a:pt x="575" y="0"/>
                  </a:lnTo>
                  <a:lnTo>
                    <a:pt x="554" y="0"/>
                  </a:lnTo>
                  <a:cubicBezTo>
                    <a:pt x="440" y="0"/>
                    <a:pt x="335" y="53"/>
                    <a:pt x="254" y="148"/>
                  </a:cubicBezTo>
                  <a:lnTo>
                    <a:pt x="242" y="162"/>
                  </a:lnTo>
                  <a:lnTo>
                    <a:pt x="6" y="162"/>
                  </a:lnTo>
                  <a:lnTo>
                    <a:pt x="6" y="333"/>
                  </a:lnTo>
                  <a:lnTo>
                    <a:pt x="42" y="369"/>
                  </a:lnTo>
                  <a:lnTo>
                    <a:pt x="0" y="472"/>
                  </a:lnTo>
                  <a:lnTo>
                    <a:pt x="104" y="573"/>
                  </a:lnTo>
                  <a:close/>
                  <a:moveTo>
                    <a:pt x="52" y="464"/>
                  </a:moveTo>
                  <a:lnTo>
                    <a:pt x="75" y="403"/>
                  </a:lnTo>
                  <a:lnTo>
                    <a:pt x="175" y="503"/>
                  </a:lnTo>
                  <a:lnTo>
                    <a:pt x="114" y="526"/>
                  </a:lnTo>
                  <a:lnTo>
                    <a:pt x="52" y="464"/>
                  </a:lnTo>
                  <a:close/>
                  <a:moveTo>
                    <a:pt x="372" y="529"/>
                  </a:moveTo>
                  <a:lnTo>
                    <a:pt x="258" y="529"/>
                  </a:lnTo>
                  <a:lnTo>
                    <a:pt x="238" y="508"/>
                  </a:lnTo>
                  <a:lnTo>
                    <a:pt x="372" y="372"/>
                  </a:lnTo>
                  <a:lnTo>
                    <a:pt x="372" y="529"/>
                  </a:lnTo>
                  <a:close/>
                  <a:moveTo>
                    <a:pt x="472" y="214"/>
                  </a:moveTo>
                  <a:lnTo>
                    <a:pt x="364" y="105"/>
                  </a:lnTo>
                  <a:cubicBezTo>
                    <a:pt x="414" y="67"/>
                    <a:pt x="474" y="44"/>
                    <a:pt x="535" y="40"/>
                  </a:cubicBezTo>
                  <a:cubicBezTo>
                    <a:pt x="531" y="103"/>
                    <a:pt x="508" y="161"/>
                    <a:pt x="472" y="214"/>
                  </a:cubicBezTo>
                  <a:close/>
                  <a:moveTo>
                    <a:pt x="286" y="175"/>
                  </a:moveTo>
                  <a:cubicBezTo>
                    <a:pt x="300" y="158"/>
                    <a:pt x="315" y="143"/>
                    <a:pt x="331" y="128"/>
                  </a:cubicBezTo>
                  <a:lnTo>
                    <a:pt x="444" y="242"/>
                  </a:lnTo>
                  <a:cubicBezTo>
                    <a:pt x="431" y="258"/>
                    <a:pt x="414" y="273"/>
                    <a:pt x="397" y="289"/>
                  </a:cubicBezTo>
                  <a:lnTo>
                    <a:pt x="208" y="480"/>
                  </a:lnTo>
                  <a:lnTo>
                    <a:pt x="95" y="366"/>
                  </a:lnTo>
                  <a:lnTo>
                    <a:pt x="286" y="175"/>
                  </a:lnTo>
                  <a:close/>
                  <a:moveTo>
                    <a:pt x="46" y="204"/>
                  </a:moveTo>
                  <a:lnTo>
                    <a:pt x="204" y="204"/>
                  </a:lnTo>
                  <a:lnTo>
                    <a:pt x="68" y="339"/>
                  </a:lnTo>
                  <a:lnTo>
                    <a:pt x="47" y="318"/>
                  </a:lnTo>
                  <a:cubicBezTo>
                    <a:pt x="46" y="316"/>
                    <a:pt x="46" y="204"/>
                    <a:pt x="46" y="204"/>
                  </a:cubicBezTo>
                  <a:close/>
                </a:path>
              </a:pathLst>
            </a:custGeom>
            <a:grpFill/>
            <a:ln w="0">
              <a:solidFill>
                <a:srgbClr val="0070C0"/>
              </a:solidFill>
              <a:prstDash val="solid"/>
              <a:round/>
              <a:headEnd/>
              <a:tailEnd/>
            </a:ln>
          </p:spPr>
          <p:txBody>
            <a:bodyPr vert="horz" wrap="square" lIns="91427" tIns="45713" rIns="91427" bIns="45713" numCol="1" anchor="t" anchorCtr="0" compatLnSpc="1">
              <a:prstTxWarp prst="textNoShape">
                <a:avLst/>
              </a:prstTxWarp>
            </a:bodyPr>
            <a:lstStyle/>
            <a:p>
              <a:pPr defTabSz="914224">
                <a:defRPr/>
              </a:pPr>
              <a:endParaRPr lang="en-US" dirty="0">
                <a:solidFill>
                  <a:prstClr val="black"/>
                </a:solidFill>
                <a:latin typeface="Segoe UI"/>
              </a:endParaRPr>
            </a:p>
          </p:txBody>
        </p:sp>
        <p:sp>
          <p:nvSpPr>
            <p:cNvPr id="179" name="Oval 249">
              <a:extLst>
                <a:ext uri="{FF2B5EF4-FFF2-40B4-BE49-F238E27FC236}">
                  <a16:creationId xmlns:a16="http://schemas.microsoft.com/office/drawing/2014/main" id="{733A3538-5C38-40B9-B39B-EF2C9C5AB717}"/>
                </a:ext>
              </a:extLst>
            </p:cNvPr>
            <p:cNvSpPr>
              <a:spLocks noChangeArrowheads="1"/>
            </p:cNvSpPr>
            <p:nvPr/>
          </p:nvSpPr>
          <p:spPr bwMode="auto">
            <a:xfrm>
              <a:off x="5937032" y="-3132476"/>
              <a:ext cx="60325" cy="60325"/>
            </a:xfrm>
            <a:prstGeom prst="ellipse">
              <a:avLst/>
            </a:prstGeom>
            <a:grpFill/>
            <a:ln w="0">
              <a:solidFill>
                <a:srgbClr val="0070C0"/>
              </a:solidFill>
              <a:prstDash val="solid"/>
              <a:round/>
              <a:headEnd/>
              <a:tailEnd/>
            </a:ln>
          </p:spPr>
          <p:txBody>
            <a:bodyPr vert="horz" wrap="square" lIns="91427" tIns="45713" rIns="91427" bIns="45713" numCol="1" anchor="t" anchorCtr="0" compatLnSpc="1">
              <a:prstTxWarp prst="textNoShape">
                <a:avLst/>
              </a:prstTxWarp>
            </a:bodyPr>
            <a:lstStyle/>
            <a:p>
              <a:pPr defTabSz="914224">
                <a:defRPr/>
              </a:pPr>
              <a:endParaRPr lang="en-US" dirty="0">
                <a:solidFill>
                  <a:prstClr val="black"/>
                </a:solidFill>
                <a:latin typeface="Segoe UI"/>
              </a:endParaRPr>
            </a:p>
          </p:txBody>
        </p:sp>
      </p:grpSp>
      <p:sp>
        <p:nvSpPr>
          <p:cNvPr id="180" name="FAzure Time Series Insights">
            <a:extLst>
              <a:ext uri="{FF2B5EF4-FFF2-40B4-BE49-F238E27FC236}">
                <a16:creationId xmlns:a16="http://schemas.microsoft.com/office/drawing/2014/main" id="{EB6D1627-1122-47FD-9A52-FE53DD7C3B2A}"/>
              </a:ext>
            </a:extLst>
          </p:cNvPr>
          <p:cNvSpPr>
            <a:spLocks noChangeAspect="1"/>
          </p:cNvSpPr>
          <p:nvPr/>
        </p:nvSpPr>
        <p:spPr bwMode="auto">
          <a:xfrm>
            <a:off x="5774691" y="3087248"/>
            <a:ext cx="425390" cy="425390"/>
          </a:xfrm>
          <a:custGeom>
            <a:avLst/>
            <a:gdLst>
              <a:gd name="connsiteX0" fmla="*/ 14723 w 956119"/>
              <a:gd name="connsiteY0" fmla="*/ 629519 h 974006"/>
              <a:gd name="connsiteX1" fmla="*/ 125273 w 956119"/>
              <a:gd name="connsiteY1" fmla="*/ 629519 h 974006"/>
              <a:gd name="connsiteX2" fmla="*/ 127061 w 956119"/>
              <a:gd name="connsiteY2" fmla="*/ 635280 h 974006"/>
              <a:gd name="connsiteX3" fmla="*/ 478059 w 956119"/>
              <a:gd name="connsiteY3" fmla="*/ 867937 h 974006"/>
              <a:gd name="connsiteX4" fmla="*/ 829058 w 956119"/>
              <a:gd name="connsiteY4" fmla="*/ 635280 h 974006"/>
              <a:gd name="connsiteX5" fmla="*/ 830846 w 956119"/>
              <a:gd name="connsiteY5" fmla="*/ 629519 h 974006"/>
              <a:gd name="connsiteX6" fmla="*/ 941395 w 956119"/>
              <a:gd name="connsiteY6" fmla="*/ 629519 h 974006"/>
              <a:gd name="connsiteX7" fmla="*/ 926791 w 956119"/>
              <a:gd name="connsiteY7" fmla="*/ 676567 h 974006"/>
              <a:gd name="connsiteX8" fmla="*/ 478059 w 956119"/>
              <a:gd name="connsiteY8" fmla="*/ 974006 h 974006"/>
              <a:gd name="connsiteX9" fmla="*/ 29327 w 956119"/>
              <a:gd name="connsiteY9" fmla="*/ 676567 h 974006"/>
              <a:gd name="connsiteX10" fmla="*/ 431843 w 956119"/>
              <a:gd name="connsiteY10" fmla="*/ 265936 h 974006"/>
              <a:gd name="connsiteX11" fmla="*/ 512292 w 956119"/>
              <a:gd name="connsiteY11" fmla="*/ 476939 h 974006"/>
              <a:gd name="connsiteX12" fmla="*/ 514638 w 956119"/>
              <a:gd name="connsiteY12" fmla="*/ 476939 h 974006"/>
              <a:gd name="connsiteX13" fmla="*/ 550380 w 956119"/>
              <a:gd name="connsiteY13" fmla="*/ 570988 h 974006"/>
              <a:gd name="connsiteX14" fmla="*/ 605703 w 956119"/>
              <a:gd name="connsiteY14" fmla="*/ 476939 h 974006"/>
              <a:gd name="connsiteX15" fmla="*/ 698149 w 956119"/>
              <a:gd name="connsiteY15" fmla="*/ 476939 h 974006"/>
              <a:gd name="connsiteX16" fmla="*/ 698147 w 956119"/>
              <a:gd name="connsiteY16" fmla="*/ 476942 h 974006"/>
              <a:gd name="connsiteX17" fmla="*/ 906152 w 956119"/>
              <a:gd name="connsiteY17" fmla="*/ 476942 h 974006"/>
              <a:gd name="connsiteX18" fmla="*/ 946652 w 956119"/>
              <a:gd name="connsiteY18" fmla="*/ 517442 h 974006"/>
              <a:gd name="connsiteX19" fmla="*/ 946651 w 956119"/>
              <a:gd name="connsiteY19" fmla="*/ 517442 h 974006"/>
              <a:gd name="connsiteX20" fmla="*/ 906151 w 956119"/>
              <a:gd name="connsiteY20" fmla="*/ 557942 h 974006"/>
              <a:gd name="connsiteX21" fmla="*/ 645070 w 956119"/>
              <a:gd name="connsiteY21" fmla="*/ 557942 h 974006"/>
              <a:gd name="connsiteX22" fmla="*/ 521319 w 956119"/>
              <a:gd name="connsiteY22" fmla="*/ 746796 h 974006"/>
              <a:gd name="connsiteX23" fmla="*/ 514386 w 956119"/>
              <a:gd name="connsiteY23" fmla="*/ 727687 h 974006"/>
              <a:gd name="connsiteX24" fmla="*/ 419220 w 956119"/>
              <a:gd name="connsiteY24" fmla="*/ 426015 h 974006"/>
              <a:gd name="connsiteX25" fmla="*/ 354803 w 956119"/>
              <a:gd name="connsiteY25" fmla="*/ 557942 h 974006"/>
              <a:gd name="connsiteX26" fmla="*/ 270770 w 956119"/>
              <a:gd name="connsiteY26" fmla="*/ 557942 h 974006"/>
              <a:gd name="connsiteX27" fmla="*/ 45129 w 956119"/>
              <a:gd name="connsiteY27" fmla="*/ 557941 h 974006"/>
              <a:gd name="connsiteX28" fmla="*/ 16491 w 956119"/>
              <a:gd name="connsiteY28" fmla="*/ 546079 h 974006"/>
              <a:gd name="connsiteX29" fmla="*/ 4629 w 956119"/>
              <a:gd name="connsiteY29" fmla="*/ 517442 h 974006"/>
              <a:gd name="connsiteX30" fmla="*/ 16491 w 956119"/>
              <a:gd name="connsiteY30" fmla="*/ 488804 h 974006"/>
              <a:gd name="connsiteX31" fmla="*/ 45129 w 956119"/>
              <a:gd name="connsiteY31" fmla="*/ 476942 h 974006"/>
              <a:gd name="connsiteX32" fmla="*/ 315450 w 956119"/>
              <a:gd name="connsiteY32" fmla="*/ 476942 h 974006"/>
              <a:gd name="connsiteX33" fmla="*/ 478059 w 956119"/>
              <a:gd name="connsiteY33" fmla="*/ 0 h 974006"/>
              <a:gd name="connsiteX34" fmla="*/ 955168 w 956119"/>
              <a:gd name="connsiteY34" fmla="*/ 388855 h 974006"/>
              <a:gd name="connsiteX35" fmla="*/ 956119 w 956119"/>
              <a:gd name="connsiteY35" fmla="*/ 398283 h 974006"/>
              <a:gd name="connsiteX36" fmla="*/ 847545 w 956119"/>
              <a:gd name="connsiteY36" fmla="*/ 398283 h 974006"/>
              <a:gd name="connsiteX37" fmla="*/ 829058 w 956119"/>
              <a:gd name="connsiteY37" fmla="*/ 338727 h 974006"/>
              <a:gd name="connsiteX38" fmla="*/ 478059 w 956119"/>
              <a:gd name="connsiteY38" fmla="*/ 106069 h 974006"/>
              <a:gd name="connsiteX39" fmla="*/ 127061 w 956119"/>
              <a:gd name="connsiteY39" fmla="*/ 338727 h 974006"/>
              <a:gd name="connsiteX40" fmla="*/ 108574 w 956119"/>
              <a:gd name="connsiteY40" fmla="*/ 398283 h 974006"/>
              <a:gd name="connsiteX41" fmla="*/ 0 w 956119"/>
              <a:gd name="connsiteY41" fmla="*/ 398283 h 974006"/>
              <a:gd name="connsiteX42" fmla="*/ 950 w 956119"/>
              <a:gd name="connsiteY42" fmla="*/ 388855 h 974006"/>
              <a:gd name="connsiteX43" fmla="*/ 478059 w 956119"/>
              <a:gd name="connsiteY43" fmla="*/ 0 h 974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956119" h="974006">
                <a:moveTo>
                  <a:pt x="14723" y="629519"/>
                </a:moveTo>
                <a:lnTo>
                  <a:pt x="125273" y="629519"/>
                </a:lnTo>
                <a:lnTo>
                  <a:pt x="127061" y="635280"/>
                </a:lnTo>
                <a:cubicBezTo>
                  <a:pt x="184890" y="772003"/>
                  <a:pt x="320271" y="867937"/>
                  <a:pt x="478059" y="867937"/>
                </a:cubicBezTo>
                <a:cubicBezTo>
                  <a:pt x="635847" y="867937"/>
                  <a:pt x="771229" y="772003"/>
                  <a:pt x="829058" y="635280"/>
                </a:cubicBezTo>
                <a:lnTo>
                  <a:pt x="830846" y="629519"/>
                </a:lnTo>
                <a:lnTo>
                  <a:pt x="941395" y="629519"/>
                </a:lnTo>
                <a:lnTo>
                  <a:pt x="926791" y="676567"/>
                </a:lnTo>
                <a:cubicBezTo>
                  <a:pt x="852860" y="851359"/>
                  <a:pt x="679782" y="974006"/>
                  <a:pt x="478059" y="974006"/>
                </a:cubicBezTo>
                <a:cubicBezTo>
                  <a:pt x="276336" y="974006"/>
                  <a:pt x="103259" y="851359"/>
                  <a:pt x="29327" y="676567"/>
                </a:cubicBezTo>
                <a:close/>
                <a:moveTo>
                  <a:pt x="431843" y="265936"/>
                </a:moveTo>
                <a:lnTo>
                  <a:pt x="512292" y="476939"/>
                </a:lnTo>
                <a:lnTo>
                  <a:pt x="514638" y="476939"/>
                </a:lnTo>
                <a:lnTo>
                  <a:pt x="550380" y="570988"/>
                </a:lnTo>
                <a:lnTo>
                  <a:pt x="605703" y="476939"/>
                </a:lnTo>
                <a:lnTo>
                  <a:pt x="698149" y="476939"/>
                </a:lnTo>
                <a:lnTo>
                  <a:pt x="698147" y="476942"/>
                </a:lnTo>
                <a:lnTo>
                  <a:pt x="906152" y="476942"/>
                </a:lnTo>
                <a:cubicBezTo>
                  <a:pt x="928520" y="476942"/>
                  <a:pt x="946652" y="495074"/>
                  <a:pt x="946652" y="517442"/>
                </a:cubicBezTo>
                <a:lnTo>
                  <a:pt x="946651" y="517442"/>
                </a:lnTo>
                <a:cubicBezTo>
                  <a:pt x="946651" y="539810"/>
                  <a:pt x="928519" y="557942"/>
                  <a:pt x="906151" y="557942"/>
                </a:cubicBezTo>
                <a:lnTo>
                  <a:pt x="645070" y="557942"/>
                </a:lnTo>
                <a:lnTo>
                  <a:pt x="521319" y="746796"/>
                </a:lnTo>
                <a:lnTo>
                  <a:pt x="514386" y="727687"/>
                </a:lnTo>
                <a:lnTo>
                  <a:pt x="419220" y="426015"/>
                </a:lnTo>
                <a:lnTo>
                  <a:pt x="354803" y="557942"/>
                </a:lnTo>
                <a:lnTo>
                  <a:pt x="270770" y="557942"/>
                </a:lnTo>
                <a:lnTo>
                  <a:pt x="45129" y="557941"/>
                </a:lnTo>
                <a:cubicBezTo>
                  <a:pt x="33945" y="557941"/>
                  <a:pt x="23820" y="553408"/>
                  <a:pt x="16491" y="546079"/>
                </a:cubicBezTo>
                <a:lnTo>
                  <a:pt x="4629" y="517442"/>
                </a:lnTo>
                <a:lnTo>
                  <a:pt x="16491" y="488804"/>
                </a:lnTo>
                <a:cubicBezTo>
                  <a:pt x="23820" y="481475"/>
                  <a:pt x="33945" y="476942"/>
                  <a:pt x="45129" y="476942"/>
                </a:cubicBezTo>
                <a:lnTo>
                  <a:pt x="315450" y="476942"/>
                </a:lnTo>
                <a:close/>
                <a:moveTo>
                  <a:pt x="478059" y="0"/>
                </a:moveTo>
                <a:cubicBezTo>
                  <a:pt x="713403" y="0"/>
                  <a:pt x="909757" y="166936"/>
                  <a:pt x="955168" y="388855"/>
                </a:cubicBezTo>
                <a:lnTo>
                  <a:pt x="956119" y="398283"/>
                </a:lnTo>
                <a:lnTo>
                  <a:pt x="847545" y="398283"/>
                </a:lnTo>
                <a:lnTo>
                  <a:pt x="829058" y="338727"/>
                </a:lnTo>
                <a:cubicBezTo>
                  <a:pt x="771229" y="202004"/>
                  <a:pt x="635847" y="106069"/>
                  <a:pt x="478059" y="106069"/>
                </a:cubicBezTo>
                <a:cubicBezTo>
                  <a:pt x="320271" y="106069"/>
                  <a:pt x="184890" y="202004"/>
                  <a:pt x="127061" y="338727"/>
                </a:cubicBezTo>
                <a:lnTo>
                  <a:pt x="108574" y="398283"/>
                </a:lnTo>
                <a:lnTo>
                  <a:pt x="0" y="398283"/>
                </a:lnTo>
                <a:lnTo>
                  <a:pt x="950" y="388855"/>
                </a:lnTo>
                <a:cubicBezTo>
                  <a:pt x="46362" y="166936"/>
                  <a:pt x="242716" y="0"/>
                  <a:pt x="478059" y="0"/>
                </a:cubicBezTo>
                <a:close/>
              </a:path>
            </a:pathLst>
          </a:cu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490" dirty="0">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415871030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 name="Picture 54">
            <a:extLst>
              <a:ext uri="{FF2B5EF4-FFF2-40B4-BE49-F238E27FC236}">
                <a16:creationId xmlns:a16="http://schemas.microsoft.com/office/drawing/2014/main" id="{74F72F27-5D8F-490A-8375-3157AAF1CE20}"/>
              </a:ext>
            </a:extLst>
          </p:cNvPr>
          <p:cNvPicPr>
            <a:picLocks noChangeAspect="1"/>
          </p:cNvPicPr>
          <p:nvPr/>
        </p:nvPicPr>
        <p:blipFill rotWithShape="1">
          <a:blip r:embed="rId3" cstate="hqprint">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l="40950" t="-106" r="2691" b="-106"/>
          <a:stretch/>
        </p:blipFill>
        <p:spPr>
          <a:xfrm>
            <a:off x="-13108" y="-9870"/>
            <a:ext cx="7004395" cy="7004395"/>
          </a:xfrm>
          <a:prstGeom prst="rect">
            <a:avLst/>
          </a:prstGeom>
        </p:spPr>
      </p:pic>
      <p:sp>
        <p:nvSpPr>
          <p:cNvPr id="11" name="Rectangle 10">
            <a:extLst>
              <a:ext uri="{FF2B5EF4-FFF2-40B4-BE49-F238E27FC236}">
                <a16:creationId xmlns:a16="http://schemas.microsoft.com/office/drawing/2014/main" id="{A0BF7BB7-5C85-499E-9BFE-C71B72657BD7}"/>
              </a:ext>
            </a:extLst>
          </p:cNvPr>
          <p:cNvSpPr/>
          <p:nvPr/>
        </p:nvSpPr>
        <p:spPr>
          <a:xfrm>
            <a:off x="0" y="2996125"/>
            <a:ext cx="7018372" cy="992404"/>
          </a:xfrm>
          <a:prstGeom prst="rect">
            <a:avLst/>
          </a:prstGeom>
        </p:spPr>
        <p:txBody>
          <a:bodyPr wrap="square" lIns="0" tIns="0" rIns="274320" bIns="0" anchor="ctr">
            <a:noAutofit/>
          </a:bodyPr>
          <a:lstStyle/>
          <a:p>
            <a:pPr algn="r"/>
            <a:r>
              <a:rPr lang="en-US" sz="5400" dirty="0">
                <a:solidFill>
                  <a:schemeClr val="bg1"/>
                </a:solidFill>
                <a:latin typeface="+mj-lt"/>
              </a:rPr>
              <a:t>Microsoft </a:t>
            </a:r>
            <a:r>
              <a:rPr lang="en-US" sz="5400" dirty="0">
                <a:solidFill>
                  <a:schemeClr val="bg1"/>
                </a:solidFill>
                <a:latin typeface="Segoe UI Semibold" panose="020B0702040204020203" pitchFamily="34" charset="0"/>
                <a:cs typeface="Segoe UI Semibold" panose="020B0702040204020203" pitchFamily="34" charset="0"/>
              </a:rPr>
              <a:t>IoT Central</a:t>
            </a:r>
            <a:endParaRPr lang="en-US" sz="3200" dirty="0">
              <a:solidFill>
                <a:schemeClr val="bg1"/>
              </a:solidFill>
              <a:latin typeface="Segoe UI Semibold" panose="020B0702040204020203" pitchFamily="34" charset="0"/>
              <a:cs typeface="Segoe UI Semibold" panose="020B0702040204020203" pitchFamily="34" charset="0"/>
            </a:endParaRPr>
          </a:p>
        </p:txBody>
      </p:sp>
      <p:grpSp>
        <p:nvGrpSpPr>
          <p:cNvPr id="4" name="Group 3">
            <a:extLst>
              <a:ext uri="{FF2B5EF4-FFF2-40B4-BE49-F238E27FC236}">
                <a16:creationId xmlns:a16="http://schemas.microsoft.com/office/drawing/2014/main" id="{0B110470-6A3C-4FEA-809D-11A97D6BA4FC}"/>
              </a:ext>
            </a:extLst>
          </p:cNvPr>
          <p:cNvGrpSpPr/>
          <p:nvPr/>
        </p:nvGrpSpPr>
        <p:grpSpPr>
          <a:xfrm>
            <a:off x="7590337" y="1101314"/>
            <a:ext cx="4439411" cy="4782026"/>
            <a:chOff x="7610000" y="1099682"/>
            <a:chExt cx="4439411" cy="4782026"/>
          </a:xfrm>
        </p:grpSpPr>
        <p:sp>
          <p:nvSpPr>
            <p:cNvPr id="39" name="Rectangle 38">
              <a:extLst>
                <a:ext uri="{FF2B5EF4-FFF2-40B4-BE49-F238E27FC236}">
                  <a16:creationId xmlns:a16="http://schemas.microsoft.com/office/drawing/2014/main" id="{FF190BC7-5090-4292-95E0-C88BBDC689E5}"/>
                </a:ext>
              </a:extLst>
            </p:cNvPr>
            <p:cNvSpPr/>
            <p:nvPr/>
          </p:nvSpPr>
          <p:spPr>
            <a:xfrm>
              <a:off x="8103613" y="1887876"/>
              <a:ext cx="3749040" cy="246221"/>
            </a:xfrm>
            <a:prstGeom prst="rect">
              <a:avLst/>
            </a:prstGeom>
          </p:spPr>
          <p:txBody>
            <a:bodyPr wrap="square" lIns="0" tIns="0" rIns="0" bIns="0" anchor="ctr">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1933">
                <a:spcBef>
                  <a:spcPts val="1836"/>
                </a:spcBef>
                <a:defRPr/>
              </a:pPr>
              <a:r>
                <a:rPr lang="en-US" sz="1600" kern="0" spc="-30" dirty="0">
                  <a:latin typeface="Segoe UI" panose="020B0502040204020203" pitchFamily="34" charset="0"/>
                  <a:cs typeface="Segoe UI" panose="020B0502040204020203" pitchFamily="34" charset="0"/>
                </a:rPr>
                <a:t>No cloud development expertise required </a:t>
              </a:r>
            </a:p>
          </p:txBody>
        </p:sp>
        <p:sp>
          <p:nvSpPr>
            <p:cNvPr id="2" name="Rectangle 1">
              <a:extLst>
                <a:ext uri="{FF2B5EF4-FFF2-40B4-BE49-F238E27FC236}">
                  <a16:creationId xmlns:a16="http://schemas.microsoft.com/office/drawing/2014/main" id="{7859B81D-7636-4534-A524-096FA2A551F4}"/>
                </a:ext>
              </a:extLst>
            </p:cNvPr>
            <p:cNvSpPr/>
            <p:nvPr/>
          </p:nvSpPr>
          <p:spPr>
            <a:xfrm>
              <a:off x="8103612" y="1136592"/>
              <a:ext cx="3657600" cy="246221"/>
            </a:xfrm>
            <a:prstGeom prst="rect">
              <a:avLst/>
            </a:prstGeom>
          </p:spPr>
          <p:txBody>
            <a:bodyPr wrap="square" lIns="0" tIns="0" rIns="0" bIns="0" anchor="ctr">
              <a:spAutoFit/>
            </a:bodyPr>
            <a:lstStyle/>
            <a:p>
              <a:pPr defTabSz="931933">
                <a:spcBef>
                  <a:spcPts val="1836"/>
                </a:spcBef>
                <a:defRPr/>
              </a:pPr>
              <a:r>
                <a:rPr lang="en-US" sz="1600" kern="0" spc="-30" dirty="0">
                  <a:latin typeface="Segoe UI" panose="020B0502040204020203" pitchFamily="34" charset="0"/>
                  <a:cs typeface="Segoe UI" panose="020B0502040204020203" pitchFamily="34" charset="0"/>
                </a:rPr>
                <a:t>Fully hosted and managed by Microsoft</a:t>
              </a:r>
            </a:p>
          </p:txBody>
        </p:sp>
        <p:sp>
          <p:nvSpPr>
            <p:cNvPr id="49" name="BarChartHorizontal_E9EB" title="Icon of a horizontal bar graph">
              <a:extLst>
                <a:ext uri="{FF2B5EF4-FFF2-40B4-BE49-F238E27FC236}">
                  <a16:creationId xmlns:a16="http://schemas.microsoft.com/office/drawing/2014/main" id="{D43307A3-55A8-41D0-A3BC-B1EFCF130A73}"/>
                </a:ext>
              </a:extLst>
            </p:cNvPr>
            <p:cNvSpPr>
              <a:spLocks noChangeAspect="1" noEditPoints="1"/>
            </p:cNvSpPr>
            <p:nvPr/>
          </p:nvSpPr>
          <p:spPr bwMode="auto">
            <a:xfrm>
              <a:off x="7666219" y="4821253"/>
              <a:ext cx="274320" cy="274320"/>
            </a:xfrm>
            <a:custGeom>
              <a:avLst/>
              <a:gdLst>
                <a:gd name="T0" fmla="*/ 105 w 709"/>
                <a:gd name="T1" fmla="*/ 184 h 709"/>
                <a:gd name="T2" fmla="*/ 105 w 709"/>
                <a:gd name="T3" fmla="*/ 79 h 709"/>
                <a:gd name="T4" fmla="*/ 525 w 709"/>
                <a:gd name="T5" fmla="*/ 79 h 709"/>
                <a:gd name="T6" fmla="*/ 525 w 709"/>
                <a:gd name="T7" fmla="*/ 184 h 709"/>
                <a:gd name="T8" fmla="*/ 105 w 709"/>
                <a:gd name="T9" fmla="*/ 184 h 709"/>
                <a:gd name="T10" fmla="*/ 420 w 709"/>
                <a:gd name="T11" fmla="*/ 394 h 709"/>
                <a:gd name="T12" fmla="*/ 420 w 709"/>
                <a:gd name="T13" fmla="*/ 289 h 709"/>
                <a:gd name="T14" fmla="*/ 105 w 709"/>
                <a:gd name="T15" fmla="*/ 289 h 709"/>
                <a:gd name="T16" fmla="*/ 105 w 709"/>
                <a:gd name="T17" fmla="*/ 394 h 709"/>
                <a:gd name="T18" fmla="*/ 420 w 709"/>
                <a:gd name="T19" fmla="*/ 394 h 709"/>
                <a:gd name="T20" fmla="*/ 630 w 709"/>
                <a:gd name="T21" fmla="*/ 604 h 709"/>
                <a:gd name="T22" fmla="*/ 630 w 709"/>
                <a:gd name="T23" fmla="*/ 499 h 709"/>
                <a:gd name="T24" fmla="*/ 105 w 709"/>
                <a:gd name="T25" fmla="*/ 499 h 709"/>
                <a:gd name="T26" fmla="*/ 105 w 709"/>
                <a:gd name="T27" fmla="*/ 604 h 709"/>
                <a:gd name="T28" fmla="*/ 630 w 709"/>
                <a:gd name="T29" fmla="*/ 604 h 709"/>
                <a:gd name="T30" fmla="*/ 0 w 709"/>
                <a:gd name="T31" fmla="*/ 0 h 709"/>
                <a:gd name="T32" fmla="*/ 0 w 709"/>
                <a:gd name="T33" fmla="*/ 709 h 709"/>
                <a:gd name="T34" fmla="*/ 709 w 709"/>
                <a:gd name="T35" fmla="*/ 709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9" h="709">
                  <a:moveTo>
                    <a:pt x="105" y="184"/>
                  </a:moveTo>
                  <a:lnTo>
                    <a:pt x="105" y="79"/>
                  </a:lnTo>
                  <a:lnTo>
                    <a:pt x="525" y="79"/>
                  </a:lnTo>
                  <a:lnTo>
                    <a:pt x="525" y="184"/>
                  </a:lnTo>
                  <a:lnTo>
                    <a:pt x="105" y="184"/>
                  </a:lnTo>
                  <a:moveTo>
                    <a:pt x="420" y="394"/>
                  </a:moveTo>
                  <a:lnTo>
                    <a:pt x="420" y="289"/>
                  </a:lnTo>
                  <a:lnTo>
                    <a:pt x="105" y="289"/>
                  </a:lnTo>
                  <a:lnTo>
                    <a:pt x="105" y="394"/>
                  </a:lnTo>
                  <a:lnTo>
                    <a:pt x="420" y="394"/>
                  </a:lnTo>
                  <a:moveTo>
                    <a:pt x="630" y="604"/>
                  </a:moveTo>
                  <a:lnTo>
                    <a:pt x="630" y="499"/>
                  </a:lnTo>
                  <a:lnTo>
                    <a:pt x="105" y="499"/>
                  </a:lnTo>
                  <a:lnTo>
                    <a:pt x="105" y="604"/>
                  </a:lnTo>
                  <a:lnTo>
                    <a:pt x="630" y="604"/>
                  </a:lnTo>
                  <a:moveTo>
                    <a:pt x="0" y="0"/>
                  </a:moveTo>
                  <a:lnTo>
                    <a:pt x="0" y="709"/>
                  </a:lnTo>
                  <a:lnTo>
                    <a:pt x="709" y="709"/>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0" tIns="0" rIns="0" bIns="0" numCol="1" anchor="ctr" anchorCtr="0" compatLnSpc="1">
              <a:prstTxWarp prst="textNoShape">
                <a:avLst/>
              </a:prstTxWarp>
            </a:bodyPr>
            <a:lstStyle/>
            <a:p>
              <a:endParaRPr lang="en-US" sz="1600" dirty="0">
                <a:gradFill>
                  <a:gsLst>
                    <a:gs pos="0">
                      <a:srgbClr val="505050"/>
                    </a:gs>
                    <a:gs pos="100000">
                      <a:srgbClr val="505050"/>
                    </a:gs>
                  </a:gsLst>
                  <a:lin ang="5400000" scaled="1"/>
                </a:gradFill>
                <a:latin typeface="Segoe UI" panose="020B0502040204020203" pitchFamily="34" charset="0"/>
                <a:cs typeface="Segoe UI" panose="020B0502040204020203" pitchFamily="34" charset="0"/>
              </a:endParaRPr>
            </a:p>
          </p:txBody>
        </p:sp>
        <p:sp>
          <p:nvSpPr>
            <p:cNvPr id="6" name="Rectangle 5">
              <a:extLst>
                <a:ext uri="{FF2B5EF4-FFF2-40B4-BE49-F238E27FC236}">
                  <a16:creationId xmlns:a16="http://schemas.microsoft.com/office/drawing/2014/main" id="{FD259E22-BB75-4D8B-BA07-4C12F035ADBB}"/>
                </a:ext>
              </a:extLst>
            </p:cNvPr>
            <p:cNvSpPr/>
            <p:nvPr/>
          </p:nvSpPr>
          <p:spPr>
            <a:xfrm>
              <a:off x="8103613" y="4835303"/>
              <a:ext cx="3822841" cy="246221"/>
            </a:xfrm>
            <a:prstGeom prst="rect">
              <a:avLst/>
            </a:prstGeom>
          </p:spPr>
          <p:txBody>
            <a:bodyPr wrap="square" lIns="0" tIns="0" rIns="0" bIns="0" anchor="ctr">
              <a:spAutoFit/>
            </a:bodyPr>
            <a:lstStyle/>
            <a:p>
              <a:pPr defTabSz="931933">
                <a:spcBef>
                  <a:spcPts val="1836"/>
                </a:spcBef>
                <a:defRPr/>
              </a:pPr>
              <a:r>
                <a:rPr lang="en-US" sz="1600" kern="0" spc="-30" dirty="0">
                  <a:latin typeface="Segoe UI" panose="020B0502040204020203" pitchFamily="34" charset="0"/>
                  <a:cs typeface="Segoe UI" panose="020B0502040204020203" pitchFamily="34" charset="0"/>
                </a:rPr>
                <a:t>Analytics, dashboards and visualization</a:t>
              </a:r>
            </a:p>
          </p:txBody>
        </p:sp>
        <p:sp>
          <p:nvSpPr>
            <p:cNvPr id="50" name="people_3" title="Icon of a person surrounded by brackets">
              <a:extLst>
                <a:ext uri="{FF2B5EF4-FFF2-40B4-BE49-F238E27FC236}">
                  <a16:creationId xmlns:a16="http://schemas.microsoft.com/office/drawing/2014/main" id="{4507F4E1-7E7F-4C53-9861-8CF91822EF92}"/>
                </a:ext>
              </a:extLst>
            </p:cNvPr>
            <p:cNvSpPr>
              <a:spLocks noChangeAspect="1" noEditPoints="1"/>
            </p:cNvSpPr>
            <p:nvPr/>
          </p:nvSpPr>
          <p:spPr bwMode="auto">
            <a:xfrm>
              <a:off x="7644629" y="4059098"/>
              <a:ext cx="317501" cy="320040"/>
            </a:xfrm>
            <a:custGeom>
              <a:avLst/>
              <a:gdLst>
                <a:gd name="T0" fmla="*/ 346 w 346"/>
                <a:gd name="T1" fmla="*/ 265 h 348"/>
                <a:gd name="T2" fmla="*/ 346 w 346"/>
                <a:gd name="T3" fmla="*/ 348 h 348"/>
                <a:gd name="T4" fmla="*/ 263 w 346"/>
                <a:gd name="T5" fmla="*/ 348 h 348"/>
                <a:gd name="T6" fmla="*/ 346 w 346"/>
                <a:gd name="T7" fmla="*/ 83 h 348"/>
                <a:gd name="T8" fmla="*/ 346 w 346"/>
                <a:gd name="T9" fmla="*/ 0 h 348"/>
                <a:gd name="T10" fmla="*/ 263 w 346"/>
                <a:gd name="T11" fmla="*/ 0 h 348"/>
                <a:gd name="T12" fmla="*/ 83 w 346"/>
                <a:gd name="T13" fmla="*/ 0 h 348"/>
                <a:gd name="T14" fmla="*/ 0 w 346"/>
                <a:gd name="T15" fmla="*/ 0 h 348"/>
                <a:gd name="T16" fmla="*/ 0 w 346"/>
                <a:gd name="T17" fmla="*/ 83 h 348"/>
                <a:gd name="T18" fmla="*/ 0 w 346"/>
                <a:gd name="T19" fmla="*/ 265 h 348"/>
                <a:gd name="T20" fmla="*/ 0 w 346"/>
                <a:gd name="T21" fmla="*/ 348 h 348"/>
                <a:gd name="T22" fmla="*/ 83 w 346"/>
                <a:gd name="T23" fmla="*/ 348 h 348"/>
                <a:gd name="T24" fmla="*/ 173 w 346"/>
                <a:gd name="T25" fmla="*/ 184 h 348"/>
                <a:gd name="T26" fmla="*/ 229 w 346"/>
                <a:gd name="T27" fmla="*/ 129 h 348"/>
                <a:gd name="T28" fmla="*/ 173 w 346"/>
                <a:gd name="T29" fmla="*/ 73 h 348"/>
                <a:gd name="T30" fmla="*/ 117 w 346"/>
                <a:gd name="T31" fmla="*/ 129 h 348"/>
                <a:gd name="T32" fmla="*/ 173 w 346"/>
                <a:gd name="T33" fmla="*/ 184 h 348"/>
                <a:gd name="T34" fmla="*/ 262 w 346"/>
                <a:gd name="T35" fmla="*/ 275 h 348"/>
                <a:gd name="T36" fmla="*/ 172 w 346"/>
                <a:gd name="T37" fmla="*/ 184 h 348"/>
                <a:gd name="T38" fmla="*/ 82 w 346"/>
                <a:gd name="T39" fmla="*/ 275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46" h="348">
                  <a:moveTo>
                    <a:pt x="346" y="265"/>
                  </a:moveTo>
                  <a:cubicBezTo>
                    <a:pt x="346" y="348"/>
                    <a:pt x="346" y="348"/>
                    <a:pt x="346" y="348"/>
                  </a:cubicBezTo>
                  <a:cubicBezTo>
                    <a:pt x="263" y="348"/>
                    <a:pt x="263" y="348"/>
                    <a:pt x="263" y="348"/>
                  </a:cubicBezTo>
                  <a:moveTo>
                    <a:pt x="346" y="83"/>
                  </a:moveTo>
                  <a:cubicBezTo>
                    <a:pt x="346" y="0"/>
                    <a:pt x="346" y="0"/>
                    <a:pt x="346" y="0"/>
                  </a:cubicBezTo>
                  <a:cubicBezTo>
                    <a:pt x="263" y="0"/>
                    <a:pt x="263" y="0"/>
                    <a:pt x="263" y="0"/>
                  </a:cubicBezTo>
                  <a:moveTo>
                    <a:pt x="83" y="0"/>
                  </a:moveTo>
                  <a:cubicBezTo>
                    <a:pt x="0" y="0"/>
                    <a:pt x="0" y="0"/>
                    <a:pt x="0" y="0"/>
                  </a:cubicBezTo>
                  <a:cubicBezTo>
                    <a:pt x="0" y="83"/>
                    <a:pt x="0" y="83"/>
                    <a:pt x="0" y="83"/>
                  </a:cubicBezTo>
                  <a:moveTo>
                    <a:pt x="0" y="265"/>
                  </a:moveTo>
                  <a:cubicBezTo>
                    <a:pt x="0" y="348"/>
                    <a:pt x="0" y="348"/>
                    <a:pt x="0" y="348"/>
                  </a:cubicBezTo>
                  <a:cubicBezTo>
                    <a:pt x="83" y="348"/>
                    <a:pt x="83" y="348"/>
                    <a:pt x="83" y="348"/>
                  </a:cubicBezTo>
                  <a:moveTo>
                    <a:pt x="173" y="184"/>
                  </a:moveTo>
                  <a:cubicBezTo>
                    <a:pt x="204" y="184"/>
                    <a:pt x="229" y="159"/>
                    <a:pt x="229" y="129"/>
                  </a:cubicBezTo>
                  <a:cubicBezTo>
                    <a:pt x="229" y="98"/>
                    <a:pt x="204" y="73"/>
                    <a:pt x="173" y="73"/>
                  </a:cubicBezTo>
                  <a:cubicBezTo>
                    <a:pt x="142" y="73"/>
                    <a:pt x="117" y="98"/>
                    <a:pt x="117" y="129"/>
                  </a:cubicBezTo>
                  <a:cubicBezTo>
                    <a:pt x="117" y="159"/>
                    <a:pt x="142" y="184"/>
                    <a:pt x="173" y="184"/>
                  </a:cubicBezTo>
                  <a:close/>
                  <a:moveTo>
                    <a:pt x="262" y="275"/>
                  </a:moveTo>
                  <a:cubicBezTo>
                    <a:pt x="262" y="225"/>
                    <a:pt x="222" y="184"/>
                    <a:pt x="172" y="184"/>
                  </a:cubicBezTo>
                  <a:cubicBezTo>
                    <a:pt x="122" y="184"/>
                    <a:pt x="82" y="225"/>
                    <a:pt x="82" y="275"/>
                  </a:cubicBezTo>
                </a:path>
              </a:pathLst>
            </a:custGeom>
            <a:noFill/>
            <a:ln w="15875" cap="sq">
              <a:solidFill>
                <a:schemeClr val="tx1"/>
              </a:solidFill>
              <a:prstDash val="solid"/>
              <a:miter lim="800000"/>
              <a:headEnd/>
              <a:tailEnd/>
            </a:ln>
          </p:spPr>
          <p:txBody>
            <a:bodyPr vert="horz" wrap="square" lIns="0" tIns="0" rIns="0" bIns="0" numCol="1" anchor="ctr" anchorCtr="0" compatLnSpc="1">
              <a:prstTxWarp prst="textNoShape">
                <a:avLst/>
              </a:prstTxWarp>
            </a:bodyPr>
            <a:lstStyle/>
            <a:p>
              <a:endParaRPr lang="en-US" sz="1600" dirty="0">
                <a:gradFill>
                  <a:gsLst>
                    <a:gs pos="0">
                      <a:srgbClr val="505050"/>
                    </a:gs>
                    <a:gs pos="100000">
                      <a:srgbClr val="505050"/>
                    </a:gs>
                  </a:gsLst>
                </a:gradFill>
                <a:latin typeface="Segoe UI" panose="020B0502040204020203" pitchFamily="34" charset="0"/>
                <a:cs typeface="Segoe UI" panose="020B0502040204020203" pitchFamily="34" charset="0"/>
              </a:endParaRPr>
            </a:p>
          </p:txBody>
        </p:sp>
        <p:sp>
          <p:nvSpPr>
            <p:cNvPr id="7" name="Rectangle 6">
              <a:extLst>
                <a:ext uri="{FF2B5EF4-FFF2-40B4-BE49-F238E27FC236}">
                  <a16:creationId xmlns:a16="http://schemas.microsoft.com/office/drawing/2014/main" id="{21181C6D-2A5F-4C21-A793-A1002E4025A2}"/>
                </a:ext>
              </a:extLst>
            </p:cNvPr>
            <p:cNvSpPr/>
            <p:nvPr/>
          </p:nvSpPr>
          <p:spPr>
            <a:xfrm>
              <a:off x="8103613" y="4096008"/>
              <a:ext cx="3945798" cy="246221"/>
            </a:xfrm>
            <a:prstGeom prst="rect">
              <a:avLst/>
            </a:prstGeom>
          </p:spPr>
          <p:txBody>
            <a:bodyPr wrap="square" lIns="0" tIns="0" rIns="0" bIns="0" anchor="ctr">
              <a:spAutoFit/>
            </a:bodyPr>
            <a:lstStyle/>
            <a:p>
              <a:pPr defTabSz="931933">
                <a:spcBef>
                  <a:spcPts val="1836"/>
                </a:spcBef>
                <a:defRPr/>
              </a:pPr>
              <a:r>
                <a:rPr lang="en-US" sz="1600" kern="0" spc="-30" dirty="0">
                  <a:latin typeface="Segoe UI" panose="020B0502040204020203" pitchFamily="34" charset="0"/>
                  <a:cs typeface="Segoe UI" panose="020B0502040204020203" pitchFamily="34" charset="0"/>
                </a:rPr>
                <a:t>User roles and permissions</a:t>
              </a:r>
            </a:p>
          </p:txBody>
        </p:sp>
        <p:sp>
          <p:nvSpPr>
            <p:cNvPr id="3" name="Rectangle 2">
              <a:extLst>
                <a:ext uri="{FF2B5EF4-FFF2-40B4-BE49-F238E27FC236}">
                  <a16:creationId xmlns:a16="http://schemas.microsoft.com/office/drawing/2014/main" id="{9C7445A7-13CE-423C-A2B2-624F3F86E8CA}"/>
                </a:ext>
              </a:extLst>
            </p:cNvPr>
            <p:cNvSpPr/>
            <p:nvPr/>
          </p:nvSpPr>
          <p:spPr>
            <a:xfrm>
              <a:off x="8103613" y="3368400"/>
              <a:ext cx="3554987" cy="246221"/>
            </a:xfrm>
            <a:prstGeom prst="rect">
              <a:avLst/>
            </a:prstGeom>
          </p:spPr>
          <p:txBody>
            <a:bodyPr wrap="square" lIns="0" tIns="0" rIns="0" bIns="0" anchor="ctr">
              <a:spAutoFit/>
            </a:bodyPr>
            <a:lstStyle/>
            <a:p>
              <a:pPr defTabSz="931933">
                <a:spcBef>
                  <a:spcPts val="1836"/>
                </a:spcBef>
                <a:defRPr/>
              </a:pPr>
              <a:r>
                <a:rPr lang="en-US" sz="1600" kern="0" spc="-30" dirty="0">
                  <a:latin typeface="Segoe UI" panose="020B0502040204020203" pitchFamily="34" charset="0"/>
                  <a:cs typeface="Segoe UI" panose="020B0502040204020203" pitchFamily="34" charset="0"/>
                </a:rPr>
                <a:t>Monitoring rules and triggered actions</a:t>
              </a:r>
            </a:p>
          </p:txBody>
        </p:sp>
        <p:sp>
          <p:nvSpPr>
            <p:cNvPr id="60" name="browser_3" title="Icon of a browser window with an arrow pointing from the outside to the center">
              <a:extLst>
                <a:ext uri="{FF2B5EF4-FFF2-40B4-BE49-F238E27FC236}">
                  <a16:creationId xmlns:a16="http://schemas.microsoft.com/office/drawing/2014/main" id="{44DEA2C8-9E0C-4F13-B79E-25FA02BE0F73}"/>
                </a:ext>
              </a:extLst>
            </p:cNvPr>
            <p:cNvSpPr>
              <a:spLocks noChangeAspect="1" noEditPoints="1"/>
            </p:cNvSpPr>
            <p:nvPr/>
          </p:nvSpPr>
          <p:spPr bwMode="auto">
            <a:xfrm>
              <a:off x="7659179" y="3354350"/>
              <a:ext cx="288400" cy="274320"/>
            </a:xfrm>
            <a:custGeom>
              <a:avLst/>
              <a:gdLst>
                <a:gd name="T0" fmla="*/ 130 w 335"/>
                <a:gd name="T1" fmla="*/ 33 h 318"/>
                <a:gd name="T2" fmla="*/ 335 w 335"/>
                <a:gd name="T3" fmla="*/ 33 h 318"/>
                <a:gd name="T4" fmla="*/ 335 w 335"/>
                <a:gd name="T5" fmla="*/ 318 h 318"/>
                <a:gd name="T6" fmla="*/ 0 w 335"/>
                <a:gd name="T7" fmla="*/ 318 h 318"/>
                <a:gd name="T8" fmla="*/ 0 w 335"/>
                <a:gd name="T9" fmla="*/ 33 h 318"/>
                <a:gd name="T10" fmla="*/ 0 w 335"/>
                <a:gd name="T11" fmla="*/ 33 h 318"/>
                <a:gd name="T12" fmla="*/ 71 w 335"/>
                <a:gd name="T13" fmla="*/ 33 h 318"/>
                <a:gd name="T14" fmla="*/ 130 w 335"/>
                <a:gd name="T15" fmla="*/ 97 h 318"/>
                <a:gd name="T16" fmla="*/ 335 w 335"/>
                <a:gd name="T17" fmla="*/ 97 h 318"/>
                <a:gd name="T18" fmla="*/ 0 w 335"/>
                <a:gd name="T19" fmla="*/ 97 h 318"/>
                <a:gd name="T20" fmla="*/ 67 w 335"/>
                <a:gd name="T21" fmla="*/ 97 h 318"/>
                <a:gd name="T22" fmla="*/ 293 w 335"/>
                <a:gd name="T23" fmla="*/ 69 h 318"/>
                <a:gd name="T24" fmla="*/ 298 w 335"/>
                <a:gd name="T25" fmla="*/ 64 h 318"/>
                <a:gd name="T26" fmla="*/ 293 w 335"/>
                <a:gd name="T27" fmla="*/ 60 h 318"/>
                <a:gd name="T28" fmla="*/ 289 w 335"/>
                <a:gd name="T29" fmla="*/ 64 h 318"/>
                <a:gd name="T30" fmla="*/ 293 w 335"/>
                <a:gd name="T31" fmla="*/ 69 h 318"/>
                <a:gd name="T32" fmla="*/ 240 w 335"/>
                <a:gd name="T33" fmla="*/ 69 h 318"/>
                <a:gd name="T34" fmla="*/ 245 w 335"/>
                <a:gd name="T35" fmla="*/ 64 h 318"/>
                <a:gd name="T36" fmla="*/ 240 w 335"/>
                <a:gd name="T37" fmla="*/ 60 h 318"/>
                <a:gd name="T38" fmla="*/ 235 w 335"/>
                <a:gd name="T39" fmla="*/ 64 h 318"/>
                <a:gd name="T40" fmla="*/ 240 w 335"/>
                <a:gd name="T41" fmla="*/ 69 h 318"/>
                <a:gd name="T42" fmla="*/ 187 w 335"/>
                <a:gd name="T43" fmla="*/ 69 h 318"/>
                <a:gd name="T44" fmla="*/ 192 w 335"/>
                <a:gd name="T45" fmla="*/ 64 h 318"/>
                <a:gd name="T46" fmla="*/ 187 w 335"/>
                <a:gd name="T47" fmla="*/ 60 h 318"/>
                <a:gd name="T48" fmla="*/ 182 w 335"/>
                <a:gd name="T49" fmla="*/ 64 h 318"/>
                <a:gd name="T50" fmla="*/ 187 w 335"/>
                <a:gd name="T51" fmla="*/ 69 h 318"/>
                <a:gd name="T52" fmla="*/ 49 w 335"/>
                <a:gd name="T53" fmla="*/ 190 h 318"/>
                <a:gd name="T54" fmla="*/ 100 w 335"/>
                <a:gd name="T55" fmla="*/ 240 h 318"/>
                <a:gd name="T56" fmla="*/ 151 w 335"/>
                <a:gd name="T57" fmla="*/ 190 h 318"/>
                <a:gd name="T58" fmla="*/ 100 w 335"/>
                <a:gd name="T59" fmla="*/ 0 h 318"/>
                <a:gd name="T60" fmla="*/ 100 w 335"/>
                <a:gd name="T61" fmla="*/ 24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5" h="318">
                  <a:moveTo>
                    <a:pt x="130" y="33"/>
                  </a:moveTo>
                  <a:cubicBezTo>
                    <a:pt x="335" y="33"/>
                    <a:pt x="335" y="33"/>
                    <a:pt x="335" y="33"/>
                  </a:cubicBezTo>
                  <a:cubicBezTo>
                    <a:pt x="335" y="318"/>
                    <a:pt x="335" y="318"/>
                    <a:pt x="335" y="318"/>
                  </a:cubicBezTo>
                  <a:cubicBezTo>
                    <a:pt x="0" y="318"/>
                    <a:pt x="0" y="318"/>
                    <a:pt x="0" y="318"/>
                  </a:cubicBezTo>
                  <a:cubicBezTo>
                    <a:pt x="0" y="33"/>
                    <a:pt x="0" y="33"/>
                    <a:pt x="0" y="33"/>
                  </a:cubicBezTo>
                  <a:cubicBezTo>
                    <a:pt x="0" y="33"/>
                    <a:pt x="0" y="33"/>
                    <a:pt x="0" y="33"/>
                  </a:cubicBezTo>
                  <a:cubicBezTo>
                    <a:pt x="71" y="33"/>
                    <a:pt x="71" y="33"/>
                    <a:pt x="71" y="33"/>
                  </a:cubicBezTo>
                  <a:moveTo>
                    <a:pt x="130" y="97"/>
                  </a:moveTo>
                  <a:cubicBezTo>
                    <a:pt x="335" y="97"/>
                    <a:pt x="335" y="97"/>
                    <a:pt x="335" y="97"/>
                  </a:cubicBezTo>
                  <a:moveTo>
                    <a:pt x="0" y="97"/>
                  </a:moveTo>
                  <a:cubicBezTo>
                    <a:pt x="67" y="97"/>
                    <a:pt x="67" y="97"/>
                    <a:pt x="67" y="97"/>
                  </a:cubicBezTo>
                  <a:moveTo>
                    <a:pt x="293" y="69"/>
                  </a:moveTo>
                  <a:cubicBezTo>
                    <a:pt x="296" y="69"/>
                    <a:pt x="298" y="67"/>
                    <a:pt x="298" y="64"/>
                  </a:cubicBezTo>
                  <a:cubicBezTo>
                    <a:pt x="298" y="62"/>
                    <a:pt x="296" y="60"/>
                    <a:pt x="293" y="60"/>
                  </a:cubicBezTo>
                  <a:cubicBezTo>
                    <a:pt x="291" y="60"/>
                    <a:pt x="289" y="62"/>
                    <a:pt x="289" y="64"/>
                  </a:cubicBezTo>
                  <a:cubicBezTo>
                    <a:pt x="289" y="67"/>
                    <a:pt x="291" y="69"/>
                    <a:pt x="293" y="69"/>
                  </a:cubicBezTo>
                  <a:close/>
                  <a:moveTo>
                    <a:pt x="240" y="69"/>
                  </a:moveTo>
                  <a:cubicBezTo>
                    <a:pt x="243" y="69"/>
                    <a:pt x="245" y="67"/>
                    <a:pt x="245" y="64"/>
                  </a:cubicBezTo>
                  <a:cubicBezTo>
                    <a:pt x="245" y="62"/>
                    <a:pt x="243" y="60"/>
                    <a:pt x="240" y="60"/>
                  </a:cubicBezTo>
                  <a:cubicBezTo>
                    <a:pt x="238" y="60"/>
                    <a:pt x="235" y="62"/>
                    <a:pt x="235" y="64"/>
                  </a:cubicBezTo>
                  <a:cubicBezTo>
                    <a:pt x="235" y="67"/>
                    <a:pt x="238" y="69"/>
                    <a:pt x="240" y="69"/>
                  </a:cubicBezTo>
                  <a:close/>
                  <a:moveTo>
                    <a:pt x="187" y="69"/>
                  </a:moveTo>
                  <a:cubicBezTo>
                    <a:pt x="189" y="69"/>
                    <a:pt x="192" y="67"/>
                    <a:pt x="192" y="64"/>
                  </a:cubicBezTo>
                  <a:cubicBezTo>
                    <a:pt x="192" y="62"/>
                    <a:pt x="189" y="60"/>
                    <a:pt x="187" y="60"/>
                  </a:cubicBezTo>
                  <a:cubicBezTo>
                    <a:pt x="184" y="60"/>
                    <a:pt x="182" y="62"/>
                    <a:pt x="182" y="64"/>
                  </a:cubicBezTo>
                  <a:cubicBezTo>
                    <a:pt x="182" y="67"/>
                    <a:pt x="184" y="69"/>
                    <a:pt x="187" y="69"/>
                  </a:cubicBezTo>
                  <a:close/>
                  <a:moveTo>
                    <a:pt x="49" y="190"/>
                  </a:moveTo>
                  <a:cubicBezTo>
                    <a:pt x="100" y="240"/>
                    <a:pt x="100" y="240"/>
                    <a:pt x="100" y="240"/>
                  </a:cubicBezTo>
                  <a:cubicBezTo>
                    <a:pt x="151" y="190"/>
                    <a:pt x="151" y="190"/>
                    <a:pt x="151" y="190"/>
                  </a:cubicBezTo>
                  <a:moveTo>
                    <a:pt x="100" y="0"/>
                  </a:moveTo>
                  <a:cubicBezTo>
                    <a:pt x="100" y="240"/>
                    <a:pt x="100" y="240"/>
                    <a:pt x="100" y="240"/>
                  </a:cubicBezTo>
                </a:path>
              </a:pathLst>
            </a:custGeom>
            <a:noFill/>
            <a:ln w="15875"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600" dirty="0">
                <a:gradFill>
                  <a:gsLst>
                    <a:gs pos="0">
                      <a:srgbClr val="505050"/>
                    </a:gs>
                    <a:gs pos="100000">
                      <a:srgbClr val="505050"/>
                    </a:gs>
                  </a:gsLst>
                  <a:lin ang="5400000" scaled="1"/>
                </a:gradFill>
                <a:latin typeface="Segoe UI" panose="020B0502040204020203" pitchFamily="34" charset="0"/>
                <a:cs typeface="Segoe UI" panose="020B0502040204020203" pitchFamily="34" charset="0"/>
              </a:endParaRPr>
            </a:p>
          </p:txBody>
        </p:sp>
        <p:sp>
          <p:nvSpPr>
            <p:cNvPr id="29" name="Telemarketer_E7B9" title="Icon of a person wearing a headset">
              <a:extLst>
                <a:ext uri="{FF2B5EF4-FFF2-40B4-BE49-F238E27FC236}">
                  <a16:creationId xmlns:a16="http://schemas.microsoft.com/office/drawing/2014/main" id="{7B23B6DF-824C-4DCD-A169-7F0C4384243F}"/>
                </a:ext>
              </a:extLst>
            </p:cNvPr>
            <p:cNvSpPr>
              <a:spLocks noChangeAspect="1" noEditPoints="1"/>
            </p:cNvSpPr>
            <p:nvPr/>
          </p:nvSpPr>
          <p:spPr bwMode="auto">
            <a:xfrm>
              <a:off x="7669205" y="1099682"/>
              <a:ext cx="268349" cy="320040"/>
            </a:xfrm>
            <a:custGeom>
              <a:avLst/>
              <a:gdLst>
                <a:gd name="T0" fmla="*/ 0 w 3250"/>
                <a:gd name="T1" fmla="*/ 3875 h 3875"/>
                <a:gd name="T2" fmla="*/ 1625 w 3250"/>
                <a:gd name="T3" fmla="*/ 2250 h 3875"/>
                <a:gd name="T4" fmla="*/ 3250 w 3250"/>
                <a:gd name="T5" fmla="*/ 3875 h 3875"/>
                <a:gd name="T6" fmla="*/ 750 w 3250"/>
                <a:gd name="T7" fmla="*/ 1750 h 3875"/>
                <a:gd name="T8" fmla="*/ 750 w 3250"/>
                <a:gd name="T9" fmla="*/ 750 h 3875"/>
                <a:gd name="T10" fmla="*/ 500 w 3250"/>
                <a:gd name="T11" fmla="*/ 500 h 3875"/>
                <a:gd name="T12" fmla="*/ 250 w 3250"/>
                <a:gd name="T13" fmla="*/ 750 h 3875"/>
                <a:gd name="T14" fmla="*/ 250 w 3250"/>
                <a:gd name="T15" fmla="*/ 1500 h 3875"/>
                <a:gd name="T16" fmla="*/ 500 w 3250"/>
                <a:gd name="T17" fmla="*/ 1750 h 3875"/>
                <a:gd name="T18" fmla="*/ 1500 w 3250"/>
                <a:gd name="T19" fmla="*/ 1750 h 3875"/>
                <a:gd name="T20" fmla="*/ 690 w 3250"/>
                <a:gd name="T21" fmla="*/ 1751 h 3875"/>
                <a:gd name="T22" fmla="*/ 1625 w 3250"/>
                <a:gd name="T23" fmla="*/ 2250 h 3875"/>
                <a:gd name="T24" fmla="*/ 2750 w 3250"/>
                <a:gd name="T25" fmla="*/ 1125 h 3875"/>
                <a:gd name="T26" fmla="*/ 1625 w 3250"/>
                <a:gd name="T27" fmla="*/ 0 h 3875"/>
                <a:gd name="T28" fmla="*/ 689 w 3250"/>
                <a:gd name="T29" fmla="*/ 500 h 38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50" h="3875">
                  <a:moveTo>
                    <a:pt x="0" y="3875"/>
                  </a:moveTo>
                  <a:cubicBezTo>
                    <a:pt x="0" y="2978"/>
                    <a:pt x="728" y="2250"/>
                    <a:pt x="1625" y="2250"/>
                  </a:cubicBezTo>
                  <a:cubicBezTo>
                    <a:pt x="2522" y="2250"/>
                    <a:pt x="3250" y="2978"/>
                    <a:pt x="3250" y="3875"/>
                  </a:cubicBezTo>
                  <a:moveTo>
                    <a:pt x="750" y="1750"/>
                  </a:moveTo>
                  <a:cubicBezTo>
                    <a:pt x="750" y="750"/>
                    <a:pt x="750" y="750"/>
                    <a:pt x="750" y="750"/>
                  </a:cubicBezTo>
                  <a:cubicBezTo>
                    <a:pt x="750" y="612"/>
                    <a:pt x="638" y="500"/>
                    <a:pt x="500" y="500"/>
                  </a:cubicBezTo>
                  <a:cubicBezTo>
                    <a:pt x="362" y="500"/>
                    <a:pt x="250" y="612"/>
                    <a:pt x="250" y="750"/>
                  </a:cubicBezTo>
                  <a:cubicBezTo>
                    <a:pt x="250" y="1500"/>
                    <a:pt x="250" y="1500"/>
                    <a:pt x="250" y="1500"/>
                  </a:cubicBezTo>
                  <a:cubicBezTo>
                    <a:pt x="250" y="1638"/>
                    <a:pt x="362" y="1750"/>
                    <a:pt x="500" y="1750"/>
                  </a:cubicBezTo>
                  <a:cubicBezTo>
                    <a:pt x="1500" y="1750"/>
                    <a:pt x="1500" y="1750"/>
                    <a:pt x="1500" y="1750"/>
                  </a:cubicBezTo>
                  <a:moveTo>
                    <a:pt x="690" y="1751"/>
                  </a:moveTo>
                  <a:cubicBezTo>
                    <a:pt x="892" y="2052"/>
                    <a:pt x="1235" y="2250"/>
                    <a:pt x="1625" y="2250"/>
                  </a:cubicBezTo>
                  <a:cubicBezTo>
                    <a:pt x="2246" y="2250"/>
                    <a:pt x="2750" y="1746"/>
                    <a:pt x="2750" y="1125"/>
                  </a:cubicBezTo>
                  <a:cubicBezTo>
                    <a:pt x="2750" y="504"/>
                    <a:pt x="2246" y="0"/>
                    <a:pt x="1625" y="0"/>
                  </a:cubicBezTo>
                  <a:cubicBezTo>
                    <a:pt x="1235" y="0"/>
                    <a:pt x="891" y="199"/>
                    <a:pt x="689" y="500"/>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600" dirty="0">
                <a:latin typeface="Segoe UI" panose="020B0502040204020203" pitchFamily="34" charset="0"/>
                <a:cs typeface="Segoe UI" panose="020B0502040204020203" pitchFamily="34" charset="0"/>
              </a:endParaRPr>
            </a:p>
          </p:txBody>
        </p:sp>
        <p:sp>
          <p:nvSpPr>
            <p:cNvPr id="32" name="Rectangle 31">
              <a:extLst>
                <a:ext uri="{FF2B5EF4-FFF2-40B4-BE49-F238E27FC236}">
                  <a16:creationId xmlns:a16="http://schemas.microsoft.com/office/drawing/2014/main" id="{82BCE904-02C4-460A-AD7D-750D1D9F0C42}"/>
                </a:ext>
              </a:extLst>
            </p:cNvPr>
            <p:cNvSpPr/>
            <p:nvPr/>
          </p:nvSpPr>
          <p:spPr>
            <a:xfrm>
              <a:off x="8103612" y="2639160"/>
              <a:ext cx="3554987" cy="246221"/>
            </a:xfrm>
            <a:prstGeom prst="rect">
              <a:avLst/>
            </a:prstGeom>
          </p:spPr>
          <p:txBody>
            <a:bodyPr wrap="square" lIns="0" tIns="0" rIns="0" bIns="0" anchor="ctr">
              <a:spAutoFit/>
            </a:bodyPr>
            <a:lstStyle/>
            <a:p>
              <a:pPr defTabSz="931933">
                <a:spcBef>
                  <a:spcPts val="1836"/>
                </a:spcBef>
                <a:defRPr/>
              </a:pPr>
              <a:r>
                <a:rPr lang="en-US" sz="1600" kern="0" spc="-30" dirty="0">
                  <a:latin typeface="Segoe UI" panose="020B0502040204020203" pitchFamily="34" charset="0"/>
                  <a:cs typeface="Segoe UI" panose="020B0502040204020203" pitchFamily="34" charset="0"/>
                </a:rPr>
                <a:t>Device connectivity and management</a:t>
              </a:r>
            </a:p>
          </p:txBody>
        </p:sp>
        <p:sp>
          <p:nvSpPr>
            <p:cNvPr id="34" name="signal" title="Icon of a communication signal">
              <a:extLst>
                <a:ext uri="{FF2B5EF4-FFF2-40B4-BE49-F238E27FC236}">
                  <a16:creationId xmlns:a16="http://schemas.microsoft.com/office/drawing/2014/main" id="{A159EF57-764B-4051-B837-D3068B748EDD}"/>
                </a:ext>
              </a:extLst>
            </p:cNvPr>
            <p:cNvSpPr>
              <a:spLocks noChangeAspect="1" noEditPoints="1"/>
            </p:cNvSpPr>
            <p:nvPr/>
          </p:nvSpPr>
          <p:spPr bwMode="auto">
            <a:xfrm>
              <a:off x="7662390" y="2602250"/>
              <a:ext cx="281978" cy="320040"/>
            </a:xfrm>
            <a:custGeom>
              <a:avLst/>
              <a:gdLst>
                <a:gd name="T0" fmla="*/ 105 w 296"/>
                <a:gd name="T1" fmla="*/ 225 h 337"/>
                <a:gd name="T2" fmla="*/ 148 w 296"/>
                <a:gd name="T3" fmla="*/ 182 h 337"/>
                <a:gd name="T4" fmla="*/ 190 w 296"/>
                <a:gd name="T5" fmla="*/ 225 h 337"/>
                <a:gd name="T6" fmla="*/ 148 w 296"/>
                <a:gd name="T7" fmla="*/ 267 h 337"/>
                <a:gd name="T8" fmla="*/ 105 w 296"/>
                <a:gd name="T9" fmla="*/ 225 h 337"/>
                <a:gd name="T10" fmla="*/ 148 w 296"/>
                <a:gd name="T11" fmla="*/ 267 h 337"/>
                <a:gd name="T12" fmla="*/ 148 w 296"/>
                <a:gd name="T13" fmla="*/ 337 h 337"/>
                <a:gd name="T14" fmla="*/ 296 w 296"/>
                <a:gd name="T15" fmla="*/ 61 h 337"/>
                <a:gd name="T16" fmla="*/ 148 w 296"/>
                <a:gd name="T17" fmla="*/ 0 h 337"/>
                <a:gd name="T18" fmla="*/ 0 w 296"/>
                <a:gd name="T19" fmla="*/ 62 h 337"/>
                <a:gd name="T20" fmla="*/ 255 w 296"/>
                <a:gd name="T21" fmla="*/ 104 h 337"/>
                <a:gd name="T22" fmla="*/ 149 w 296"/>
                <a:gd name="T23" fmla="*/ 60 h 337"/>
                <a:gd name="T24" fmla="*/ 41 w 296"/>
                <a:gd name="T25" fmla="*/ 105 h 337"/>
                <a:gd name="T26" fmla="*/ 208 w 296"/>
                <a:gd name="T27" fmla="*/ 150 h 337"/>
                <a:gd name="T28" fmla="*/ 148 w 296"/>
                <a:gd name="T29" fmla="*/ 125 h 337"/>
                <a:gd name="T30" fmla="*/ 88 w 296"/>
                <a:gd name="T31" fmla="*/ 149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6" h="337">
                  <a:moveTo>
                    <a:pt x="105" y="225"/>
                  </a:moveTo>
                  <a:cubicBezTo>
                    <a:pt x="105" y="201"/>
                    <a:pt x="124" y="182"/>
                    <a:pt x="148" y="182"/>
                  </a:cubicBezTo>
                  <a:cubicBezTo>
                    <a:pt x="171" y="182"/>
                    <a:pt x="190" y="201"/>
                    <a:pt x="190" y="225"/>
                  </a:cubicBezTo>
                  <a:cubicBezTo>
                    <a:pt x="190" y="248"/>
                    <a:pt x="171" y="267"/>
                    <a:pt x="148" y="267"/>
                  </a:cubicBezTo>
                  <a:cubicBezTo>
                    <a:pt x="124" y="267"/>
                    <a:pt x="105" y="248"/>
                    <a:pt x="105" y="225"/>
                  </a:cubicBezTo>
                  <a:close/>
                  <a:moveTo>
                    <a:pt x="148" y="267"/>
                  </a:moveTo>
                  <a:cubicBezTo>
                    <a:pt x="148" y="337"/>
                    <a:pt x="148" y="337"/>
                    <a:pt x="148" y="337"/>
                  </a:cubicBezTo>
                  <a:moveTo>
                    <a:pt x="296" y="61"/>
                  </a:moveTo>
                  <a:cubicBezTo>
                    <a:pt x="258" y="23"/>
                    <a:pt x="206" y="0"/>
                    <a:pt x="148" y="0"/>
                  </a:cubicBezTo>
                  <a:cubicBezTo>
                    <a:pt x="90" y="0"/>
                    <a:pt x="38" y="24"/>
                    <a:pt x="0" y="62"/>
                  </a:cubicBezTo>
                  <a:moveTo>
                    <a:pt x="255" y="104"/>
                  </a:moveTo>
                  <a:cubicBezTo>
                    <a:pt x="228" y="77"/>
                    <a:pt x="190" y="60"/>
                    <a:pt x="149" y="60"/>
                  </a:cubicBezTo>
                  <a:cubicBezTo>
                    <a:pt x="106" y="60"/>
                    <a:pt x="68" y="77"/>
                    <a:pt x="41" y="105"/>
                  </a:cubicBezTo>
                  <a:moveTo>
                    <a:pt x="208" y="150"/>
                  </a:moveTo>
                  <a:cubicBezTo>
                    <a:pt x="192" y="134"/>
                    <a:pt x="171" y="125"/>
                    <a:pt x="148" y="125"/>
                  </a:cubicBezTo>
                  <a:cubicBezTo>
                    <a:pt x="124" y="125"/>
                    <a:pt x="103" y="134"/>
                    <a:pt x="88" y="149"/>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0" tIns="0" rIns="0" bIns="0" numCol="1" anchor="ctr" anchorCtr="0" compatLnSpc="1">
              <a:prstTxWarp prst="textNoShape">
                <a:avLst/>
              </a:prstTxWarp>
            </a:bodyPr>
            <a:lstStyle/>
            <a:p>
              <a:endParaRPr lang="en-US" sz="1600" dirty="0">
                <a:latin typeface="Segoe UI" panose="020B0502040204020203" pitchFamily="34" charset="0"/>
                <a:cs typeface="Segoe UI" panose="020B0502040204020203" pitchFamily="34" charset="0"/>
              </a:endParaRPr>
            </a:p>
          </p:txBody>
        </p:sp>
        <p:sp>
          <p:nvSpPr>
            <p:cNvPr id="22" name="Rectangle 21">
              <a:extLst>
                <a:ext uri="{FF2B5EF4-FFF2-40B4-BE49-F238E27FC236}">
                  <a16:creationId xmlns:a16="http://schemas.microsoft.com/office/drawing/2014/main" id="{9A1DC15A-8C28-474B-80C7-5B1D5A50FBC4}"/>
                </a:ext>
              </a:extLst>
            </p:cNvPr>
            <p:cNvSpPr/>
            <p:nvPr/>
          </p:nvSpPr>
          <p:spPr>
            <a:xfrm>
              <a:off x="8103612" y="5595382"/>
              <a:ext cx="3822841" cy="246221"/>
            </a:xfrm>
            <a:prstGeom prst="rect">
              <a:avLst/>
            </a:prstGeom>
          </p:spPr>
          <p:txBody>
            <a:bodyPr wrap="square" lIns="0" tIns="0" rIns="0" bIns="0" anchor="ctr">
              <a:spAutoFit/>
            </a:bodyPr>
            <a:lstStyle/>
            <a:p>
              <a:pPr defTabSz="931933">
                <a:spcBef>
                  <a:spcPts val="1836"/>
                </a:spcBef>
                <a:defRPr/>
              </a:pPr>
              <a:r>
                <a:rPr lang="en-US" sz="1600" kern="0" spc="-30" dirty="0">
                  <a:latin typeface="Segoe UI" panose="020B0502040204020203" pitchFamily="34" charset="0"/>
                  <a:cs typeface="Segoe UI" panose="020B0502040204020203" pitchFamily="34" charset="0"/>
                </a:rPr>
                <a:t>Risk-free trial with simplified pricing</a:t>
              </a:r>
            </a:p>
          </p:txBody>
        </p:sp>
        <p:sp>
          <p:nvSpPr>
            <p:cNvPr id="30" name="star_2" title="Icon of a person inside a star shape">
              <a:extLst>
                <a:ext uri="{FF2B5EF4-FFF2-40B4-BE49-F238E27FC236}">
                  <a16:creationId xmlns:a16="http://schemas.microsoft.com/office/drawing/2014/main" id="{30B3B0B0-9BB4-4351-9C0B-BFE41033C12D}"/>
                </a:ext>
              </a:extLst>
            </p:cNvPr>
            <p:cNvSpPr>
              <a:spLocks noChangeAspect="1" noEditPoints="1"/>
            </p:cNvSpPr>
            <p:nvPr/>
          </p:nvSpPr>
          <p:spPr bwMode="auto">
            <a:xfrm>
              <a:off x="7610000" y="5515948"/>
              <a:ext cx="386759" cy="365760"/>
            </a:xfrm>
            <a:custGeom>
              <a:avLst/>
              <a:gdLst>
                <a:gd name="T0" fmla="*/ 104 w 304"/>
                <a:gd name="T1" fmla="*/ 95 h 288"/>
                <a:gd name="T2" fmla="*/ 154 w 304"/>
                <a:gd name="T3" fmla="*/ 0 h 288"/>
                <a:gd name="T4" fmla="*/ 203 w 304"/>
                <a:gd name="T5" fmla="*/ 95 h 288"/>
                <a:gd name="T6" fmla="*/ 304 w 304"/>
                <a:gd name="T7" fmla="*/ 110 h 288"/>
                <a:gd name="T8" fmla="*/ 232 w 304"/>
                <a:gd name="T9" fmla="*/ 185 h 288"/>
                <a:gd name="T10" fmla="*/ 248 w 304"/>
                <a:gd name="T11" fmla="*/ 287 h 288"/>
                <a:gd name="T12" fmla="*/ 154 w 304"/>
                <a:gd name="T13" fmla="*/ 244 h 288"/>
                <a:gd name="T14" fmla="*/ 59 w 304"/>
                <a:gd name="T15" fmla="*/ 288 h 288"/>
                <a:gd name="T16" fmla="*/ 74 w 304"/>
                <a:gd name="T17" fmla="*/ 186 h 288"/>
                <a:gd name="T18" fmla="*/ 0 w 304"/>
                <a:gd name="T19" fmla="*/ 109 h 288"/>
                <a:gd name="T20" fmla="*/ 104 w 304"/>
                <a:gd name="T21" fmla="*/ 95 h 288"/>
                <a:gd name="T22" fmla="*/ 152 w 304"/>
                <a:gd name="T23" fmla="*/ 177 h 288"/>
                <a:gd name="T24" fmla="*/ 186 w 304"/>
                <a:gd name="T25" fmla="*/ 144 h 288"/>
                <a:gd name="T26" fmla="*/ 152 w 304"/>
                <a:gd name="T27" fmla="*/ 110 h 288"/>
                <a:gd name="T28" fmla="*/ 119 w 304"/>
                <a:gd name="T29" fmla="*/ 144 h 288"/>
                <a:gd name="T30" fmla="*/ 152 w 304"/>
                <a:gd name="T31" fmla="*/ 177 h 288"/>
                <a:gd name="T32" fmla="*/ 205 w 304"/>
                <a:gd name="T33" fmla="*/ 230 h 288"/>
                <a:gd name="T34" fmla="*/ 153 w 304"/>
                <a:gd name="T35" fmla="*/ 178 h 288"/>
                <a:gd name="T36" fmla="*/ 101 w 304"/>
                <a:gd name="T37" fmla="*/ 230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4" h="288">
                  <a:moveTo>
                    <a:pt x="104" y="95"/>
                  </a:moveTo>
                  <a:cubicBezTo>
                    <a:pt x="154" y="0"/>
                    <a:pt x="154" y="0"/>
                    <a:pt x="154" y="0"/>
                  </a:cubicBezTo>
                  <a:cubicBezTo>
                    <a:pt x="203" y="95"/>
                    <a:pt x="203" y="95"/>
                    <a:pt x="203" y="95"/>
                  </a:cubicBezTo>
                  <a:cubicBezTo>
                    <a:pt x="304" y="110"/>
                    <a:pt x="304" y="110"/>
                    <a:pt x="304" y="110"/>
                  </a:cubicBezTo>
                  <a:cubicBezTo>
                    <a:pt x="232" y="185"/>
                    <a:pt x="232" y="185"/>
                    <a:pt x="232" y="185"/>
                  </a:cubicBezTo>
                  <a:cubicBezTo>
                    <a:pt x="248" y="287"/>
                    <a:pt x="248" y="287"/>
                    <a:pt x="248" y="287"/>
                  </a:cubicBezTo>
                  <a:cubicBezTo>
                    <a:pt x="154" y="244"/>
                    <a:pt x="154" y="244"/>
                    <a:pt x="154" y="244"/>
                  </a:cubicBezTo>
                  <a:cubicBezTo>
                    <a:pt x="59" y="288"/>
                    <a:pt x="59" y="288"/>
                    <a:pt x="59" y="288"/>
                  </a:cubicBezTo>
                  <a:cubicBezTo>
                    <a:pt x="74" y="186"/>
                    <a:pt x="74" y="186"/>
                    <a:pt x="74" y="186"/>
                  </a:cubicBezTo>
                  <a:cubicBezTo>
                    <a:pt x="0" y="109"/>
                    <a:pt x="0" y="109"/>
                    <a:pt x="0" y="109"/>
                  </a:cubicBezTo>
                  <a:lnTo>
                    <a:pt x="104" y="95"/>
                  </a:lnTo>
                  <a:close/>
                  <a:moveTo>
                    <a:pt x="152" y="177"/>
                  </a:moveTo>
                  <a:cubicBezTo>
                    <a:pt x="171" y="177"/>
                    <a:pt x="186" y="162"/>
                    <a:pt x="186" y="144"/>
                  </a:cubicBezTo>
                  <a:cubicBezTo>
                    <a:pt x="186" y="125"/>
                    <a:pt x="171" y="110"/>
                    <a:pt x="152" y="110"/>
                  </a:cubicBezTo>
                  <a:cubicBezTo>
                    <a:pt x="134" y="110"/>
                    <a:pt x="119" y="125"/>
                    <a:pt x="119" y="144"/>
                  </a:cubicBezTo>
                  <a:cubicBezTo>
                    <a:pt x="119" y="162"/>
                    <a:pt x="134" y="177"/>
                    <a:pt x="152" y="177"/>
                  </a:cubicBezTo>
                  <a:close/>
                  <a:moveTo>
                    <a:pt x="205" y="230"/>
                  </a:moveTo>
                  <a:cubicBezTo>
                    <a:pt x="205" y="201"/>
                    <a:pt x="182" y="178"/>
                    <a:pt x="153" y="178"/>
                  </a:cubicBezTo>
                  <a:cubicBezTo>
                    <a:pt x="125" y="178"/>
                    <a:pt x="101" y="201"/>
                    <a:pt x="101" y="23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600" dirty="0">
                <a:latin typeface="Segoe UI" panose="020B0502040204020203" pitchFamily="34" charset="0"/>
                <a:cs typeface="Segoe UI" panose="020B0502040204020203" pitchFamily="34" charset="0"/>
              </a:endParaRPr>
            </a:p>
          </p:txBody>
        </p:sp>
        <p:sp>
          <p:nvSpPr>
            <p:cNvPr id="31" name="check 3" title="Icon of a checkmark with a circle around it">
              <a:extLst>
                <a:ext uri="{FF2B5EF4-FFF2-40B4-BE49-F238E27FC236}">
                  <a16:creationId xmlns:a16="http://schemas.microsoft.com/office/drawing/2014/main" id="{E2C7DEA5-49F2-4AA5-ACB5-3E75963F34D2}"/>
                </a:ext>
              </a:extLst>
            </p:cNvPr>
            <p:cNvSpPr>
              <a:spLocks noChangeAspect="1" noEditPoints="1"/>
            </p:cNvSpPr>
            <p:nvPr/>
          </p:nvSpPr>
          <p:spPr bwMode="auto">
            <a:xfrm>
              <a:off x="7635857" y="1850966"/>
              <a:ext cx="321906" cy="320040"/>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600" dirty="0">
                <a:latin typeface="Segoe UI" panose="020B0502040204020203" pitchFamily="34" charset="0"/>
                <a:cs typeface="Segoe UI" panose="020B0502040204020203" pitchFamily="34" charset="0"/>
              </a:endParaRPr>
            </a:p>
          </p:txBody>
        </p:sp>
      </p:grpSp>
    </p:spTree>
    <p:extLst>
      <p:ext uri="{BB962C8B-B14F-4D97-AF65-F5344CB8AC3E}">
        <p14:creationId xmlns:p14="http://schemas.microsoft.com/office/powerpoint/2010/main" val="4244907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55"/>
                                        </p:tgtEl>
                                        <p:attrNameLst>
                                          <p:attrName>style.visibility</p:attrName>
                                        </p:attrNameLst>
                                      </p:cBhvr>
                                      <p:to>
                                        <p:strVal val="visible"/>
                                      </p:to>
                                    </p:set>
                                    <p:anim calcmode="lin" valueType="num">
                                      <p:cBhvr additive="base">
                                        <p:cTn id="7" dur="500" fill="hold"/>
                                        <p:tgtEl>
                                          <p:spTgt spid="55"/>
                                        </p:tgtEl>
                                        <p:attrNameLst>
                                          <p:attrName>ppt_x</p:attrName>
                                        </p:attrNameLst>
                                      </p:cBhvr>
                                      <p:tavLst>
                                        <p:tav tm="0">
                                          <p:val>
                                            <p:strVal val="1+#ppt_w/2"/>
                                          </p:val>
                                        </p:tav>
                                        <p:tav tm="100000">
                                          <p:val>
                                            <p:strVal val="#ppt_x"/>
                                          </p:val>
                                        </p:tav>
                                      </p:tavLst>
                                    </p:anim>
                                    <p:anim calcmode="lin" valueType="num">
                                      <p:cBhvr additive="base">
                                        <p:cTn id="8" dur="500" fill="hold"/>
                                        <p:tgtEl>
                                          <p:spTgt spid="5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nodeType="after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360E7A9D-0AAC-4819-8345-FCF1C68144E3}"/>
              </a:ext>
            </a:extLst>
          </p:cNvPr>
          <p:cNvGrpSpPr>
            <a:grpSpLocks noChangeAspect="1"/>
          </p:cNvGrpSpPr>
          <p:nvPr/>
        </p:nvGrpSpPr>
        <p:grpSpPr>
          <a:xfrm>
            <a:off x="6319580" y="899081"/>
            <a:ext cx="5160084" cy="2926080"/>
            <a:chOff x="6278635" y="622898"/>
            <a:chExt cx="5745640" cy="3258125"/>
          </a:xfrm>
        </p:grpSpPr>
        <p:pic>
          <p:nvPicPr>
            <p:cNvPr id="14" name="Picture 13">
              <a:extLst>
                <a:ext uri="{FF2B5EF4-FFF2-40B4-BE49-F238E27FC236}">
                  <a16:creationId xmlns:a16="http://schemas.microsoft.com/office/drawing/2014/main" id="{BBF7D9C1-B65B-4659-9B26-4486C8366313}"/>
                </a:ext>
              </a:extLst>
            </p:cNvPr>
            <p:cNvPicPr>
              <a:picLocks noChangeAspect="1"/>
            </p:cNvPicPr>
            <p:nvPr/>
          </p:nvPicPr>
          <p:blipFill>
            <a:blip r:embed="rId3"/>
            <a:stretch>
              <a:fillRect/>
            </a:stretch>
          </p:blipFill>
          <p:spPr>
            <a:xfrm>
              <a:off x="6278635" y="622898"/>
              <a:ext cx="5745640" cy="3258125"/>
            </a:xfrm>
            <a:prstGeom prst="rect">
              <a:avLst/>
            </a:prstGeom>
          </p:spPr>
        </p:pic>
        <p:pic>
          <p:nvPicPr>
            <p:cNvPr id="8" name="Picture 7">
              <a:extLst>
                <a:ext uri="{FF2B5EF4-FFF2-40B4-BE49-F238E27FC236}">
                  <a16:creationId xmlns:a16="http://schemas.microsoft.com/office/drawing/2014/main" id="{28F4B44F-0965-494E-A8FF-41EB9A2CD596}"/>
                </a:ext>
              </a:extLst>
            </p:cNvPr>
            <p:cNvPicPr>
              <a:picLocks/>
            </p:cNvPicPr>
            <p:nvPr/>
          </p:nvPicPr>
          <p:blipFill rotWithShape="1">
            <a:blip r:embed="rId4">
              <a:extLst>
                <a:ext uri="{28A0092B-C50C-407E-A947-70E740481C1C}">
                  <a14:useLocalDpi xmlns:a14="http://schemas.microsoft.com/office/drawing/2010/main" val="0"/>
                </a:ext>
              </a:extLst>
            </a:blip>
            <a:srcRect t="1" r="794" b="2645"/>
            <a:stretch/>
          </p:blipFill>
          <p:spPr>
            <a:xfrm>
              <a:off x="6370420" y="715826"/>
              <a:ext cx="5562070" cy="2953673"/>
            </a:xfrm>
            <a:prstGeom prst="rect">
              <a:avLst/>
            </a:prstGeom>
          </p:spPr>
        </p:pic>
      </p:grpSp>
      <p:grpSp>
        <p:nvGrpSpPr>
          <p:cNvPr id="5" name="Group 4">
            <a:extLst>
              <a:ext uri="{FF2B5EF4-FFF2-40B4-BE49-F238E27FC236}">
                <a16:creationId xmlns:a16="http://schemas.microsoft.com/office/drawing/2014/main" id="{0F2AE6E5-CC53-4C81-8AAD-2F745BC6D051}"/>
              </a:ext>
            </a:extLst>
          </p:cNvPr>
          <p:cNvGrpSpPr>
            <a:grpSpLocks noChangeAspect="1"/>
          </p:cNvGrpSpPr>
          <p:nvPr/>
        </p:nvGrpSpPr>
        <p:grpSpPr>
          <a:xfrm>
            <a:off x="894955" y="906094"/>
            <a:ext cx="5160084" cy="2926080"/>
            <a:chOff x="322385" y="622898"/>
            <a:chExt cx="5745640" cy="3258125"/>
          </a:xfrm>
        </p:grpSpPr>
        <p:pic>
          <p:nvPicPr>
            <p:cNvPr id="13" name="Picture 12">
              <a:extLst>
                <a:ext uri="{FF2B5EF4-FFF2-40B4-BE49-F238E27FC236}">
                  <a16:creationId xmlns:a16="http://schemas.microsoft.com/office/drawing/2014/main" id="{AEC3AAC1-5A25-4C4E-9531-8F6F74009A5F}"/>
                </a:ext>
              </a:extLst>
            </p:cNvPr>
            <p:cNvPicPr>
              <a:picLocks noChangeAspect="1"/>
            </p:cNvPicPr>
            <p:nvPr/>
          </p:nvPicPr>
          <p:blipFill>
            <a:blip r:embed="rId3"/>
            <a:stretch>
              <a:fillRect/>
            </a:stretch>
          </p:blipFill>
          <p:spPr>
            <a:xfrm>
              <a:off x="322385" y="622898"/>
              <a:ext cx="5745640" cy="3258125"/>
            </a:xfrm>
            <a:prstGeom prst="rect">
              <a:avLst/>
            </a:prstGeom>
          </p:spPr>
        </p:pic>
        <p:pic>
          <p:nvPicPr>
            <p:cNvPr id="6" name="Picture 5">
              <a:extLst>
                <a:ext uri="{FF2B5EF4-FFF2-40B4-BE49-F238E27FC236}">
                  <a16:creationId xmlns:a16="http://schemas.microsoft.com/office/drawing/2014/main" id="{8440E9BF-C58E-4C6C-83D2-9A77AEBC022F}"/>
                </a:ext>
              </a:extLst>
            </p:cNvPr>
            <p:cNvPicPr>
              <a:picLocks noChangeAspect="1"/>
            </p:cNvPicPr>
            <p:nvPr/>
          </p:nvPicPr>
          <p:blipFill rotWithShape="1">
            <a:blip r:embed="rId5">
              <a:extLst>
                <a:ext uri="{28A0092B-C50C-407E-A947-70E740481C1C}">
                  <a14:useLocalDpi xmlns:a14="http://schemas.microsoft.com/office/drawing/2010/main" val="0"/>
                </a:ext>
              </a:extLst>
            </a:blip>
            <a:srcRect l="-1" r="929" b="1501"/>
            <a:stretch/>
          </p:blipFill>
          <p:spPr>
            <a:xfrm>
              <a:off x="426630" y="724350"/>
              <a:ext cx="5519364" cy="2927077"/>
            </a:xfrm>
            <a:prstGeom prst="rect">
              <a:avLst/>
            </a:prstGeom>
          </p:spPr>
        </p:pic>
      </p:grpSp>
      <p:sp>
        <p:nvSpPr>
          <p:cNvPr id="22" name="TextBox 21">
            <a:extLst>
              <a:ext uri="{FF2B5EF4-FFF2-40B4-BE49-F238E27FC236}">
                <a16:creationId xmlns:a16="http://schemas.microsoft.com/office/drawing/2014/main" id="{98F0A037-F6DE-4261-8945-362E8789A246}"/>
              </a:ext>
            </a:extLst>
          </p:cNvPr>
          <p:cNvSpPr txBox="1"/>
          <p:nvPr/>
        </p:nvSpPr>
        <p:spPr>
          <a:xfrm>
            <a:off x="2712475" y="210256"/>
            <a:ext cx="1525045" cy="683222"/>
          </a:xfrm>
          <a:prstGeom prst="rect">
            <a:avLst/>
          </a:prstGeom>
          <a:noFill/>
        </p:spPr>
        <p:txBody>
          <a:bodyPr wrap="none" lIns="182854" tIns="146283" rIns="182854" bIns="146283" rtlCol="0">
            <a:spAutoFit/>
          </a:bodyPr>
          <a:lstStyle/>
          <a:p>
            <a:pPr algn="ctr" defTabSz="932597">
              <a:lnSpc>
                <a:spcPct val="90000"/>
              </a:lnSpc>
              <a:spcAft>
                <a:spcPts val="600"/>
              </a:spcAft>
              <a:defRPr/>
            </a:pPr>
            <a:r>
              <a:rPr lang="en-US" sz="2800" kern="0" dirty="0">
                <a:ln w="3175">
                  <a:noFill/>
                </a:ln>
                <a:solidFill>
                  <a:srgbClr val="0078D7"/>
                </a:solidFill>
                <a:latin typeface="Segoe UI Semibold" panose="020B0702040204020203" pitchFamily="34" charset="0"/>
                <a:cs typeface="Segoe UI Semibold" panose="020B0702040204020203" pitchFamily="34" charset="0"/>
              </a:rPr>
              <a:t>Builder</a:t>
            </a:r>
          </a:p>
        </p:txBody>
      </p:sp>
      <p:sp>
        <p:nvSpPr>
          <p:cNvPr id="21" name="TextBox 20">
            <a:extLst>
              <a:ext uri="{FF2B5EF4-FFF2-40B4-BE49-F238E27FC236}">
                <a16:creationId xmlns:a16="http://schemas.microsoft.com/office/drawing/2014/main" id="{011E921C-DE02-45D8-9114-66DCE0D621E5}"/>
              </a:ext>
            </a:extLst>
          </p:cNvPr>
          <p:cNvSpPr txBox="1"/>
          <p:nvPr/>
        </p:nvSpPr>
        <p:spPr>
          <a:xfrm>
            <a:off x="7976799" y="209413"/>
            <a:ext cx="1845646" cy="683222"/>
          </a:xfrm>
          <a:prstGeom prst="rect">
            <a:avLst/>
          </a:prstGeom>
          <a:noFill/>
        </p:spPr>
        <p:txBody>
          <a:bodyPr wrap="none" lIns="182854" tIns="146283" rIns="182854" bIns="146283" rtlCol="0">
            <a:spAutoFit/>
          </a:bodyPr>
          <a:lstStyle/>
          <a:p>
            <a:pPr algn="ctr" defTabSz="932597">
              <a:lnSpc>
                <a:spcPct val="90000"/>
              </a:lnSpc>
              <a:spcAft>
                <a:spcPts val="600"/>
              </a:spcAft>
              <a:defRPr/>
            </a:pPr>
            <a:r>
              <a:rPr lang="en-US" sz="2800" kern="0" dirty="0">
                <a:ln w="3175">
                  <a:noFill/>
                </a:ln>
                <a:solidFill>
                  <a:srgbClr val="0078D7"/>
                </a:solidFill>
                <a:latin typeface="Segoe UI Semibold" panose="020B0702040204020203" pitchFamily="34" charset="0"/>
                <a:cs typeface="Segoe UI Semibold" panose="020B0702040204020203" pitchFamily="34" charset="0"/>
              </a:rPr>
              <a:t>Operator</a:t>
            </a:r>
          </a:p>
        </p:txBody>
      </p:sp>
      <p:grpSp>
        <p:nvGrpSpPr>
          <p:cNvPr id="7" name="Group 6">
            <a:extLst>
              <a:ext uri="{FF2B5EF4-FFF2-40B4-BE49-F238E27FC236}">
                <a16:creationId xmlns:a16="http://schemas.microsoft.com/office/drawing/2014/main" id="{C5FD152C-E0E1-45C1-8822-868B4D33BF7B}"/>
              </a:ext>
            </a:extLst>
          </p:cNvPr>
          <p:cNvGrpSpPr/>
          <p:nvPr/>
        </p:nvGrpSpPr>
        <p:grpSpPr>
          <a:xfrm>
            <a:off x="7528111" y="4077590"/>
            <a:ext cx="2743023" cy="1984485"/>
            <a:chOff x="7532642" y="4159478"/>
            <a:chExt cx="2743023" cy="1984485"/>
          </a:xfrm>
        </p:grpSpPr>
        <p:sp>
          <p:nvSpPr>
            <p:cNvPr id="54" name="Rectangle 53">
              <a:extLst>
                <a:ext uri="{FF2B5EF4-FFF2-40B4-BE49-F238E27FC236}">
                  <a16:creationId xmlns:a16="http://schemas.microsoft.com/office/drawing/2014/main" id="{D46B1D29-8EC5-41D7-B449-E3EFCB456EC1}"/>
                </a:ext>
              </a:extLst>
            </p:cNvPr>
            <p:cNvSpPr/>
            <p:nvPr/>
          </p:nvSpPr>
          <p:spPr bwMode="auto">
            <a:xfrm>
              <a:off x="8081105" y="5298622"/>
              <a:ext cx="2194560" cy="2215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defTabSz="932418">
                <a:lnSpc>
                  <a:spcPct val="90000"/>
                </a:lnSpc>
                <a:spcAft>
                  <a:spcPts val="600"/>
                </a:spcAft>
                <a:defRPr/>
              </a:pPr>
              <a:r>
                <a:rPr lang="en-US" sz="1600" kern="0" spc="10" dirty="0">
                  <a:ln w="3175">
                    <a:noFill/>
                  </a:ln>
                  <a:solidFill>
                    <a:srgbClr val="353535"/>
                  </a:solidFill>
                  <a:latin typeface="Segoe UI" panose="020B0502040204020203" pitchFamily="34" charset="0"/>
                  <a:cs typeface="Segoe UI" panose="020B0502040204020203" pitchFamily="34" charset="0"/>
                </a:rPr>
                <a:t>Time-series Insights</a:t>
              </a:r>
            </a:p>
          </p:txBody>
        </p:sp>
        <p:sp>
          <p:nvSpPr>
            <p:cNvPr id="55" name="Rectangle 54">
              <a:extLst>
                <a:ext uri="{FF2B5EF4-FFF2-40B4-BE49-F238E27FC236}">
                  <a16:creationId xmlns:a16="http://schemas.microsoft.com/office/drawing/2014/main" id="{2E06145D-9AD8-4673-98B8-ED8657B6D066}"/>
                </a:ext>
              </a:extLst>
            </p:cNvPr>
            <p:cNvSpPr/>
            <p:nvPr/>
          </p:nvSpPr>
          <p:spPr bwMode="auto">
            <a:xfrm>
              <a:off x="8081104" y="4758685"/>
              <a:ext cx="2194560" cy="2215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defTabSz="932418">
                <a:lnSpc>
                  <a:spcPct val="90000"/>
                </a:lnSpc>
                <a:spcAft>
                  <a:spcPts val="600"/>
                </a:spcAft>
                <a:defRPr/>
              </a:pPr>
              <a:r>
                <a:rPr lang="en-US" sz="1600" kern="0" spc="10" dirty="0">
                  <a:ln w="3175">
                    <a:noFill/>
                  </a:ln>
                  <a:solidFill>
                    <a:srgbClr val="353535"/>
                  </a:solidFill>
                  <a:latin typeface="Segoe UI" panose="020B0502040204020203" pitchFamily="34" charset="0"/>
                  <a:cs typeface="Segoe UI" panose="020B0502040204020203" pitchFamily="34" charset="0"/>
                </a:rPr>
                <a:t>Analytics &amp;  dashboards</a:t>
              </a:r>
            </a:p>
          </p:txBody>
        </p:sp>
        <p:sp>
          <p:nvSpPr>
            <p:cNvPr id="56" name="Rectangle 55">
              <a:extLst>
                <a:ext uri="{FF2B5EF4-FFF2-40B4-BE49-F238E27FC236}">
                  <a16:creationId xmlns:a16="http://schemas.microsoft.com/office/drawing/2014/main" id="{E91D9DDE-EE9C-41A9-BF7A-9FE1B911A81B}"/>
                </a:ext>
              </a:extLst>
            </p:cNvPr>
            <p:cNvSpPr/>
            <p:nvPr/>
          </p:nvSpPr>
          <p:spPr bwMode="auto">
            <a:xfrm>
              <a:off x="8081104" y="4208698"/>
              <a:ext cx="2194560" cy="2215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defTabSz="932418">
                <a:lnSpc>
                  <a:spcPct val="90000"/>
                </a:lnSpc>
                <a:spcAft>
                  <a:spcPts val="600"/>
                </a:spcAft>
                <a:defRPr/>
              </a:pPr>
              <a:r>
                <a:rPr lang="en-US" sz="1600" kern="0" spc="10" dirty="0">
                  <a:ln w="3175">
                    <a:noFill/>
                  </a:ln>
                  <a:solidFill>
                    <a:srgbClr val="353535"/>
                  </a:solidFill>
                  <a:latin typeface="Segoe UI" panose="020B0502040204020203" pitchFamily="34" charset="0"/>
                  <a:cs typeface="Segoe UI" panose="020B0502040204020203" pitchFamily="34" charset="0"/>
                </a:rPr>
                <a:t>Device management</a:t>
              </a:r>
            </a:p>
          </p:txBody>
        </p:sp>
        <p:sp>
          <p:nvSpPr>
            <p:cNvPr id="81" name="Rectangle 80">
              <a:extLst>
                <a:ext uri="{FF2B5EF4-FFF2-40B4-BE49-F238E27FC236}">
                  <a16:creationId xmlns:a16="http://schemas.microsoft.com/office/drawing/2014/main" id="{8967587B-8D8E-4084-ABC1-A7D54448278C}"/>
                </a:ext>
              </a:extLst>
            </p:cNvPr>
            <p:cNvSpPr/>
            <p:nvPr/>
          </p:nvSpPr>
          <p:spPr bwMode="auto">
            <a:xfrm>
              <a:off x="8081104" y="5873143"/>
              <a:ext cx="2194560" cy="2215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defTabSz="932418">
                <a:lnSpc>
                  <a:spcPct val="90000"/>
                </a:lnSpc>
                <a:spcAft>
                  <a:spcPts val="600"/>
                </a:spcAft>
                <a:defRPr/>
              </a:pPr>
              <a:r>
                <a:rPr lang="en-US" sz="1600" kern="0" spc="10" dirty="0">
                  <a:ln w="3175">
                    <a:noFill/>
                  </a:ln>
                  <a:solidFill>
                    <a:srgbClr val="353535"/>
                  </a:solidFill>
                  <a:latin typeface="Segoe UI" panose="020B0502040204020203" pitchFamily="34" charset="0"/>
                  <a:cs typeface="Segoe UI" panose="020B0502040204020203" pitchFamily="34" charset="0"/>
                </a:rPr>
                <a:t>Alerts and actions</a:t>
              </a:r>
            </a:p>
          </p:txBody>
        </p:sp>
        <p:sp>
          <p:nvSpPr>
            <p:cNvPr id="82" name="Alarm_2" title="Icon of a bell with three signal lines coming out of it">
              <a:extLst>
                <a:ext uri="{FF2B5EF4-FFF2-40B4-BE49-F238E27FC236}">
                  <a16:creationId xmlns:a16="http://schemas.microsoft.com/office/drawing/2014/main" id="{D6C2BBBB-EB93-4EA9-ADCC-38456C2D0173}"/>
                </a:ext>
              </a:extLst>
            </p:cNvPr>
            <p:cNvSpPr>
              <a:spLocks noChangeAspect="1" noEditPoints="1"/>
            </p:cNvSpPr>
            <p:nvPr/>
          </p:nvSpPr>
          <p:spPr bwMode="auto">
            <a:xfrm>
              <a:off x="7541126" y="5823923"/>
              <a:ext cx="324372" cy="320040"/>
            </a:xfrm>
            <a:custGeom>
              <a:avLst/>
              <a:gdLst>
                <a:gd name="T0" fmla="*/ 200 w 338"/>
                <a:gd name="T1" fmla="*/ 283 h 333"/>
                <a:gd name="T2" fmla="*/ 151 w 338"/>
                <a:gd name="T3" fmla="*/ 333 h 333"/>
                <a:gd name="T4" fmla="*/ 101 w 338"/>
                <a:gd name="T5" fmla="*/ 283 h 333"/>
                <a:gd name="T6" fmla="*/ 262 w 338"/>
                <a:gd name="T7" fmla="*/ 198 h 333"/>
                <a:gd name="T8" fmla="*/ 262 w 338"/>
                <a:gd name="T9" fmla="*/ 283 h 333"/>
                <a:gd name="T10" fmla="*/ 213 w 338"/>
                <a:gd name="T11" fmla="*/ 27 h 333"/>
                <a:gd name="T12" fmla="*/ 151 w 338"/>
                <a:gd name="T13" fmla="*/ 8 h 333"/>
                <a:gd name="T14" fmla="*/ 39 w 338"/>
                <a:gd name="T15" fmla="*/ 119 h 333"/>
                <a:gd name="T16" fmla="*/ 39 w 338"/>
                <a:gd name="T17" fmla="*/ 282 h 333"/>
                <a:gd name="T18" fmla="*/ 0 w 338"/>
                <a:gd name="T19" fmla="*/ 283 h 333"/>
                <a:gd name="T20" fmla="*/ 298 w 338"/>
                <a:gd name="T21" fmla="*/ 283 h 333"/>
                <a:gd name="T22" fmla="*/ 205 w 338"/>
                <a:gd name="T23" fmla="*/ 145 h 333"/>
                <a:gd name="T24" fmla="*/ 222 w 338"/>
                <a:gd name="T25" fmla="*/ 105 h 333"/>
                <a:gd name="T26" fmla="*/ 205 w 338"/>
                <a:gd name="T27" fmla="*/ 66 h 333"/>
                <a:gd name="T28" fmla="*/ 253 w 338"/>
                <a:gd name="T29" fmla="*/ 177 h 333"/>
                <a:gd name="T30" fmla="*/ 279 w 338"/>
                <a:gd name="T31" fmla="*/ 105 h 333"/>
                <a:gd name="T32" fmla="*/ 252 w 338"/>
                <a:gd name="T33" fmla="*/ 33 h 333"/>
                <a:gd name="T34" fmla="*/ 302 w 338"/>
                <a:gd name="T35" fmla="*/ 211 h 333"/>
                <a:gd name="T36" fmla="*/ 338 w 338"/>
                <a:gd name="T37" fmla="*/ 105 h 333"/>
                <a:gd name="T38" fmla="*/ 302 w 338"/>
                <a:gd name="T39" fmla="*/ 0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38" h="333">
                  <a:moveTo>
                    <a:pt x="200" y="283"/>
                  </a:moveTo>
                  <a:cubicBezTo>
                    <a:pt x="200" y="311"/>
                    <a:pt x="178" y="333"/>
                    <a:pt x="151" y="333"/>
                  </a:cubicBezTo>
                  <a:cubicBezTo>
                    <a:pt x="123" y="333"/>
                    <a:pt x="101" y="311"/>
                    <a:pt x="101" y="283"/>
                  </a:cubicBezTo>
                  <a:moveTo>
                    <a:pt x="262" y="198"/>
                  </a:moveTo>
                  <a:cubicBezTo>
                    <a:pt x="262" y="283"/>
                    <a:pt x="262" y="283"/>
                    <a:pt x="262" y="283"/>
                  </a:cubicBezTo>
                  <a:moveTo>
                    <a:pt x="213" y="27"/>
                  </a:moveTo>
                  <a:cubicBezTo>
                    <a:pt x="195" y="15"/>
                    <a:pt x="174" y="8"/>
                    <a:pt x="151" y="8"/>
                  </a:cubicBezTo>
                  <a:cubicBezTo>
                    <a:pt x="89" y="8"/>
                    <a:pt x="39" y="58"/>
                    <a:pt x="39" y="119"/>
                  </a:cubicBezTo>
                  <a:cubicBezTo>
                    <a:pt x="39" y="282"/>
                    <a:pt x="39" y="282"/>
                    <a:pt x="39" y="282"/>
                  </a:cubicBezTo>
                  <a:moveTo>
                    <a:pt x="0" y="283"/>
                  </a:moveTo>
                  <a:cubicBezTo>
                    <a:pt x="298" y="283"/>
                    <a:pt x="298" y="283"/>
                    <a:pt x="298" y="283"/>
                  </a:cubicBezTo>
                  <a:moveTo>
                    <a:pt x="205" y="145"/>
                  </a:moveTo>
                  <a:cubicBezTo>
                    <a:pt x="216" y="135"/>
                    <a:pt x="222" y="121"/>
                    <a:pt x="222" y="105"/>
                  </a:cubicBezTo>
                  <a:cubicBezTo>
                    <a:pt x="222" y="90"/>
                    <a:pt x="215" y="76"/>
                    <a:pt x="205" y="66"/>
                  </a:cubicBezTo>
                  <a:moveTo>
                    <a:pt x="253" y="177"/>
                  </a:moveTo>
                  <a:cubicBezTo>
                    <a:pt x="269" y="157"/>
                    <a:pt x="279" y="133"/>
                    <a:pt x="279" y="105"/>
                  </a:cubicBezTo>
                  <a:cubicBezTo>
                    <a:pt x="279" y="78"/>
                    <a:pt x="269" y="52"/>
                    <a:pt x="252" y="33"/>
                  </a:cubicBezTo>
                  <a:moveTo>
                    <a:pt x="302" y="211"/>
                  </a:moveTo>
                  <a:cubicBezTo>
                    <a:pt x="324" y="182"/>
                    <a:pt x="338" y="145"/>
                    <a:pt x="338" y="105"/>
                  </a:cubicBezTo>
                  <a:cubicBezTo>
                    <a:pt x="338" y="66"/>
                    <a:pt x="324" y="29"/>
                    <a:pt x="302" y="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84" name="DevUpdate_ECC5" title="Icon of a clock with an arrow around it pointing clockwise">
              <a:extLst>
                <a:ext uri="{FF2B5EF4-FFF2-40B4-BE49-F238E27FC236}">
                  <a16:creationId xmlns:a16="http://schemas.microsoft.com/office/drawing/2014/main" id="{0036120E-32EB-4773-A482-F7AD2771D64C}"/>
                </a:ext>
              </a:extLst>
            </p:cNvPr>
            <p:cNvSpPr>
              <a:spLocks noChangeAspect="1" noEditPoints="1"/>
            </p:cNvSpPr>
            <p:nvPr/>
          </p:nvSpPr>
          <p:spPr bwMode="auto">
            <a:xfrm>
              <a:off x="7543331" y="5249402"/>
              <a:ext cx="319963" cy="320040"/>
            </a:xfrm>
            <a:custGeom>
              <a:avLst/>
              <a:gdLst>
                <a:gd name="T0" fmla="*/ 2500 w 3750"/>
                <a:gd name="T1" fmla="*/ 2750 h 3750"/>
                <a:gd name="T2" fmla="*/ 1750 w 3750"/>
                <a:gd name="T3" fmla="*/ 2000 h 3750"/>
                <a:gd name="T4" fmla="*/ 1750 w 3750"/>
                <a:gd name="T5" fmla="*/ 875 h 3750"/>
                <a:gd name="T6" fmla="*/ 2875 w 3750"/>
                <a:gd name="T7" fmla="*/ 1250 h 3750"/>
                <a:gd name="T8" fmla="*/ 3750 w 3750"/>
                <a:gd name="T9" fmla="*/ 1250 h 3750"/>
                <a:gd name="T10" fmla="*/ 3750 w 3750"/>
                <a:gd name="T11" fmla="*/ 375 h 3750"/>
                <a:gd name="T12" fmla="*/ 3641 w 3750"/>
                <a:gd name="T13" fmla="*/ 1250 h 3750"/>
                <a:gd name="T14" fmla="*/ 1875 w 3750"/>
                <a:gd name="T15" fmla="*/ 0 h 3750"/>
                <a:gd name="T16" fmla="*/ 0 w 3750"/>
                <a:gd name="T17" fmla="*/ 1875 h 3750"/>
                <a:gd name="T18" fmla="*/ 1875 w 3750"/>
                <a:gd name="T19" fmla="*/ 3750 h 3750"/>
                <a:gd name="T20" fmla="*/ 3681 w 3750"/>
                <a:gd name="T21" fmla="*/ 23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50" h="3750">
                  <a:moveTo>
                    <a:pt x="2500" y="2750"/>
                  </a:moveTo>
                  <a:cubicBezTo>
                    <a:pt x="1750" y="2000"/>
                    <a:pt x="1750" y="2000"/>
                    <a:pt x="1750" y="2000"/>
                  </a:cubicBezTo>
                  <a:cubicBezTo>
                    <a:pt x="1750" y="875"/>
                    <a:pt x="1750" y="875"/>
                    <a:pt x="1750" y="875"/>
                  </a:cubicBezTo>
                  <a:moveTo>
                    <a:pt x="2875" y="1250"/>
                  </a:moveTo>
                  <a:cubicBezTo>
                    <a:pt x="3750" y="1250"/>
                    <a:pt x="3750" y="1250"/>
                    <a:pt x="3750" y="1250"/>
                  </a:cubicBezTo>
                  <a:cubicBezTo>
                    <a:pt x="3750" y="375"/>
                    <a:pt x="3750" y="375"/>
                    <a:pt x="3750" y="375"/>
                  </a:cubicBezTo>
                  <a:moveTo>
                    <a:pt x="3641" y="1250"/>
                  </a:moveTo>
                  <a:cubicBezTo>
                    <a:pt x="3383" y="522"/>
                    <a:pt x="2691" y="0"/>
                    <a:pt x="1875" y="0"/>
                  </a:cubicBezTo>
                  <a:cubicBezTo>
                    <a:pt x="839" y="0"/>
                    <a:pt x="0" y="839"/>
                    <a:pt x="0" y="1875"/>
                  </a:cubicBezTo>
                  <a:cubicBezTo>
                    <a:pt x="0" y="2911"/>
                    <a:pt x="839" y="3750"/>
                    <a:pt x="1875" y="3750"/>
                  </a:cubicBezTo>
                  <a:cubicBezTo>
                    <a:pt x="2737" y="3750"/>
                    <a:pt x="3461" y="3167"/>
                    <a:pt x="3681" y="2375"/>
                  </a:cubicBezTo>
                </a:path>
              </a:pathLst>
            </a:custGeom>
            <a:noFill/>
            <a:ln w="158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lin ang="5400000" scaled="1"/>
                </a:gradFill>
              </a:endParaRPr>
            </a:p>
          </p:txBody>
        </p:sp>
        <p:sp>
          <p:nvSpPr>
            <p:cNvPr id="91" name="speedometer_2" title="Icon of a spedometer showing fast speed">
              <a:extLst>
                <a:ext uri="{FF2B5EF4-FFF2-40B4-BE49-F238E27FC236}">
                  <a16:creationId xmlns:a16="http://schemas.microsoft.com/office/drawing/2014/main" id="{F98873EC-A403-4DD2-BED2-EC9F8084049F}"/>
                </a:ext>
              </a:extLst>
            </p:cNvPr>
            <p:cNvSpPr>
              <a:spLocks noChangeAspect="1" noEditPoints="1"/>
            </p:cNvSpPr>
            <p:nvPr/>
          </p:nvSpPr>
          <p:spPr bwMode="auto">
            <a:xfrm>
              <a:off x="7543292" y="4709465"/>
              <a:ext cx="320040" cy="320040"/>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lin ang="5400000" scaled="1"/>
                </a:gradFill>
              </a:endParaRPr>
            </a:p>
          </p:txBody>
        </p:sp>
        <p:sp>
          <p:nvSpPr>
            <p:cNvPr id="99" name="Touchscreen" title="Icon of a closed hand with one finger touching a screen">
              <a:extLst>
                <a:ext uri="{FF2B5EF4-FFF2-40B4-BE49-F238E27FC236}">
                  <a16:creationId xmlns:a16="http://schemas.microsoft.com/office/drawing/2014/main" id="{05B68281-345B-4368-90E8-FB8ECAAE5502}"/>
                </a:ext>
              </a:extLst>
            </p:cNvPr>
            <p:cNvSpPr>
              <a:spLocks noChangeAspect="1" noEditPoints="1"/>
            </p:cNvSpPr>
            <p:nvPr/>
          </p:nvSpPr>
          <p:spPr bwMode="auto">
            <a:xfrm>
              <a:off x="7532642" y="4159478"/>
              <a:ext cx="341340" cy="320040"/>
            </a:xfrm>
            <a:custGeom>
              <a:avLst/>
              <a:gdLst>
                <a:gd name="T0" fmla="*/ 1917 w 3772"/>
                <a:gd name="T1" fmla="*/ 1791 h 3535"/>
                <a:gd name="T2" fmla="*/ 1917 w 3772"/>
                <a:gd name="T3" fmla="*/ 1985 h 3535"/>
                <a:gd name="T4" fmla="*/ 1917 w 3772"/>
                <a:gd name="T5" fmla="*/ 1123 h 3535"/>
                <a:gd name="T6" fmla="*/ 1745 w 3772"/>
                <a:gd name="T7" fmla="*/ 951 h 3535"/>
                <a:gd name="T8" fmla="*/ 1573 w 3772"/>
                <a:gd name="T9" fmla="*/ 1123 h 3535"/>
                <a:gd name="T10" fmla="*/ 1573 w 3772"/>
                <a:gd name="T11" fmla="*/ 1135 h 3535"/>
                <a:gd name="T12" fmla="*/ 1573 w 3772"/>
                <a:gd name="T13" fmla="*/ 2527 h 3535"/>
                <a:gd name="T14" fmla="*/ 1469 w 3772"/>
                <a:gd name="T15" fmla="*/ 2569 h 3535"/>
                <a:gd name="T16" fmla="*/ 1282 w 3772"/>
                <a:gd name="T17" fmla="*/ 2383 h 3535"/>
                <a:gd name="T18" fmla="*/ 1023 w 3772"/>
                <a:gd name="T19" fmla="*/ 2383 h 3535"/>
                <a:gd name="T20" fmla="*/ 1023 w 3772"/>
                <a:gd name="T21" fmla="*/ 2641 h 3535"/>
                <a:gd name="T22" fmla="*/ 1659 w 3772"/>
                <a:gd name="T23" fmla="*/ 3277 h 3535"/>
                <a:gd name="T24" fmla="*/ 2262 w 3772"/>
                <a:gd name="T25" fmla="*/ 3535 h 3535"/>
                <a:gd name="T26" fmla="*/ 2951 w 3772"/>
                <a:gd name="T27" fmla="*/ 2846 h 3535"/>
                <a:gd name="T28" fmla="*/ 2951 w 3772"/>
                <a:gd name="T29" fmla="*/ 2184 h 3535"/>
                <a:gd name="T30" fmla="*/ 2820 w 3772"/>
                <a:gd name="T31" fmla="*/ 2017 h 3535"/>
                <a:gd name="T32" fmla="*/ 1917 w 3772"/>
                <a:gd name="T33" fmla="*/ 1791 h 3535"/>
                <a:gd name="T34" fmla="*/ 1917 w 3772"/>
                <a:gd name="T35" fmla="*/ 1123 h 3535"/>
                <a:gd name="T36" fmla="*/ 1917 w 3772"/>
                <a:gd name="T37" fmla="*/ 1602 h 3535"/>
                <a:gd name="T38" fmla="*/ 2254 w 3772"/>
                <a:gd name="T39" fmla="*/ 1123 h 3535"/>
                <a:gd name="T40" fmla="*/ 1744 w 3772"/>
                <a:gd name="T41" fmla="*/ 614 h 3535"/>
                <a:gd name="T42" fmla="*/ 1235 w 3772"/>
                <a:gd name="T43" fmla="*/ 1123 h 3535"/>
                <a:gd name="T44" fmla="*/ 1573 w 3772"/>
                <a:gd name="T45" fmla="*/ 1603 h 3535"/>
                <a:gd name="T46" fmla="*/ 2951 w 3772"/>
                <a:gd name="T47" fmla="*/ 2672 h 3535"/>
                <a:gd name="T48" fmla="*/ 3657 w 3772"/>
                <a:gd name="T49" fmla="*/ 2672 h 3535"/>
                <a:gd name="T50" fmla="*/ 3772 w 3772"/>
                <a:gd name="T51" fmla="*/ 2557 h 3535"/>
                <a:gd name="T52" fmla="*/ 3772 w 3772"/>
                <a:gd name="T53" fmla="*/ 115 h 3535"/>
                <a:gd name="T54" fmla="*/ 3657 w 3772"/>
                <a:gd name="T55" fmla="*/ 0 h 3535"/>
                <a:gd name="T56" fmla="*/ 115 w 3772"/>
                <a:gd name="T57" fmla="*/ 0 h 3535"/>
                <a:gd name="T58" fmla="*/ 0 w 3772"/>
                <a:gd name="T59" fmla="*/ 115 h 3535"/>
                <a:gd name="T60" fmla="*/ 0 w 3772"/>
                <a:gd name="T61" fmla="*/ 2557 h 3535"/>
                <a:gd name="T62" fmla="*/ 115 w 3772"/>
                <a:gd name="T63" fmla="*/ 2672 h 3535"/>
                <a:gd name="T64" fmla="*/ 1054 w 3772"/>
                <a:gd name="T65" fmla="*/ 2672 h 3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72" h="3535">
                  <a:moveTo>
                    <a:pt x="1917" y="1791"/>
                  </a:moveTo>
                  <a:cubicBezTo>
                    <a:pt x="1917" y="1985"/>
                    <a:pt x="1917" y="1985"/>
                    <a:pt x="1917" y="1985"/>
                  </a:cubicBezTo>
                  <a:moveTo>
                    <a:pt x="1917" y="1123"/>
                  </a:moveTo>
                  <a:cubicBezTo>
                    <a:pt x="1917" y="1028"/>
                    <a:pt x="1840" y="951"/>
                    <a:pt x="1745" y="951"/>
                  </a:cubicBezTo>
                  <a:cubicBezTo>
                    <a:pt x="1650" y="951"/>
                    <a:pt x="1573" y="1028"/>
                    <a:pt x="1573" y="1123"/>
                  </a:cubicBezTo>
                  <a:cubicBezTo>
                    <a:pt x="1573" y="1123"/>
                    <a:pt x="1573" y="1127"/>
                    <a:pt x="1573" y="1135"/>
                  </a:cubicBezTo>
                  <a:cubicBezTo>
                    <a:pt x="1573" y="1252"/>
                    <a:pt x="1573" y="2194"/>
                    <a:pt x="1573" y="2527"/>
                  </a:cubicBezTo>
                  <a:cubicBezTo>
                    <a:pt x="1573" y="2581"/>
                    <a:pt x="1507" y="2608"/>
                    <a:pt x="1469" y="2569"/>
                  </a:cubicBezTo>
                  <a:cubicBezTo>
                    <a:pt x="1282" y="2383"/>
                    <a:pt x="1282" y="2383"/>
                    <a:pt x="1282" y="2383"/>
                  </a:cubicBezTo>
                  <a:cubicBezTo>
                    <a:pt x="1210" y="2311"/>
                    <a:pt x="1095" y="2311"/>
                    <a:pt x="1023" y="2383"/>
                  </a:cubicBezTo>
                  <a:cubicBezTo>
                    <a:pt x="952" y="2454"/>
                    <a:pt x="952" y="2570"/>
                    <a:pt x="1023" y="2641"/>
                  </a:cubicBezTo>
                  <a:cubicBezTo>
                    <a:pt x="1659" y="3277"/>
                    <a:pt x="1659" y="3277"/>
                    <a:pt x="1659" y="3277"/>
                  </a:cubicBezTo>
                  <a:cubicBezTo>
                    <a:pt x="1813" y="3436"/>
                    <a:pt x="2026" y="3535"/>
                    <a:pt x="2262" y="3535"/>
                  </a:cubicBezTo>
                  <a:cubicBezTo>
                    <a:pt x="2643" y="3535"/>
                    <a:pt x="2951" y="3227"/>
                    <a:pt x="2951" y="2846"/>
                  </a:cubicBezTo>
                  <a:cubicBezTo>
                    <a:pt x="2951" y="2184"/>
                    <a:pt x="2951" y="2184"/>
                    <a:pt x="2951" y="2184"/>
                  </a:cubicBezTo>
                  <a:cubicBezTo>
                    <a:pt x="2951" y="2105"/>
                    <a:pt x="2897" y="2036"/>
                    <a:pt x="2820" y="2017"/>
                  </a:cubicBezTo>
                  <a:cubicBezTo>
                    <a:pt x="1917" y="1791"/>
                    <a:pt x="1917" y="1791"/>
                    <a:pt x="1917" y="1791"/>
                  </a:cubicBezTo>
                  <a:lnTo>
                    <a:pt x="1917" y="1123"/>
                  </a:lnTo>
                  <a:close/>
                  <a:moveTo>
                    <a:pt x="1917" y="1602"/>
                  </a:moveTo>
                  <a:cubicBezTo>
                    <a:pt x="2114" y="1532"/>
                    <a:pt x="2254" y="1344"/>
                    <a:pt x="2254" y="1123"/>
                  </a:cubicBezTo>
                  <a:cubicBezTo>
                    <a:pt x="2254" y="842"/>
                    <a:pt x="2026" y="614"/>
                    <a:pt x="1744" y="614"/>
                  </a:cubicBezTo>
                  <a:cubicBezTo>
                    <a:pt x="1463" y="614"/>
                    <a:pt x="1235" y="842"/>
                    <a:pt x="1235" y="1123"/>
                  </a:cubicBezTo>
                  <a:cubicBezTo>
                    <a:pt x="1235" y="1344"/>
                    <a:pt x="1376" y="1532"/>
                    <a:pt x="1573" y="1603"/>
                  </a:cubicBezTo>
                  <a:moveTo>
                    <a:pt x="2951" y="2672"/>
                  </a:moveTo>
                  <a:cubicBezTo>
                    <a:pt x="3657" y="2672"/>
                    <a:pt x="3657" y="2672"/>
                    <a:pt x="3657" y="2672"/>
                  </a:cubicBezTo>
                  <a:cubicBezTo>
                    <a:pt x="3720" y="2672"/>
                    <a:pt x="3772" y="2621"/>
                    <a:pt x="3772" y="2557"/>
                  </a:cubicBezTo>
                  <a:cubicBezTo>
                    <a:pt x="3772" y="115"/>
                    <a:pt x="3772" y="115"/>
                    <a:pt x="3772" y="115"/>
                  </a:cubicBezTo>
                  <a:cubicBezTo>
                    <a:pt x="3772" y="51"/>
                    <a:pt x="3720" y="0"/>
                    <a:pt x="3657" y="0"/>
                  </a:cubicBezTo>
                  <a:cubicBezTo>
                    <a:pt x="115" y="0"/>
                    <a:pt x="115" y="0"/>
                    <a:pt x="115" y="0"/>
                  </a:cubicBezTo>
                  <a:cubicBezTo>
                    <a:pt x="51" y="0"/>
                    <a:pt x="0" y="51"/>
                    <a:pt x="0" y="115"/>
                  </a:cubicBezTo>
                  <a:cubicBezTo>
                    <a:pt x="0" y="2557"/>
                    <a:pt x="0" y="2557"/>
                    <a:pt x="0" y="2557"/>
                  </a:cubicBezTo>
                  <a:cubicBezTo>
                    <a:pt x="0" y="2621"/>
                    <a:pt x="51" y="2672"/>
                    <a:pt x="115" y="2672"/>
                  </a:cubicBezTo>
                  <a:cubicBezTo>
                    <a:pt x="1054" y="2672"/>
                    <a:pt x="1054" y="2672"/>
                    <a:pt x="1054" y="2672"/>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lin ang="5400000" scaled="1"/>
                </a:gradFill>
              </a:endParaRPr>
            </a:p>
          </p:txBody>
        </p:sp>
      </p:grpSp>
      <p:grpSp>
        <p:nvGrpSpPr>
          <p:cNvPr id="9" name="Group 8">
            <a:extLst>
              <a:ext uri="{FF2B5EF4-FFF2-40B4-BE49-F238E27FC236}">
                <a16:creationId xmlns:a16="http://schemas.microsoft.com/office/drawing/2014/main" id="{2BF8E734-1169-4081-BD38-80F7C14A8643}"/>
              </a:ext>
            </a:extLst>
          </p:cNvPr>
          <p:cNvGrpSpPr/>
          <p:nvPr/>
        </p:nvGrpSpPr>
        <p:grpSpPr>
          <a:xfrm>
            <a:off x="1830488" y="4070725"/>
            <a:ext cx="3485665" cy="2513615"/>
            <a:chOff x="1176583" y="4159478"/>
            <a:chExt cx="3485665" cy="2513615"/>
          </a:xfrm>
        </p:grpSpPr>
        <p:sp>
          <p:nvSpPr>
            <p:cNvPr id="83" name="Rectangle 82">
              <a:extLst>
                <a:ext uri="{FF2B5EF4-FFF2-40B4-BE49-F238E27FC236}">
                  <a16:creationId xmlns:a16="http://schemas.microsoft.com/office/drawing/2014/main" id="{00F66F36-0359-492B-BA26-EAD982437FDA}"/>
                </a:ext>
              </a:extLst>
            </p:cNvPr>
            <p:cNvSpPr/>
            <p:nvPr/>
          </p:nvSpPr>
          <p:spPr bwMode="auto">
            <a:xfrm>
              <a:off x="1715327" y="6395450"/>
              <a:ext cx="2926080" cy="2215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defTabSz="932418">
                <a:lnSpc>
                  <a:spcPct val="90000"/>
                </a:lnSpc>
                <a:spcAft>
                  <a:spcPts val="600"/>
                </a:spcAft>
                <a:defRPr/>
              </a:pPr>
              <a:r>
                <a:rPr lang="en-US" sz="1600" kern="0" spc="10" dirty="0">
                  <a:ln w="3175">
                    <a:noFill/>
                  </a:ln>
                  <a:solidFill>
                    <a:srgbClr val="353535"/>
                  </a:solidFill>
                  <a:latin typeface="Segoe UI" panose="020B0502040204020203" pitchFamily="34" charset="0"/>
                  <a:cs typeface="Segoe UI" panose="020B0502040204020203" pitchFamily="34" charset="0"/>
                </a:rPr>
                <a:t>User and identity management</a:t>
              </a:r>
            </a:p>
          </p:txBody>
        </p:sp>
        <p:sp>
          <p:nvSpPr>
            <p:cNvPr id="76" name="Rectangle 75">
              <a:extLst>
                <a:ext uri="{FF2B5EF4-FFF2-40B4-BE49-F238E27FC236}">
                  <a16:creationId xmlns:a16="http://schemas.microsoft.com/office/drawing/2014/main" id="{1E40CBB5-AE49-4AE8-AFC1-5915629EA9CE}"/>
                </a:ext>
              </a:extLst>
            </p:cNvPr>
            <p:cNvSpPr/>
            <p:nvPr/>
          </p:nvSpPr>
          <p:spPr bwMode="auto">
            <a:xfrm>
              <a:off x="1736167" y="5294071"/>
              <a:ext cx="2926080" cy="2215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defTabSz="932418">
                <a:lnSpc>
                  <a:spcPct val="90000"/>
                </a:lnSpc>
                <a:spcAft>
                  <a:spcPts val="600"/>
                </a:spcAft>
                <a:defRPr/>
              </a:pPr>
              <a:r>
                <a:rPr lang="en-US" sz="1600" kern="0" spc="10" dirty="0">
                  <a:ln w="3175">
                    <a:noFill/>
                  </a:ln>
                  <a:solidFill>
                    <a:srgbClr val="353535"/>
                  </a:solidFill>
                  <a:latin typeface="Segoe UI" panose="020B0502040204020203" pitchFamily="34" charset="0"/>
                  <a:cs typeface="Segoe UI" panose="020B0502040204020203" pitchFamily="34" charset="0"/>
                </a:rPr>
                <a:t>Template Management</a:t>
              </a:r>
            </a:p>
          </p:txBody>
        </p:sp>
        <p:sp>
          <p:nvSpPr>
            <p:cNvPr id="77" name="Rectangle 76">
              <a:extLst>
                <a:ext uri="{FF2B5EF4-FFF2-40B4-BE49-F238E27FC236}">
                  <a16:creationId xmlns:a16="http://schemas.microsoft.com/office/drawing/2014/main" id="{0ED82774-CF2D-490D-B798-F3DBC17E1ED5}"/>
                </a:ext>
              </a:extLst>
            </p:cNvPr>
            <p:cNvSpPr/>
            <p:nvPr/>
          </p:nvSpPr>
          <p:spPr bwMode="auto">
            <a:xfrm>
              <a:off x="1736167" y="5868592"/>
              <a:ext cx="2926080" cy="2215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defTabSz="932418">
                <a:lnSpc>
                  <a:spcPct val="90000"/>
                </a:lnSpc>
                <a:spcAft>
                  <a:spcPts val="600"/>
                </a:spcAft>
                <a:defRPr/>
              </a:pPr>
              <a:r>
                <a:rPr lang="en-US" sz="1600" kern="0" spc="10" dirty="0">
                  <a:ln w="3175">
                    <a:noFill/>
                  </a:ln>
                  <a:solidFill>
                    <a:srgbClr val="353535"/>
                  </a:solidFill>
                  <a:latin typeface="Segoe UI" panose="020B0502040204020203" pitchFamily="34" charset="0"/>
                  <a:cs typeface="Segoe UI" panose="020B0502040204020203" pitchFamily="34" charset="0"/>
                </a:rPr>
                <a:t>Rules Workflows</a:t>
              </a:r>
            </a:p>
          </p:txBody>
        </p:sp>
        <p:sp>
          <p:nvSpPr>
            <p:cNvPr id="78" name="Rectangle 77">
              <a:extLst>
                <a:ext uri="{FF2B5EF4-FFF2-40B4-BE49-F238E27FC236}">
                  <a16:creationId xmlns:a16="http://schemas.microsoft.com/office/drawing/2014/main" id="{6E8EA6D9-DCBA-47F5-AB4A-F9C9C916F4FE}"/>
                </a:ext>
              </a:extLst>
            </p:cNvPr>
            <p:cNvSpPr/>
            <p:nvPr/>
          </p:nvSpPr>
          <p:spPr bwMode="auto">
            <a:xfrm>
              <a:off x="1736168" y="4754134"/>
              <a:ext cx="2926080" cy="2215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defTabSz="932418">
                <a:lnSpc>
                  <a:spcPct val="90000"/>
                </a:lnSpc>
                <a:spcAft>
                  <a:spcPts val="600"/>
                </a:spcAft>
                <a:defRPr/>
              </a:pPr>
              <a:r>
                <a:rPr lang="en-US" sz="1600" kern="0" spc="10" dirty="0">
                  <a:ln w="3175">
                    <a:noFill/>
                  </a:ln>
                  <a:solidFill>
                    <a:srgbClr val="353535"/>
                  </a:solidFill>
                  <a:latin typeface="Segoe UI" panose="020B0502040204020203" pitchFamily="34" charset="0"/>
                  <a:cs typeface="Segoe UI" panose="020B0502040204020203" pitchFamily="34" charset="0"/>
                </a:rPr>
                <a:t>Device settings</a:t>
              </a:r>
            </a:p>
          </p:txBody>
        </p:sp>
        <p:sp>
          <p:nvSpPr>
            <p:cNvPr id="79" name="Rectangle 78">
              <a:extLst>
                <a:ext uri="{FF2B5EF4-FFF2-40B4-BE49-F238E27FC236}">
                  <a16:creationId xmlns:a16="http://schemas.microsoft.com/office/drawing/2014/main" id="{BB6F2DC2-452B-4708-97BA-13E2F5827B61}"/>
                </a:ext>
              </a:extLst>
            </p:cNvPr>
            <p:cNvSpPr/>
            <p:nvPr/>
          </p:nvSpPr>
          <p:spPr bwMode="auto">
            <a:xfrm>
              <a:off x="1736168" y="4204147"/>
              <a:ext cx="2926080" cy="2215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defTabSz="932418">
                <a:lnSpc>
                  <a:spcPct val="90000"/>
                </a:lnSpc>
                <a:spcAft>
                  <a:spcPts val="600"/>
                </a:spcAft>
                <a:defRPr/>
              </a:pPr>
              <a:r>
                <a:rPr lang="en-US" sz="1600" dirty="0">
                  <a:solidFill>
                    <a:srgbClr val="353535"/>
                  </a:solidFill>
                  <a:latin typeface="Segoe UI" panose="020B0502040204020203" pitchFamily="34" charset="0"/>
                  <a:cs typeface="Segoe UI" panose="020B0502040204020203" pitchFamily="34" charset="0"/>
                </a:rPr>
                <a:t>Product Modeler</a:t>
              </a:r>
            </a:p>
          </p:txBody>
        </p:sp>
        <p:sp>
          <p:nvSpPr>
            <p:cNvPr id="93" name="browser_3" title="Icon of a browser window with an arrow pointing from the outside to the center">
              <a:extLst>
                <a:ext uri="{FF2B5EF4-FFF2-40B4-BE49-F238E27FC236}">
                  <a16:creationId xmlns:a16="http://schemas.microsoft.com/office/drawing/2014/main" id="{83E7CBAD-F854-4506-8D0E-864815F2719F}"/>
                </a:ext>
              </a:extLst>
            </p:cNvPr>
            <p:cNvSpPr>
              <a:spLocks noChangeAspect="1" noEditPoints="1"/>
            </p:cNvSpPr>
            <p:nvPr/>
          </p:nvSpPr>
          <p:spPr bwMode="auto">
            <a:xfrm>
              <a:off x="1176583" y="5249402"/>
              <a:ext cx="336466" cy="320040"/>
            </a:xfrm>
            <a:custGeom>
              <a:avLst/>
              <a:gdLst>
                <a:gd name="T0" fmla="*/ 130 w 335"/>
                <a:gd name="T1" fmla="*/ 33 h 318"/>
                <a:gd name="T2" fmla="*/ 335 w 335"/>
                <a:gd name="T3" fmla="*/ 33 h 318"/>
                <a:gd name="T4" fmla="*/ 335 w 335"/>
                <a:gd name="T5" fmla="*/ 318 h 318"/>
                <a:gd name="T6" fmla="*/ 0 w 335"/>
                <a:gd name="T7" fmla="*/ 318 h 318"/>
                <a:gd name="T8" fmla="*/ 0 w 335"/>
                <a:gd name="T9" fmla="*/ 33 h 318"/>
                <a:gd name="T10" fmla="*/ 0 w 335"/>
                <a:gd name="T11" fmla="*/ 33 h 318"/>
                <a:gd name="T12" fmla="*/ 71 w 335"/>
                <a:gd name="T13" fmla="*/ 33 h 318"/>
                <a:gd name="T14" fmla="*/ 130 w 335"/>
                <a:gd name="T15" fmla="*/ 97 h 318"/>
                <a:gd name="T16" fmla="*/ 335 w 335"/>
                <a:gd name="T17" fmla="*/ 97 h 318"/>
                <a:gd name="T18" fmla="*/ 0 w 335"/>
                <a:gd name="T19" fmla="*/ 97 h 318"/>
                <a:gd name="T20" fmla="*/ 67 w 335"/>
                <a:gd name="T21" fmla="*/ 97 h 318"/>
                <a:gd name="T22" fmla="*/ 293 w 335"/>
                <a:gd name="T23" fmla="*/ 69 h 318"/>
                <a:gd name="T24" fmla="*/ 298 w 335"/>
                <a:gd name="T25" fmla="*/ 64 h 318"/>
                <a:gd name="T26" fmla="*/ 293 w 335"/>
                <a:gd name="T27" fmla="*/ 60 h 318"/>
                <a:gd name="T28" fmla="*/ 289 w 335"/>
                <a:gd name="T29" fmla="*/ 64 h 318"/>
                <a:gd name="T30" fmla="*/ 293 w 335"/>
                <a:gd name="T31" fmla="*/ 69 h 318"/>
                <a:gd name="T32" fmla="*/ 240 w 335"/>
                <a:gd name="T33" fmla="*/ 69 h 318"/>
                <a:gd name="T34" fmla="*/ 245 w 335"/>
                <a:gd name="T35" fmla="*/ 64 h 318"/>
                <a:gd name="T36" fmla="*/ 240 w 335"/>
                <a:gd name="T37" fmla="*/ 60 h 318"/>
                <a:gd name="T38" fmla="*/ 235 w 335"/>
                <a:gd name="T39" fmla="*/ 64 h 318"/>
                <a:gd name="T40" fmla="*/ 240 w 335"/>
                <a:gd name="T41" fmla="*/ 69 h 318"/>
                <a:gd name="T42" fmla="*/ 187 w 335"/>
                <a:gd name="T43" fmla="*/ 69 h 318"/>
                <a:gd name="T44" fmla="*/ 192 w 335"/>
                <a:gd name="T45" fmla="*/ 64 h 318"/>
                <a:gd name="T46" fmla="*/ 187 w 335"/>
                <a:gd name="T47" fmla="*/ 60 h 318"/>
                <a:gd name="T48" fmla="*/ 182 w 335"/>
                <a:gd name="T49" fmla="*/ 64 h 318"/>
                <a:gd name="T50" fmla="*/ 187 w 335"/>
                <a:gd name="T51" fmla="*/ 69 h 318"/>
                <a:gd name="T52" fmla="*/ 49 w 335"/>
                <a:gd name="T53" fmla="*/ 190 h 318"/>
                <a:gd name="T54" fmla="*/ 100 w 335"/>
                <a:gd name="T55" fmla="*/ 240 h 318"/>
                <a:gd name="T56" fmla="*/ 151 w 335"/>
                <a:gd name="T57" fmla="*/ 190 h 318"/>
                <a:gd name="T58" fmla="*/ 100 w 335"/>
                <a:gd name="T59" fmla="*/ 0 h 318"/>
                <a:gd name="T60" fmla="*/ 100 w 335"/>
                <a:gd name="T61" fmla="*/ 24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5" h="318">
                  <a:moveTo>
                    <a:pt x="130" y="33"/>
                  </a:moveTo>
                  <a:cubicBezTo>
                    <a:pt x="335" y="33"/>
                    <a:pt x="335" y="33"/>
                    <a:pt x="335" y="33"/>
                  </a:cubicBezTo>
                  <a:cubicBezTo>
                    <a:pt x="335" y="318"/>
                    <a:pt x="335" y="318"/>
                    <a:pt x="335" y="318"/>
                  </a:cubicBezTo>
                  <a:cubicBezTo>
                    <a:pt x="0" y="318"/>
                    <a:pt x="0" y="318"/>
                    <a:pt x="0" y="318"/>
                  </a:cubicBezTo>
                  <a:cubicBezTo>
                    <a:pt x="0" y="33"/>
                    <a:pt x="0" y="33"/>
                    <a:pt x="0" y="33"/>
                  </a:cubicBezTo>
                  <a:cubicBezTo>
                    <a:pt x="0" y="33"/>
                    <a:pt x="0" y="33"/>
                    <a:pt x="0" y="33"/>
                  </a:cubicBezTo>
                  <a:cubicBezTo>
                    <a:pt x="71" y="33"/>
                    <a:pt x="71" y="33"/>
                    <a:pt x="71" y="33"/>
                  </a:cubicBezTo>
                  <a:moveTo>
                    <a:pt x="130" y="97"/>
                  </a:moveTo>
                  <a:cubicBezTo>
                    <a:pt x="335" y="97"/>
                    <a:pt x="335" y="97"/>
                    <a:pt x="335" y="97"/>
                  </a:cubicBezTo>
                  <a:moveTo>
                    <a:pt x="0" y="97"/>
                  </a:moveTo>
                  <a:cubicBezTo>
                    <a:pt x="67" y="97"/>
                    <a:pt x="67" y="97"/>
                    <a:pt x="67" y="97"/>
                  </a:cubicBezTo>
                  <a:moveTo>
                    <a:pt x="293" y="69"/>
                  </a:moveTo>
                  <a:cubicBezTo>
                    <a:pt x="296" y="69"/>
                    <a:pt x="298" y="67"/>
                    <a:pt x="298" y="64"/>
                  </a:cubicBezTo>
                  <a:cubicBezTo>
                    <a:pt x="298" y="62"/>
                    <a:pt x="296" y="60"/>
                    <a:pt x="293" y="60"/>
                  </a:cubicBezTo>
                  <a:cubicBezTo>
                    <a:pt x="291" y="60"/>
                    <a:pt x="289" y="62"/>
                    <a:pt x="289" y="64"/>
                  </a:cubicBezTo>
                  <a:cubicBezTo>
                    <a:pt x="289" y="67"/>
                    <a:pt x="291" y="69"/>
                    <a:pt x="293" y="69"/>
                  </a:cubicBezTo>
                  <a:close/>
                  <a:moveTo>
                    <a:pt x="240" y="69"/>
                  </a:moveTo>
                  <a:cubicBezTo>
                    <a:pt x="243" y="69"/>
                    <a:pt x="245" y="67"/>
                    <a:pt x="245" y="64"/>
                  </a:cubicBezTo>
                  <a:cubicBezTo>
                    <a:pt x="245" y="62"/>
                    <a:pt x="243" y="60"/>
                    <a:pt x="240" y="60"/>
                  </a:cubicBezTo>
                  <a:cubicBezTo>
                    <a:pt x="238" y="60"/>
                    <a:pt x="235" y="62"/>
                    <a:pt x="235" y="64"/>
                  </a:cubicBezTo>
                  <a:cubicBezTo>
                    <a:pt x="235" y="67"/>
                    <a:pt x="238" y="69"/>
                    <a:pt x="240" y="69"/>
                  </a:cubicBezTo>
                  <a:close/>
                  <a:moveTo>
                    <a:pt x="187" y="69"/>
                  </a:moveTo>
                  <a:cubicBezTo>
                    <a:pt x="189" y="69"/>
                    <a:pt x="192" y="67"/>
                    <a:pt x="192" y="64"/>
                  </a:cubicBezTo>
                  <a:cubicBezTo>
                    <a:pt x="192" y="62"/>
                    <a:pt x="189" y="60"/>
                    <a:pt x="187" y="60"/>
                  </a:cubicBezTo>
                  <a:cubicBezTo>
                    <a:pt x="184" y="60"/>
                    <a:pt x="182" y="62"/>
                    <a:pt x="182" y="64"/>
                  </a:cubicBezTo>
                  <a:cubicBezTo>
                    <a:pt x="182" y="67"/>
                    <a:pt x="184" y="69"/>
                    <a:pt x="187" y="69"/>
                  </a:cubicBezTo>
                  <a:close/>
                  <a:moveTo>
                    <a:pt x="49" y="190"/>
                  </a:moveTo>
                  <a:cubicBezTo>
                    <a:pt x="100" y="240"/>
                    <a:pt x="100" y="240"/>
                    <a:pt x="100" y="240"/>
                  </a:cubicBezTo>
                  <a:cubicBezTo>
                    <a:pt x="151" y="190"/>
                    <a:pt x="151" y="190"/>
                    <a:pt x="151" y="190"/>
                  </a:cubicBezTo>
                  <a:moveTo>
                    <a:pt x="100" y="0"/>
                  </a:moveTo>
                  <a:cubicBezTo>
                    <a:pt x="100" y="240"/>
                    <a:pt x="100" y="240"/>
                    <a:pt x="100" y="240"/>
                  </a:cubicBezTo>
                </a:path>
              </a:pathLst>
            </a:custGeom>
            <a:noFill/>
            <a:ln w="15875"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lin ang="5400000" scaled="1"/>
                </a:gradFill>
              </a:endParaRPr>
            </a:p>
          </p:txBody>
        </p:sp>
        <p:sp>
          <p:nvSpPr>
            <p:cNvPr id="100" name="Trackers_EADF_bidi" title="Icon of a clipboard with a checklist on it">
              <a:extLst>
                <a:ext uri="{FF2B5EF4-FFF2-40B4-BE49-F238E27FC236}">
                  <a16:creationId xmlns:a16="http://schemas.microsoft.com/office/drawing/2014/main" id="{5ED4CA58-2121-4823-9CBB-7ED81D17CFB0}"/>
                </a:ext>
              </a:extLst>
            </p:cNvPr>
            <p:cNvSpPr>
              <a:spLocks noChangeAspect="1" noEditPoints="1"/>
            </p:cNvSpPr>
            <p:nvPr/>
          </p:nvSpPr>
          <p:spPr bwMode="auto">
            <a:xfrm>
              <a:off x="1227460" y="5823923"/>
              <a:ext cx="234712" cy="320040"/>
            </a:xfrm>
            <a:custGeom>
              <a:avLst/>
              <a:gdLst>
                <a:gd name="T0" fmla="*/ 1000 w 2750"/>
                <a:gd name="T1" fmla="*/ 375 h 3750"/>
                <a:gd name="T2" fmla="*/ 1375 w 2750"/>
                <a:gd name="T3" fmla="*/ 0 h 3750"/>
                <a:gd name="T4" fmla="*/ 1750 w 2750"/>
                <a:gd name="T5" fmla="*/ 375 h 3750"/>
                <a:gd name="T6" fmla="*/ 1750 w 2750"/>
                <a:gd name="T7" fmla="*/ 500 h 3750"/>
                <a:gd name="T8" fmla="*/ 2250 w 2750"/>
                <a:gd name="T9" fmla="*/ 500 h 3750"/>
                <a:gd name="T10" fmla="*/ 2250 w 2750"/>
                <a:gd name="T11" fmla="*/ 1000 h 3750"/>
                <a:gd name="T12" fmla="*/ 500 w 2750"/>
                <a:gd name="T13" fmla="*/ 1000 h 3750"/>
                <a:gd name="T14" fmla="*/ 500 w 2750"/>
                <a:gd name="T15" fmla="*/ 500 h 3750"/>
                <a:gd name="T16" fmla="*/ 1000 w 2750"/>
                <a:gd name="T17" fmla="*/ 500 h 3750"/>
                <a:gd name="T18" fmla="*/ 1000 w 2750"/>
                <a:gd name="T19" fmla="*/ 375 h 3750"/>
                <a:gd name="T20" fmla="*/ 500 w 2750"/>
                <a:gd name="T21" fmla="*/ 500 h 3750"/>
                <a:gd name="T22" fmla="*/ 0 w 2750"/>
                <a:gd name="T23" fmla="*/ 500 h 3750"/>
                <a:gd name="T24" fmla="*/ 0 w 2750"/>
                <a:gd name="T25" fmla="*/ 3750 h 3750"/>
                <a:gd name="T26" fmla="*/ 2750 w 2750"/>
                <a:gd name="T27" fmla="*/ 3750 h 3750"/>
                <a:gd name="T28" fmla="*/ 2750 w 2750"/>
                <a:gd name="T29" fmla="*/ 500 h 3750"/>
                <a:gd name="T30" fmla="*/ 2250 w 2750"/>
                <a:gd name="T31" fmla="*/ 500 h 3750"/>
                <a:gd name="T32" fmla="*/ 500 w 2750"/>
                <a:gd name="T33" fmla="*/ 1750 h 3750"/>
                <a:gd name="T34" fmla="*/ 1500 w 2750"/>
                <a:gd name="T35" fmla="*/ 1750 h 3750"/>
                <a:gd name="T36" fmla="*/ 1500 w 2750"/>
                <a:gd name="T37" fmla="*/ 2500 h 3750"/>
                <a:gd name="T38" fmla="*/ 500 w 2750"/>
                <a:gd name="T39" fmla="*/ 2500 h 3750"/>
                <a:gd name="T40" fmla="*/ 1500 w 2750"/>
                <a:gd name="T41" fmla="*/ 3250 h 3750"/>
                <a:gd name="T42" fmla="*/ 500 w 2750"/>
                <a:gd name="T43" fmla="*/ 3250 h 3750"/>
                <a:gd name="T44" fmla="*/ 1750 w 2750"/>
                <a:gd name="T45" fmla="*/ 1500 h 3750"/>
                <a:gd name="T46" fmla="*/ 2000 w 2750"/>
                <a:gd name="T47" fmla="*/ 1750 h 3750"/>
                <a:gd name="T48" fmla="*/ 2375 w 2750"/>
                <a:gd name="T49" fmla="*/ 1375 h 3750"/>
                <a:gd name="T50" fmla="*/ 1750 w 2750"/>
                <a:gd name="T51" fmla="*/ 2250 h 3750"/>
                <a:gd name="T52" fmla="*/ 2000 w 2750"/>
                <a:gd name="T53" fmla="*/ 2500 h 3750"/>
                <a:gd name="T54" fmla="*/ 2375 w 2750"/>
                <a:gd name="T55" fmla="*/ 2125 h 3750"/>
                <a:gd name="T56" fmla="*/ 1750 w 2750"/>
                <a:gd name="T57" fmla="*/ 3000 h 3750"/>
                <a:gd name="T58" fmla="*/ 2000 w 2750"/>
                <a:gd name="T59" fmla="*/ 3250 h 3750"/>
                <a:gd name="T60" fmla="*/ 2375 w 2750"/>
                <a:gd name="T61" fmla="*/ 28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50" h="3750">
                  <a:moveTo>
                    <a:pt x="1000" y="375"/>
                  </a:moveTo>
                  <a:cubicBezTo>
                    <a:pt x="1000" y="168"/>
                    <a:pt x="1168" y="0"/>
                    <a:pt x="1375" y="0"/>
                  </a:cubicBezTo>
                  <a:cubicBezTo>
                    <a:pt x="1582" y="0"/>
                    <a:pt x="1750" y="168"/>
                    <a:pt x="1750" y="375"/>
                  </a:cubicBezTo>
                  <a:cubicBezTo>
                    <a:pt x="1750" y="500"/>
                    <a:pt x="1750" y="500"/>
                    <a:pt x="1750" y="500"/>
                  </a:cubicBezTo>
                  <a:cubicBezTo>
                    <a:pt x="2250" y="500"/>
                    <a:pt x="2250" y="500"/>
                    <a:pt x="2250" y="500"/>
                  </a:cubicBezTo>
                  <a:cubicBezTo>
                    <a:pt x="2250" y="1000"/>
                    <a:pt x="2250" y="1000"/>
                    <a:pt x="2250" y="1000"/>
                  </a:cubicBezTo>
                  <a:cubicBezTo>
                    <a:pt x="500" y="1000"/>
                    <a:pt x="500" y="1000"/>
                    <a:pt x="500" y="1000"/>
                  </a:cubicBezTo>
                  <a:cubicBezTo>
                    <a:pt x="500" y="500"/>
                    <a:pt x="500" y="500"/>
                    <a:pt x="500" y="500"/>
                  </a:cubicBezTo>
                  <a:cubicBezTo>
                    <a:pt x="1000" y="500"/>
                    <a:pt x="1000" y="500"/>
                    <a:pt x="1000" y="500"/>
                  </a:cubicBezTo>
                  <a:lnTo>
                    <a:pt x="1000" y="375"/>
                  </a:lnTo>
                  <a:close/>
                  <a:moveTo>
                    <a:pt x="500" y="500"/>
                  </a:moveTo>
                  <a:cubicBezTo>
                    <a:pt x="0" y="500"/>
                    <a:pt x="0" y="500"/>
                    <a:pt x="0" y="500"/>
                  </a:cubicBezTo>
                  <a:cubicBezTo>
                    <a:pt x="0" y="3750"/>
                    <a:pt x="0" y="3750"/>
                    <a:pt x="0" y="3750"/>
                  </a:cubicBezTo>
                  <a:cubicBezTo>
                    <a:pt x="2750" y="3750"/>
                    <a:pt x="2750" y="3750"/>
                    <a:pt x="2750" y="3750"/>
                  </a:cubicBezTo>
                  <a:cubicBezTo>
                    <a:pt x="2750" y="500"/>
                    <a:pt x="2750" y="500"/>
                    <a:pt x="2750" y="500"/>
                  </a:cubicBezTo>
                  <a:cubicBezTo>
                    <a:pt x="2250" y="500"/>
                    <a:pt x="2250" y="500"/>
                    <a:pt x="2250" y="500"/>
                  </a:cubicBezTo>
                  <a:moveTo>
                    <a:pt x="500" y="1750"/>
                  </a:moveTo>
                  <a:cubicBezTo>
                    <a:pt x="1500" y="1750"/>
                    <a:pt x="1500" y="1750"/>
                    <a:pt x="1500" y="1750"/>
                  </a:cubicBezTo>
                  <a:moveTo>
                    <a:pt x="1500" y="2500"/>
                  </a:moveTo>
                  <a:cubicBezTo>
                    <a:pt x="500" y="2500"/>
                    <a:pt x="500" y="2500"/>
                    <a:pt x="500" y="2500"/>
                  </a:cubicBezTo>
                  <a:moveTo>
                    <a:pt x="1500" y="3250"/>
                  </a:moveTo>
                  <a:cubicBezTo>
                    <a:pt x="500" y="3250"/>
                    <a:pt x="500" y="3250"/>
                    <a:pt x="500" y="3250"/>
                  </a:cubicBezTo>
                  <a:moveTo>
                    <a:pt x="1750" y="1500"/>
                  </a:moveTo>
                  <a:cubicBezTo>
                    <a:pt x="2000" y="1750"/>
                    <a:pt x="2000" y="1750"/>
                    <a:pt x="2000" y="1750"/>
                  </a:cubicBezTo>
                  <a:cubicBezTo>
                    <a:pt x="2375" y="1375"/>
                    <a:pt x="2375" y="1375"/>
                    <a:pt x="2375" y="1375"/>
                  </a:cubicBezTo>
                  <a:moveTo>
                    <a:pt x="1750" y="2250"/>
                  </a:moveTo>
                  <a:cubicBezTo>
                    <a:pt x="2000" y="2500"/>
                    <a:pt x="2000" y="2500"/>
                    <a:pt x="2000" y="2500"/>
                  </a:cubicBezTo>
                  <a:cubicBezTo>
                    <a:pt x="2375" y="2125"/>
                    <a:pt x="2375" y="2125"/>
                    <a:pt x="2375" y="2125"/>
                  </a:cubicBezTo>
                  <a:moveTo>
                    <a:pt x="1750" y="3000"/>
                  </a:moveTo>
                  <a:cubicBezTo>
                    <a:pt x="2000" y="3250"/>
                    <a:pt x="2000" y="3250"/>
                    <a:pt x="2000" y="3250"/>
                  </a:cubicBezTo>
                  <a:cubicBezTo>
                    <a:pt x="2375" y="2875"/>
                    <a:pt x="2375" y="2875"/>
                    <a:pt x="2375" y="2875"/>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01" name="tool" title="Icon of a skrewdriver and wrench">
              <a:extLst>
                <a:ext uri="{FF2B5EF4-FFF2-40B4-BE49-F238E27FC236}">
                  <a16:creationId xmlns:a16="http://schemas.microsoft.com/office/drawing/2014/main" id="{192E418F-9851-4433-8B81-E5C5E5E51E7E}"/>
                </a:ext>
              </a:extLst>
            </p:cNvPr>
            <p:cNvSpPr>
              <a:spLocks noChangeAspect="1" noEditPoints="1"/>
            </p:cNvSpPr>
            <p:nvPr/>
          </p:nvSpPr>
          <p:spPr bwMode="auto">
            <a:xfrm>
              <a:off x="1231214" y="4159478"/>
              <a:ext cx="227204" cy="320040"/>
            </a:xfrm>
            <a:custGeom>
              <a:avLst/>
              <a:gdLst>
                <a:gd name="T0" fmla="*/ 196 w 256"/>
                <a:gd name="T1" fmla="*/ 0 h 360"/>
                <a:gd name="T2" fmla="*/ 256 w 256"/>
                <a:gd name="T3" fmla="*/ 60 h 360"/>
                <a:gd name="T4" fmla="*/ 230 w 256"/>
                <a:gd name="T5" fmla="*/ 110 h 360"/>
                <a:gd name="T6" fmla="*/ 222 w 256"/>
                <a:gd name="T7" fmla="*/ 114 h 360"/>
                <a:gd name="T8" fmla="*/ 222 w 256"/>
                <a:gd name="T9" fmla="*/ 334 h 360"/>
                <a:gd name="T10" fmla="*/ 196 w 256"/>
                <a:gd name="T11" fmla="*/ 360 h 360"/>
                <a:gd name="T12" fmla="*/ 170 w 256"/>
                <a:gd name="T13" fmla="*/ 334 h 360"/>
                <a:gd name="T14" fmla="*/ 170 w 256"/>
                <a:gd name="T15" fmla="*/ 114 h 360"/>
                <a:gd name="T16" fmla="*/ 162 w 256"/>
                <a:gd name="T17" fmla="*/ 110 h 360"/>
                <a:gd name="T18" fmla="*/ 136 w 256"/>
                <a:gd name="T19" fmla="*/ 60 h 360"/>
                <a:gd name="T20" fmla="*/ 196 w 256"/>
                <a:gd name="T21" fmla="*/ 0 h 360"/>
                <a:gd name="T22" fmla="*/ 0 w 256"/>
                <a:gd name="T23" fmla="*/ 193 h 360"/>
                <a:gd name="T24" fmla="*/ 0 w 256"/>
                <a:gd name="T25" fmla="*/ 219 h 360"/>
                <a:gd name="T26" fmla="*/ 0 w 256"/>
                <a:gd name="T27" fmla="*/ 287 h 360"/>
                <a:gd name="T28" fmla="*/ 0 w 256"/>
                <a:gd name="T29" fmla="*/ 334 h 360"/>
                <a:gd name="T30" fmla="*/ 26 w 256"/>
                <a:gd name="T31" fmla="*/ 360 h 360"/>
                <a:gd name="T32" fmla="*/ 53 w 256"/>
                <a:gd name="T33" fmla="*/ 334 h 360"/>
                <a:gd name="T34" fmla="*/ 53 w 256"/>
                <a:gd name="T35" fmla="*/ 287 h 360"/>
                <a:gd name="T36" fmla="*/ 53 w 256"/>
                <a:gd name="T37" fmla="*/ 219 h 360"/>
                <a:gd name="T38" fmla="*/ 53 w 256"/>
                <a:gd name="T39" fmla="*/ 193 h 360"/>
                <a:gd name="T40" fmla="*/ 26 w 256"/>
                <a:gd name="T41" fmla="*/ 193 h 360"/>
                <a:gd name="T42" fmla="*/ 0 w 256"/>
                <a:gd name="T43" fmla="*/ 193 h 360"/>
                <a:gd name="T44" fmla="*/ 53 w 256"/>
                <a:gd name="T45" fmla="*/ 0 h 360"/>
                <a:gd name="T46" fmla="*/ 0 w 256"/>
                <a:gd name="T47" fmla="*/ 0 h 360"/>
                <a:gd name="T48" fmla="*/ 0 w 256"/>
                <a:gd name="T49" fmla="*/ 42 h 360"/>
                <a:gd name="T50" fmla="*/ 26 w 256"/>
                <a:gd name="T51" fmla="*/ 68 h 360"/>
                <a:gd name="T52" fmla="*/ 53 w 256"/>
                <a:gd name="T53" fmla="*/ 42 h 360"/>
                <a:gd name="T54" fmla="*/ 53 w 256"/>
                <a:gd name="T55" fmla="*/ 0 h 360"/>
                <a:gd name="T56" fmla="*/ 26 w 256"/>
                <a:gd name="T57" fmla="*/ 68 h 360"/>
                <a:gd name="T58" fmla="*/ 26 w 256"/>
                <a:gd name="T59" fmla="*/ 193 h 360"/>
                <a:gd name="T60" fmla="*/ 193 w 256"/>
                <a:gd name="T61" fmla="*/ 0 h 360"/>
                <a:gd name="T62" fmla="*/ 193 w 256"/>
                <a:gd name="T63" fmla="*/ 57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56" h="360">
                  <a:moveTo>
                    <a:pt x="196" y="0"/>
                  </a:moveTo>
                  <a:cubicBezTo>
                    <a:pt x="229" y="0"/>
                    <a:pt x="256" y="27"/>
                    <a:pt x="256" y="60"/>
                  </a:cubicBezTo>
                  <a:cubicBezTo>
                    <a:pt x="256" y="81"/>
                    <a:pt x="246" y="99"/>
                    <a:pt x="230" y="110"/>
                  </a:cubicBezTo>
                  <a:cubicBezTo>
                    <a:pt x="222" y="114"/>
                    <a:pt x="222" y="114"/>
                    <a:pt x="222" y="114"/>
                  </a:cubicBezTo>
                  <a:cubicBezTo>
                    <a:pt x="222" y="334"/>
                    <a:pt x="222" y="334"/>
                    <a:pt x="222" y="334"/>
                  </a:cubicBezTo>
                  <a:cubicBezTo>
                    <a:pt x="222" y="348"/>
                    <a:pt x="210" y="360"/>
                    <a:pt x="196" y="360"/>
                  </a:cubicBezTo>
                  <a:cubicBezTo>
                    <a:pt x="182" y="360"/>
                    <a:pt x="170" y="348"/>
                    <a:pt x="170" y="334"/>
                  </a:cubicBezTo>
                  <a:cubicBezTo>
                    <a:pt x="170" y="114"/>
                    <a:pt x="170" y="114"/>
                    <a:pt x="170" y="114"/>
                  </a:cubicBezTo>
                  <a:cubicBezTo>
                    <a:pt x="162" y="110"/>
                    <a:pt x="162" y="110"/>
                    <a:pt x="162" y="110"/>
                  </a:cubicBezTo>
                  <a:cubicBezTo>
                    <a:pt x="147" y="99"/>
                    <a:pt x="136" y="81"/>
                    <a:pt x="136" y="60"/>
                  </a:cubicBezTo>
                  <a:cubicBezTo>
                    <a:pt x="136" y="27"/>
                    <a:pt x="163" y="0"/>
                    <a:pt x="196" y="0"/>
                  </a:cubicBezTo>
                  <a:close/>
                  <a:moveTo>
                    <a:pt x="0" y="193"/>
                  </a:moveTo>
                  <a:cubicBezTo>
                    <a:pt x="0" y="219"/>
                    <a:pt x="0" y="219"/>
                    <a:pt x="0" y="219"/>
                  </a:cubicBezTo>
                  <a:cubicBezTo>
                    <a:pt x="0" y="287"/>
                    <a:pt x="0" y="287"/>
                    <a:pt x="0" y="287"/>
                  </a:cubicBezTo>
                  <a:cubicBezTo>
                    <a:pt x="0" y="334"/>
                    <a:pt x="0" y="334"/>
                    <a:pt x="0" y="334"/>
                  </a:cubicBezTo>
                  <a:cubicBezTo>
                    <a:pt x="0" y="348"/>
                    <a:pt x="12" y="360"/>
                    <a:pt x="26" y="360"/>
                  </a:cubicBezTo>
                  <a:cubicBezTo>
                    <a:pt x="41" y="360"/>
                    <a:pt x="53" y="348"/>
                    <a:pt x="53" y="334"/>
                  </a:cubicBezTo>
                  <a:cubicBezTo>
                    <a:pt x="53" y="287"/>
                    <a:pt x="53" y="287"/>
                    <a:pt x="53" y="287"/>
                  </a:cubicBezTo>
                  <a:cubicBezTo>
                    <a:pt x="53" y="219"/>
                    <a:pt x="53" y="219"/>
                    <a:pt x="53" y="219"/>
                  </a:cubicBezTo>
                  <a:cubicBezTo>
                    <a:pt x="53" y="193"/>
                    <a:pt x="53" y="193"/>
                    <a:pt x="53" y="193"/>
                  </a:cubicBezTo>
                  <a:cubicBezTo>
                    <a:pt x="26" y="193"/>
                    <a:pt x="26" y="193"/>
                    <a:pt x="26" y="193"/>
                  </a:cubicBezTo>
                  <a:cubicBezTo>
                    <a:pt x="0" y="193"/>
                    <a:pt x="0" y="193"/>
                    <a:pt x="0" y="193"/>
                  </a:cubicBezTo>
                  <a:close/>
                  <a:moveTo>
                    <a:pt x="53" y="0"/>
                  </a:moveTo>
                  <a:cubicBezTo>
                    <a:pt x="0" y="0"/>
                    <a:pt x="0" y="0"/>
                    <a:pt x="0" y="0"/>
                  </a:cubicBezTo>
                  <a:cubicBezTo>
                    <a:pt x="0" y="42"/>
                    <a:pt x="0" y="42"/>
                    <a:pt x="0" y="42"/>
                  </a:cubicBezTo>
                  <a:cubicBezTo>
                    <a:pt x="26" y="68"/>
                    <a:pt x="26" y="68"/>
                    <a:pt x="26" y="68"/>
                  </a:cubicBezTo>
                  <a:cubicBezTo>
                    <a:pt x="53" y="42"/>
                    <a:pt x="53" y="42"/>
                    <a:pt x="53" y="42"/>
                  </a:cubicBezTo>
                  <a:cubicBezTo>
                    <a:pt x="53" y="0"/>
                    <a:pt x="53" y="0"/>
                    <a:pt x="53" y="0"/>
                  </a:cubicBezTo>
                  <a:close/>
                  <a:moveTo>
                    <a:pt x="26" y="68"/>
                  </a:moveTo>
                  <a:cubicBezTo>
                    <a:pt x="26" y="193"/>
                    <a:pt x="26" y="193"/>
                    <a:pt x="26" y="193"/>
                  </a:cubicBezTo>
                  <a:moveTo>
                    <a:pt x="193" y="0"/>
                  </a:moveTo>
                  <a:cubicBezTo>
                    <a:pt x="193" y="57"/>
                    <a:pt x="193" y="57"/>
                    <a:pt x="193" y="57"/>
                  </a:cubicBezTo>
                </a:path>
              </a:pathLst>
            </a:custGeom>
            <a:noFill/>
            <a:ln w="158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102" name="Fingerprint_E928" title="Icon of a fingerprint">
              <a:extLst>
                <a:ext uri="{FF2B5EF4-FFF2-40B4-BE49-F238E27FC236}">
                  <a16:creationId xmlns:a16="http://schemas.microsoft.com/office/drawing/2014/main" id="{99FDAE3B-6808-466E-A293-15C160A8A64D}"/>
                </a:ext>
              </a:extLst>
            </p:cNvPr>
            <p:cNvSpPr>
              <a:spLocks noChangeAspect="1" noEditPoints="1"/>
            </p:cNvSpPr>
            <p:nvPr/>
          </p:nvSpPr>
          <p:spPr bwMode="auto">
            <a:xfrm>
              <a:off x="1225826" y="6353053"/>
              <a:ext cx="237981" cy="320040"/>
            </a:xfrm>
            <a:custGeom>
              <a:avLst/>
              <a:gdLst>
                <a:gd name="T0" fmla="*/ 1116 w 2414"/>
                <a:gd name="T1" fmla="*/ 1998 h 3246"/>
                <a:gd name="T2" fmla="*/ 117 w 2414"/>
                <a:gd name="T3" fmla="*/ 2996 h 3246"/>
                <a:gd name="T4" fmla="*/ 2115 w 2414"/>
                <a:gd name="T5" fmla="*/ 250 h 3246"/>
                <a:gd name="T6" fmla="*/ 1116 w 2414"/>
                <a:gd name="T7" fmla="*/ 0 h 3246"/>
                <a:gd name="T8" fmla="*/ 117 w 2414"/>
                <a:gd name="T9" fmla="*/ 250 h 3246"/>
                <a:gd name="T10" fmla="*/ 2414 w 2414"/>
                <a:gd name="T11" fmla="*/ 1248 h 3246"/>
                <a:gd name="T12" fmla="*/ 1116 w 2414"/>
                <a:gd name="T13" fmla="*/ 499 h 3246"/>
                <a:gd name="T14" fmla="*/ 0 w 2414"/>
                <a:gd name="T15" fmla="*/ 999 h 3246"/>
                <a:gd name="T16" fmla="*/ 1677 w 2414"/>
                <a:gd name="T17" fmla="*/ 3246 h 3246"/>
                <a:gd name="T18" fmla="*/ 2115 w 2414"/>
                <a:gd name="T19" fmla="*/ 1998 h 3246"/>
                <a:gd name="T20" fmla="*/ 1116 w 2414"/>
                <a:gd name="T21" fmla="*/ 999 h 3246"/>
                <a:gd name="T22" fmla="*/ 117 w 2414"/>
                <a:gd name="T23" fmla="*/ 1998 h 3246"/>
                <a:gd name="T24" fmla="*/ 946 w 2414"/>
                <a:gd name="T25" fmla="*/ 3246 h 3246"/>
                <a:gd name="T26" fmla="*/ 1616 w 2414"/>
                <a:gd name="T27" fmla="*/ 1998 h 3246"/>
                <a:gd name="T28" fmla="*/ 1116 w 2414"/>
                <a:gd name="T29" fmla="*/ 1498 h 3246"/>
                <a:gd name="T30" fmla="*/ 617 w 2414"/>
                <a:gd name="T31" fmla="*/ 1998 h 3246"/>
                <a:gd name="T32" fmla="*/ 117 w 2414"/>
                <a:gd name="T33" fmla="*/ 2497 h 3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14" h="3246">
                  <a:moveTo>
                    <a:pt x="1116" y="1998"/>
                  </a:moveTo>
                  <a:cubicBezTo>
                    <a:pt x="1116" y="2550"/>
                    <a:pt x="669" y="2996"/>
                    <a:pt x="117" y="2996"/>
                  </a:cubicBezTo>
                  <a:moveTo>
                    <a:pt x="2115" y="250"/>
                  </a:moveTo>
                  <a:cubicBezTo>
                    <a:pt x="1819" y="91"/>
                    <a:pt x="1479" y="0"/>
                    <a:pt x="1116" y="0"/>
                  </a:cubicBezTo>
                  <a:cubicBezTo>
                    <a:pt x="754" y="0"/>
                    <a:pt x="413" y="91"/>
                    <a:pt x="117" y="250"/>
                  </a:cubicBezTo>
                  <a:moveTo>
                    <a:pt x="2414" y="1248"/>
                  </a:moveTo>
                  <a:cubicBezTo>
                    <a:pt x="2155" y="801"/>
                    <a:pt x="1671" y="499"/>
                    <a:pt x="1116" y="499"/>
                  </a:cubicBezTo>
                  <a:cubicBezTo>
                    <a:pt x="673" y="499"/>
                    <a:pt x="274" y="692"/>
                    <a:pt x="0" y="999"/>
                  </a:cubicBezTo>
                  <a:moveTo>
                    <a:pt x="1677" y="3246"/>
                  </a:moveTo>
                  <a:cubicBezTo>
                    <a:pt x="1951" y="2904"/>
                    <a:pt x="2115" y="2470"/>
                    <a:pt x="2115" y="1998"/>
                  </a:cubicBezTo>
                  <a:cubicBezTo>
                    <a:pt x="2115" y="1446"/>
                    <a:pt x="1668" y="999"/>
                    <a:pt x="1116" y="999"/>
                  </a:cubicBezTo>
                  <a:cubicBezTo>
                    <a:pt x="565" y="999"/>
                    <a:pt x="117" y="1446"/>
                    <a:pt x="117" y="1998"/>
                  </a:cubicBezTo>
                  <a:moveTo>
                    <a:pt x="946" y="3246"/>
                  </a:moveTo>
                  <a:cubicBezTo>
                    <a:pt x="1350" y="2978"/>
                    <a:pt x="1616" y="2519"/>
                    <a:pt x="1616" y="1998"/>
                  </a:cubicBezTo>
                  <a:cubicBezTo>
                    <a:pt x="1616" y="1722"/>
                    <a:pt x="1392" y="1498"/>
                    <a:pt x="1116" y="1498"/>
                  </a:cubicBezTo>
                  <a:cubicBezTo>
                    <a:pt x="840" y="1498"/>
                    <a:pt x="617" y="1722"/>
                    <a:pt x="617" y="1998"/>
                  </a:cubicBezTo>
                  <a:cubicBezTo>
                    <a:pt x="617" y="2274"/>
                    <a:pt x="393" y="2497"/>
                    <a:pt x="117" y="249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103" name="gear" title="Icon of a gear surrounded by a circle with lines of varying length">
              <a:extLst>
                <a:ext uri="{FF2B5EF4-FFF2-40B4-BE49-F238E27FC236}">
                  <a16:creationId xmlns:a16="http://schemas.microsoft.com/office/drawing/2014/main" id="{B81418A9-AA91-420D-9579-B94977A292A3}"/>
                </a:ext>
              </a:extLst>
            </p:cNvPr>
            <p:cNvSpPr>
              <a:spLocks noChangeAspect="1" noEditPoints="1"/>
            </p:cNvSpPr>
            <p:nvPr/>
          </p:nvSpPr>
          <p:spPr bwMode="auto">
            <a:xfrm>
              <a:off x="1184101" y="4709465"/>
              <a:ext cx="321431" cy="320040"/>
            </a:xfrm>
            <a:custGeom>
              <a:avLst/>
              <a:gdLst>
                <a:gd name="T0" fmla="*/ 72 w 318"/>
                <a:gd name="T1" fmla="*/ 159 h 318"/>
                <a:gd name="T2" fmla="*/ 159 w 318"/>
                <a:gd name="T3" fmla="*/ 72 h 318"/>
                <a:gd name="T4" fmla="*/ 246 w 318"/>
                <a:gd name="T5" fmla="*/ 159 h 318"/>
                <a:gd name="T6" fmla="*/ 159 w 318"/>
                <a:gd name="T7" fmla="*/ 246 h 318"/>
                <a:gd name="T8" fmla="*/ 72 w 318"/>
                <a:gd name="T9" fmla="*/ 159 h 318"/>
                <a:gd name="T10" fmla="*/ 212 w 318"/>
                <a:gd name="T11" fmla="*/ 9 h 318"/>
                <a:gd name="T12" fmla="*/ 159 w 318"/>
                <a:gd name="T13" fmla="*/ 0 h 318"/>
                <a:gd name="T14" fmla="*/ 0 w 318"/>
                <a:gd name="T15" fmla="*/ 159 h 318"/>
                <a:gd name="T16" fmla="*/ 91 w 318"/>
                <a:gd name="T17" fmla="*/ 303 h 318"/>
                <a:gd name="T18" fmla="*/ 106 w 318"/>
                <a:gd name="T19" fmla="*/ 309 h 318"/>
                <a:gd name="T20" fmla="*/ 159 w 318"/>
                <a:gd name="T21" fmla="*/ 318 h 318"/>
                <a:gd name="T22" fmla="*/ 318 w 318"/>
                <a:gd name="T23" fmla="*/ 159 h 318"/>
                <a:gd name="T24" fmla="*/ 310 w 318"/>
                <a:gd name="T25" fmla="*/ 110 h 318"/>
                <a:gd name="T26" fmla="*/ 304 w 318"/>
                <a:gd name="T27" fmla="*/ 93 h 318"/>
                <a:gd name="T28" fmla="*/ 230 w 318"/>
                <a:gd name="T29" fmla="*/ 17 h 318"/>
                <a:gd name="T30" fmla="*/ 202 w 318"/>
                <a:gd name="T31" fmla="*/ 56 h 318"/>
                <a:gd name="T32" fmla="*/ 194 w 318"/>
                <a:gd name="T33" fmla="*/ 79 h 318"/>
                <a:gd name="T34" fmla="*/ 268 w 318"/>
                <a:gd name="T35" fmla="*/ 118 h 318"/>
                <a:gd name="T36" fmla="*/ 240 w 318"/>
                <a:gd name="T37" fmla="*/ 127 h 318"/>
                <a:gd name="T38" fmla="*/ 239 w 318"/>
                <a:gd name="T39" fmla="*/ 192 h 318"/>
                <a:gd name="T40" fmla="*/ 267 w 318"/>
                <a:gd name="T41" fmla="*/ 203 h 318"/>
                <a:gd name="T42" fmla="*/ 206 w 318"/>
                <a:gd name="T43" fmla="*/ 265 h 318"/>
                <a:gd name="T44" fmla="*/ 193 w 318"/>
                <a:gd name="T45" fmla="*/ 239 h 318"/>
                <a:gd name="T46" fmla="*/ 117 w 318"/>
                <a:gd name="T47" fmla="*/ 266 h 318"/>
                <a:gd name="T48" fmla="*/ 128 w 318"/>
                <a:gd name="T49" fmla="*/ 240 h 318"/>
                <a:gd name="T50" fmla="*/ 54 w 318"/>
                <a:gd name="T51" fmla="*/ 203 h 318"/>
                <a:gd name="T52" fmla="*/ 79 w 318"/>
                <a:gd name="T53" fmla="*/ 193 h 318"/>
                <a:gd name="T54" fmla="*/ 54 w 318"/>
                <a:gd name="T55" fmla="*/ 118 h 318"/>
                <a:gd name="T56" fmla="*/ 78 w 318"/>
                <a:gd name="T57" fmla="*/ 127 h 318"/>
                <a:gd name="T58" fmla="*/ 127 w 318"/>
                <a:gd name="T59" fmla="*/ 78 h 318"/>
                <a:gd name="T60" fmla="*/ 116 w 318"/>
                <a:gd name="T61" fmla="*/ 56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18" h="318">
                  <a:moveTo>
                    <a:pt x="72" y="159"/>
                  </a:moveTo>
                  <a:cubicBezTo>
                    <a:pt x="72" y="111"/>
                    <a:pt x="111" y="72"/>
                    <a:pt x="159" y="72"/>
                  </a:cubicBezTo>
                  <a:cubicBezTo>
                    <a:pt x="207" y="72"/>
                    <a:pt x="246" y="111"/>
                    <a:pt x="246" y="159"/>
                  </a:cubicBezTo>
                  <a:cubicBezTo>
                    <a:pt x="246" y="207"/>
                    <a:pt x="207" y="246"/>
                    <a:pt x="159" y="246"/>
                  </a:cubicBezTo>
                  <a:cubicBezTo>
                    <a:pt x="111" y="246"/>
                    <a:pt x="72" y="207"/>
                    <a:pt x="72" y="159"/>
                  </a:cubicBezTo>
                  <a:close/>
                  <a:moveTo>
                    <a:pt x="212" y="9"/>
                  </a:moveTo>
                  <a:cubicBezTo>
                    <a:pt x="195" y="3"/>
                    <a:pt x="177" y="0"/>
                    <a:pt x="159" y="0"/>
                  </a:cubicBezTo>
                  <a:cubicBezTo>
                    <a:pt x="71" y="0"/>
                    <a:pt x="0" y="71"/>
                    <a:pt x="0" y="159"/>
                  </a:cubicBezTo>
                  <a:cubicBezTo>
                    <a:pt x="0" y="223"/>
                    <a:pt x="37" y="277"/>
                    <a:pt x="91" y="303"/>
                  </a:cubicBezTo>
                  <a:moveTo>
                    <a:pt x="106" y="309"/>
                  </a:moveTo>
                  <a:cubicBezTo>
                    <a:pt x="122" y="315"/>
                    <a:pt x="140" y="318"/>
                    <a:pt x="159" y="318"/>
                  </a:cubicBezTo>
                  <a:cubicBezTo>
                    <a:pt x="247" y="318"/>
                    <a:pt x="318" y="247"/>
                    <a:pt x="318" y="159"/>
                  </a:cubicBezTo>
                  <a:cubicBezTo>
                    <a:pt x="318" y="142"/>
                    <a:pt x="315" y="126"/>
                    <a:pt x="310" y="110"/>
                  </a:cubicBezTo>
                  <a:moveTo>
                    <a:pt x="304" y="93"/>
                  </a:moveTo>
                  <a:cubicBezTo>
                    <a:pt x="289" y="60"/>
                    <a:pt x="262" y="33"/>
                    <a:pt x="230" y="17"/>
                  </a:cubicBezTo>
                  <a:moveTo>
                    <a:pt x="202" y="56"/>
                  </a:moveTo>
                  <a:cubicBezTo>
                    <a:pt x="194" y="79"/>
                    <a:pt x="194" y="79"/>
                    <a:pt x="194" y="79"/>
                  </a:cubicBezTo>
                  <a:moveTo>
                    <a:pt x="268" y="118"/>
                  </a:moveTo>
                  <a:cubicBezTo>
                    <a:pt x="240" y="127"/>
                    <a:pt x="240" y="127"/>
                    <a:pt x="240" y="127"/>
                  </a:cubicBezTo>
                  <a:moveTo>
                    <a:pt x="239" y="192"/>
                  </a:moveTo>
                  <a:cubicBezTo>
                    <a:pt x="267" y="203"/>
                    <a:pt x="267" y="203"/>
                    <a:pt x="267" y="203"/>
                  </a:cubicBezTo>
                  <a:moveTo>
                    <a:pt x="206" y="265"/>
                  </a:moveTo>
                  <a:cubicBezTo>
                    <a:pt x="193" y="239"/>
                    <a:pt x="193" y="239"/>
                    <a:pt x="193" y="239"/>
                  </a:cubicBezTo>
                  <a:moveTo>
                    <a:pt x="117" y="266"/>
                  </a:moveTo>
                  <a:cubicBezTo>
                    <a:pt x="128" y="240"/>
                    <a:pt x="128" y="240"/>
                    <a:pt x="128" y="240"/>
                  </a:cubicBezTo>
                  <a:moveTo>
                    <a:pt x="54" y="203"/>
                  </a:moveTo>
                  <a:cubicBezTo>
                    <a:pt x="79" y="193"/>
                    <a:pt x="79" y="193"/>
                    <a:pt x="79" y="193"/>
                  </a:cubicBezTo>
                  <a:moveTo>
                    <a:pt x="54" y="118"/>
                  </a:moveTo>
                  <a:cubicBezTo>
                    <a:pt x="78" y="127"/>
                    <a:pt x="78" y="127"/>
                    <a:pt x="78" y="127"/>
                  </a:cubicBezTo>
                  <a:moveTo>
                    <a:pt x="127" y="78"/>
                  </a:moveTo>
                  <a:cubicBezTo>
                    <a:pt x="116" y="56"/>
                    <a:pt x="116" y="56"/>
                    <a:pt x="116" y="56"/>
                  </a:cubicBezTo>
                </a:path>
              </a:pathLst>
            </a:custGeom>
            <a:noFill/>
            <a:ln w="15875"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spTree>
    <p:extLst>
      <p:ext uri="{BB962C8B-B14F-4D97-AF65-F5344CB8AC3E}">
        <p14:creationId xmlns:p14="http://schemas.microsoft.com/office/powerpoint/2010/main" val="5146466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par>
                                <p:cTn id="10" presetID="53" presetClass="entr" presetSubtype="16" fill="hold" nodeType="withEffect">
                                  <p:stCondLst>
                                    <p:cond delay="0"/>
                                  </p:stCondLst>
                                  <p:childTnLst>
                                    <p:set>
                                      <p:cBhvr>
                                        <p:cTn id="11" dur="1" fill="hold">
                                          <p:stCondLst>
                                            <p:cond delay="0"/>
                                          </p:stCondLst>
                                        </p:cTn>
                                        <p:tgtEl>
                                          <p:spTgt spid="12"/>
                                        </p:tgtEl>
                                        <p:attrNameLst>
                                          <p:attrName>style.visibility</p:attrName>
                                        </p:attrNameLst>
                                      </p:cBhvr>
                                      <p:to>
                                        <p:strVal val="visible"/>
                                      </p:to>
                                    </p:set>
                                    <p:anim calcmode="lin" valueType="num">
                                      <p:cBhvr>
                                        <p:cTn id="12" dur="500" fill="hold"/>
                                        <p:tgtEl>
                                          <p:spTgt spid="12"/>
                                        </p:tgtEl>
                                        <p:attrNameLst>
                                          <p:attrName>ppt_w</p:attrName>
                                        </p:attrNameLst>
                                      </p:cBhvr>
                                      <p:tavLst>
                                        <p:tav tm="0">
                                          <p:val>
                                            <p:fltVal val="0"/>
                                          </p:val>
                                        </p:tav>
                                        <p:tav tm="100000">
                                          <p:val>
                                            <p:strVal val="#ppt_w"/>
                                          </p:val>
                                        </p:tav>
                                      </p:tavLst>
                                    </p:anim>
                                    <p:anim calcmode="lin" valueType="num">
                                      <p:cBhvr>
                                        <p:cTn id="13" dur="500" fill="hold"/>
                                        <p:tgtEl>
                                          <p:spTgt spid="12"/>
                                        </p:tgtEl>
                                        <p:attrNameLst>
                                          <p:attrName>ppt_h</p:attrName>
                                        </p:attrNameLst>
                                      </p:cBhvr>
                                      <p:tavLst>
                                        <p:tav tm="0">
                                          <p:val>
                                            <p:fltVal val="0"/>
                                          </p:val>
                                        </p:tav>
                                        <p:tav tm="100000">
                                          <p:val>
                                            <p:strVal val="#ppt_h"/>
                                          </p:val>
                                        </p:tav>
                                      </p:tavLst>
                                    </p:anim>
                                    <p:animEffect transition="in" filter="fade">
                                      <p:cBhvr>
                                        <p:cTn id="14" dur="500"/>
                                        <p:tgtEl>
                                          <p:spTgt spid="12"/>
                                        </p:tgtEl>
                                      </p:cBhvr>
                                    </p:animEffect>
                                  </p:childTnLst>
                                </p:cTn>
                              </p:par>
                            </p:childTnLst>
                          </p:cTn>
                        </p:par>
                        <p:par>
                          <p:cTn id="15" fill="hold">
                            <p:stCondLst>
                              <p:cond delay="500"/>
                            </p:stCondLst>
                            <p:childTnLst>
                              <p:par>
                                <p:cTn id="16" presetID="10" presetClass="entr" presetSubtype="0" fill="hold" grpId="0" nodeType="afterEffect">
                                  <p:stCondLst>
                                    <p:cond delay="0"/>
                                  </p:stCondLst>
                                  <p:childTnLst>
                                    <p:set>
                                      <p:cBhvr>
                                        <p:cTn id="17" dur="1" fill="hold">
                                          <p:stCondLst>
                                            <p:cond delay="0"/>
                                          </p:stCondLst>
                                        </p:cTn>
                                        <p:tgtEl>
                                          <p:spTgt spid="22"/>
                                        </p:tgtEl>
                                        <p:attrNameLst>
                                          <p:attrName>style.visibility</p:attrName>
                                        </p:attrNameLst>
                                      </p:cBhvr>
                                      <p:to>
                                        <p:strVal val="visible"/>
                                      </p:to>
                                    </p:set>
                                    <p:animEffect transition="in" filter="fade">
                                      <p:cBhvr>
                                        <p:cTn id="18" dur="500"/>
                                        <p:tgtEl>
                                          <p:spTgt spid="22"/>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animEffect transition="in" filter="fade">
                                      <p:cBhvr>
                                        <p:cTn id="21" dur="500"/>
                                        <p:tgtEl>
                                          <p:spTgt spid="21"/>
                                        </p:tgtEl>
                                      </p:cBhvr>
                                    </p:animEffect>
                                  </p:childTnLst>
                                </p:cTn>
                              </p:par>
                            </p:childTnLst>
                          </p:cTn>
                        </p:par>
                        <p:par>
                          <p:cTn id="22" fill="hold">
                            <p:stCondLst>
                              <p:cond delay="1000"/>
                            </p:stCondLst>
                            <p:childTnLst>
                              <p:par>
                                <p:cTn id="23" presetID="22" presetClass="entr" presetSubtype="1" fill="hold" nodeType="after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wipe(up)">
                                      <p:cBhvr>
                                        <p:cTn id="25" dur="500"/>
                                        <p:tgtEl>
                                          <p:spTgt spid="9"/>
                                        </p:tgtEl>
                                      </p:cBhvr>
                                    </p:animEffect>
                                  </p:childTnLst>
                                </p:cTn>
                              </p:par>
                              <p:par>
                                <p:cTn id="26" presetID="22" presetClass="entr" presetSubtype="1" fill="hold" nodeType="with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wipe(up)">
                                      <p:cBhvr>
                                        <p:cTn id="2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1"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DF3672-DDB9-41EF-A914-F4222FCA2F60}"/>
              </a:ext>
            </a:extLst>
          </p:cNvPr>
          <p:cNvSpPr>
            <a:spLocks noGrp="1"/>
          </p:cNvSpPr>
          <p:nvPr>
            <p:ph type="title"/>
          </p:nvPr>
        </p:nvSpPr>
        <p:spPr/>
        <p:txBody>
          <a:bodyPr/>
          <a:lstStyle/>
          <a:p>
            <a:r>
              <a:rPr lang="en-US" dirty="0"/>
              <a:t>The industry’s most comprehensive portfolio</a:t>
            </a:r>
          </a:p>
        </p:txBody>
      </p:sp>
      <p:sp>
        <p:nvSpPr>
          <p:cNvPr id="37" name="TextBox 36">
            <a:extLst>
              <a:ext uri="{FF2B5EF4-FFF2-40B4-BE49-F238E27FC236}">
                <a16:creationId xmlns:a16="http://schemas.microsoft.com/office/drawing/2014/main" id="{3924DF4A-CD73-4C21-9493-709997FFB1D2}"/>
              </a:ext>
            </a:extLst>
          </p:cNvPr>
          <p:cNvSpPr txBox="1"/>
          <p:nvPr/>
        </p:nvSpPr>
        <p:spPr>
          <a:xfrm>
            <a:off x="13430065" y="7652003"/>
            <a:ext cx="1371600" cy="457200"/>
          </a:xfrm>
          <a:prstGeom prst="rect">
            <a:avLst/>
          </a:prstGeom>
          <a:solidFill>
            <a:schemeClr val="bg2"/>
          </a:solidFill>
          <a:ln>
            <a:solidFill>
              <a:srgbClr val="0070C0"/>
            </a:solidFill>
          </a:ln>
        </p:spPr>
        <p:txBody>
          <a:bodyPr wrap="square" lIns="91440" tIns="91440" rIns="91440" bIns="91440" rtlCol="0" anchor="ctr">
            <a:noAutofit/>
          </a:bodyPr>
          <a:lstStyle/>
          <a:p>
            <a:pPr algn="ctr">
              <a:defRPr/>
            </a:pPr>
            <a:r>
              <a:rPr lang="en-US" sz="1100" dirty="0">
                <a:solidFill>
                  <a:srgbClr val="262626"/>
                </a:solidFill>
                <a:latin typeface="Segoe UI" panose="020B0502040204020203" pitchFamily="34" charset="0"/>
                <a:cs typeface="Segoe UI" panose="020B0502040204020203" pitchFamily="34" charset="0"/>
              </a:rPr>
              <a:t>Visualization and Integration Services</a:t>
            </a:r>
          </a:p>
        </p:txBody>
      </p:sp>
      <p:sp>
        <p:nvSpPr>
          <p:cNvPr id="84" name="Rectangle 83">
            <a:extLst>
              <a:ext uri="{FF2B5EF4-FFF2-40B4-BE49-F238E27FC236}">
                <a16:creationId xmlns:a16="http://schemas.microsoft.com/office/drawing/2014/main" id="{49978C2B-F9FC-4A77-A190-A265C93E6926}"/>
              </a:ext>
            </a:extLst>
          </p:cNvPr>
          <p:cNvSpPr/>
          <p:nvPr/>
        </p:nvSpPr>
        <p:spPr>
          <a:xfrm>
            <a:off x="1119887" y="2143107"/>
            <a:ext cx="4643762" cy="9144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a:pPr>
            <a:r>
              <a:rPr lang="en-US" sz="1400" dirty="0">
                <a:solidFill>
                  <a:srgbClr val="0070C0"/>
                </a:solidFill>
                <a:latin typeface="Segoe UI Semibold" panose="020B0702040204020203" pitchFamily="34" charset="0"/>
                <a:cs typeface="Segoe UI Semibold" panose="020B0702040204020203" pitchFamily="34" charset="0"/>
              </a:rPr>
              <a:t>Azure IoT Suite (PaaS)</a:t>
            </a:r>
          </a:p>
          <a:p>
            <a:pPr>
              <a:defRPr/>
            </a:pPr>
            <a:r>
              <a:rPr lang="en-US" sz="1400" dirty="0">
                <a:solidFill>
                  <a:srgbClr val="0070C0"/>
                </a:solidFill>
                <a:cs typeface="Segoe UI" panose="020B0502040204020203" pitchFamily="34" charset="0"/>
              </a:rPr>
              <a:t>Preconfigured solutions for common IoT scenarios</a:t>
            </a:r>
          </a:p>
        </p:txBody>
      </p:sp>
      <p:sp>
        <p:nvSpPr>
          <p:cNvPr id="66" name="TextBox 65">
            <a:extLst>
              <a:ext uri="{FF2B5EF4-FFF2-40B4-BE49-F238E27FC236}">
                <a16:creationId xmlns:a16="http://schemas.microsoft.com/office/drawing/2014/main" id="{47B88E20-EA58-4FF9-A67D-E184062183EC}"/>
              </a:ext>
            </a:extLst>
          </p:cNvPr>
          <p:cNvSpPr txBox="1"/>
          <p:nvPr/>
        </p:nvSpPr>
        <p:spPr>
          <a:xfrm>
            <a:off x="4555843" y="3742929"/>
            <a:ext cx="3200400" cy="2834640"/>
          </a:xfrm>
          <a:prstGeom prst="rect">
            <a:avLst/>
          </a:prstGeom>
          <a:solidFill>
            <a:schemeClr val="accent2">
              <a:lumMod val="20000"/>
              <a:lumOff val="80000"/>
            </a:schemeClr>
          </a:solidFill>
          <a:ln>
            <a:solidFill>
              <a:srgbClr val="0070C0"/>
            </a:solidFill>
          </a:ln>
        </p:spPr>
        <p:txBody>
          <a:bodyPr wrap="square" lIns="91440" tIns="91440" rIns="91440" bIns="91440" rtlCol="0" anchor="t" anchorCtr="0">
            <a:no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70C0"/>
                </a:solidFill>
                <a:effectLst/>
                <a:uLnTx/>
                <a:uFillTx/>
                <a:latin typeface="Segoe UI Semibold" panose="020B0702040204020203" pitchFamily="34" charset="0"/>
                <a:cs typeface="Segoe UI Semibold" panose="020B0702040204020203" pitchFamily="34" charset="0"/>
              </a:rPr>
              <a:t>Data and Analytics</a:t>
            </a:r>
          </a:p>
        </p:txBody>
      </p:sp>
      <p:sp>
        <p:nvSpPr>
          <p:cNvPr id="4" name="Rectangle 3">
            <a:extLst>
              <a:ext uri="{FF2B5EF4-FFF2-40B4-BE49-F238E27FC236}">
                <a16:creationId xmlns:a16="http://schemas.microsoft.com/office/drawing/2014/main" id="{210650A1-9D70-45FC-A7C5-4F8B238ECEA7}"/>
              </a:ext>
            </a:extLst>
          </p:cNvPr>
          <p:cNvSpPr/>
          <p:nvPr/>
        </p:nvSpPr>
        <p:spPr>
          <a:xfrm>
            <a:off x="4708735" y="4828260"/>
            <a:ext cx="1371600" cy="4572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algn="ctr">
              <a:defRPr/>
            </a:pPr>
            <a:r>
              <a:rPr lang="en-US" sz="1100" dirty="0">
                <a:solidFill>
                  <a:srgbClr val="0070C0"/>
                </a:solidFill>
                <a:latin typeface="Segoe UI" panose="020B0502040204020203" pitchFamily="34" charset="0"/>
                <a:cs typeface="Segoe UI" panose="020B0502040204020203" pitchFamily="34" charset="0"/>
              </a:rPr>
              <a:t>Azure Time Series Insights</a:t>
            </a:r>
          </a:p>
        </p:txBody>
      </p:sp>
      <p:sp>
        <p:nvSpPr>
          <p:cNvPr id="5" name="Rectangle 4">
            <a:extLst>
              <a:ext uri="{FF2B5EF4-FFF2-40B4-BE49-F238E27FC236}">
                <a16:creationId xmlns:a16="http://schemas.microsoft.com/office/drawing/2014/main" id="{925AA2FF-E916-48F0-95AF-936426CB1A46}"/>
              </a:ext>
            </a:extLst>
          </p:cNvPr>
          <p:cNvSpPr/>
          <p:nvPr/>
        </p:nvSpPr>
        <p:spPr>
          <a:xfrm>
            <a:off x="4708735" y="5415758"/>
            <a:ext cx="1371600" cy="4572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algn="ctr">
              <a:defRPr/>
            </a:pPr>
            <a:r>
              <a:rPr lang="en-US" sz="1100" dirty="0">
                <a:solidFill>
                  <a:srgbClr val="0070C0"/>
                </a:solidFill>
                <a:latin typeface="Segoe UI" panose="020B0502040204020203" pitchFamily="34" charset="0"/>
                <a:cs typeface="Segoe UI" panose="020B0502040204020203" pitchFamily="34" charset="0"/>
              </a:rPr>
              <a:t>Azure</a:t>
            </a:r>
            <a:br>
              <a:rPr lang="en-US" sz="1100" dirty="0">
                <a:solidFill>
                  <a:srgbClr val="0070C0"/>
                </a:solidFill>
                <a:latin typeface="Segoe UI" panose="020B0502040204020203" pitchFamily="34" charset="0"/>
                <a:cs typeface="Segoe UI" panose="020B0502040204020203" pitchFamily="34" charset="0"/>
              </a:rPr>
            </a:br>
            <a:r>
              <a:rPr lang="en-US" sz="1100" dirty="0">
                <a:solidFill>
                  <a:srgbClr val="0070C0"/>
                </a:solidFill>
                <a:latin typeface="Segoe UI" panose="020B0502040204020203" pitchFamily="34" charset="0"/>
                <a:cs typeface="Segoe UI" panose="020B0502040204020203" pitchFamily="34" charset="0"/>
              </a:rPr>
              <a:t>Machine Learning</a:t>
            </a:r>
          </a:p>
        </p:txBody>
      </p:sp>
      <p:sp>
        <p:nvSpPr>
          <p:cNvPr id="7" name="Rectangle 6">
            <a:extLst>
              <a:ext uri="{FF2B5EF4-FFF2-40B4-BE49-F238E27FC236}">
                <a16:creationId xmlns:a16="http://schemas.microsoft.com/office/drawing/2014/main" id="{276087B1-1677-462D-AEEE-FA007401A09A}"/>
              </a:ext>
            </a:extLst>
          </p:cNvPr>
          <p:cNvSpPr/>
          <p:nvPr/>
        </p:nvSpPr>
        <p:spPr>
          <a:xfrm>
            <a:off x="4708735" y="5978522"/>
            <a:ext cx="1371600" cy="4572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algn="ctr">
              <a:defRPr/>
            </a:pPr>
            <a:r>
              <a:rPr lang="en-US" sz="1100" dirty="0">
                <a:solidFill>
                  <a:srgbClr val="0070C0"/>
                </a:solidFill>
                <a:latin typeface="Segoe UI" panose="020B0502040204020203" pitchFamily="34" charset="0"/>
                <a:cs typeface="Segoe UI" panose="020B0502040204020203" pitchFamily="34" charset="0"/>
              </a:rPr>
              <a:t>Cosmos DB</a:t>
            </a:r>
          </a:p>
        </p:txBody>
      </p:sp>
      <p:sp>
        <p:nvSpPr>
          <p:cNvPr id="6" name="Rectangle 5">
            <a:extLst>
              <a:ext uri="{FF2B5EF4-FFF2-40B4-BE49-F238E27FC236}">
                <a16:creationId xmlns:a16="http://schemas.microsoft.com/office/drawing/2014/main" id="{CB9B6E27-1DC0-4BB9-AD6E-0C0371F89BA4}"/>
              </a:ext>
            </a:extLst>
          </p:cNvPr>
          <p:cNvSpPr/>
          <p:nvPr/>
        </p:nvSpPr>
        <p:spPr>
          <a:xfrm>
            <a:off x="4708735" y="4240762"/>
            <a:ext cx="1371600" cy="4572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algn="ctr">
              <a:defRPr/>
            </a:pPr>
            <a:r>
              <a:rPr lang="en-US" sz="1100" dirty="0">
                <a:solidFill>
                  <a:srgbClr val="0070C0"/>
                </a:solidFill>
                <a:latin typeface="Segoe UI" panose="020B0502040204020203" pitchFamily="34" charset="0"/>
                <a:cs typeface="Segoe UI" panose="020B0502040204020203" pitchFamily="34" charset="0"/>
              </a:rPr>
              <a:t>Azure Stream Analytics</a:t>
            </a:r>
          </a:p>
        </p:txBody>
      </p:sp>
      <p:sp>
        <p:nvSpPr>
          <p:cNvPr id="8" name="Rectangle 7">
            <a:extLst>
              <a:ext uri="{FF2B5EF4-FFF2-40B4-BE49-F238E27FC236}">
                <a16:creationId xmlns:a16="http://schemas.microsoft.com/office/drawing/2014/main" id="{86ED948C-B39C-40F0-9794-B2F28656B967}"/>
              </a:ext>
            </a:extLst>
          </p:cNvPr>
          <p:cNvSpPr/>
          <p:nvPr/>
        </p:nvSpPr>
        <p:spPr>
          <a:xfrm>
            <a:off x="6231058" y="5419723"/>
            <a:ext cx="1371600" cy="4572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algn="ctr">
              <a:defRPr/>
            </a:pPr>
            <a:r>
              <a:rPr lang="en-US" sz="1100" dirty="0">
                <a:solidFill>
                  <a:srgbClr val="0070C0"/>
                </a:solidFill>
                <a:latin typeface="Segoe UI" panose="020B0502040204020203" pitchFamily="34" charset="0"/>
                <a:cs typeface="Segoe UI" panose="020B0502040204020203" pitchFamily="34" charset="0"/>
              </a:rPr>
              <a:t>Azure Data Lake</a:t>
            </a:r>
          </a:p>
        </p:txBody>
      </p:sp>
      <p:sp>
        <p:nvSpPr>
          <p:cNvPr id="9" name="Rectangle 8">
            <a:extLst>
              <a:ext uri="{FF2B5EF4-FFF2-40B4-BE49-F238E27FC236}">
                <a16:creationId xmlns:a16="http://schemas.microsoft.com/office/drawing/2014/main" id="{55CAD51F-89CE-4216-949B-0674A8C95A8A}"/>
              </a:ext>
            </a:extLst>
          </p:cNvPr>
          <p:cNvSpPr/>
          <p:nvPr/>
        </p:nvSpPr>
        <p:spPr>
          <a:xfrm>
            <a:off x="6231058" y="4823091"/>
            <a:ext cx="1371600" cy="4572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algn="ctr">
              <a:defRPr/>
            </a:pPr>
            <a:r>
              <a:rPr lang="en-US" sz="1100" dirty="0">
                <a:solidFill>
                  <a:srgbClr val="0070C0"/>
                </a:solidFill>
                <a:latin typeface="Segoe UI" panose="020B0502040204020203" pitchFamily="34" charset="0"/>
                <a:cs typeface="Segoe UI" panose="020B0502040204020203" pitchFamily="34" charset="0"/>
              </a:rPr>
              <a:t>Azure Data Lake Analytics</a:t>
            </a:r>
          </a:p>
        </p:txBody>
      </p:sp>
      <p:sp>
        <p:nvSpPr>
          <p:cNvPr id="10" name="Rectangle 9">
            <a:extLst>
              <a:ext uri="{FF2B5EF4-FFF2-40B4-BE49-F238E27FC236}">
                <a16:creationId xmlns:a16="http://schemas.microsoft.com/office/drawing/2014/main" id="{55BBDAAD-36A2-4EAD-B2FA-B5C39B357BF3}"/>
              </a:ext>
            </a:extLst>
          </p:cNvPr>
          <p:cNvSpPr/>
          <p:nvPr/>
        </p:nvSpPr>
        <p:spPr>
          <a:xfrm>
            <a:off x="6231058" y="4240762"/>
            <a:ext cx="1371600" cy="4572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algn="ctr">
              <a:defRPr/>
            </a:pPr>
            <a:r>
              <a:rPr lang="en-US" sz="1100" dirty="0">
                <a:solidFill>
                  <a:srgbClr val="0070C0"/>
                </a:solidFill>
                <a:latin typeface="Segoe UI" panose="020B0502040204020203" pitchFamily="34" charset="0"/>
                <a:cs typeface="Segoe UI" panose="020B0502040204020203" pitchFamily="34" charset="0"/>
              </a:rPr>
              <a:t>Azure HD Insight</a:t>
            </a:r>
          </a:p>
        </p:txBody>
      </p:sp>
      <p:sp>
        <p:nvSpPr>
          <p:cNvPr id="67" name="TextBox 66">
            <a:extLst>
              <a:ext uri="{FF2B5EF4-FFF2-40B4-BE49-F238E27FC236}">
                <a16:creationId xmlns:a16="http://schemas.microsoft.com/office/drawing/2014/main" id="{1C9455EF-5584-411B-89CF-5CB2B1213792}"/>
              </a:ext>
            </a:extLst>
          </p:cNvPr>
          <p:cNvSpPr txBox="1"/>
          <p:nvPr/>
        </p:nvSpPr>
        <p:spPr>
          <a:xfrm>
            <a:off x="7938698" y="3742929"/>
            <a:ext cx="3200400" cy="2834640"/>
          </a:xfrm>
          <a:prstGeom prst="rect">
            <a:avLst/>
          </a:prstGeom>
          <a:solidFill>
            <a:schemeClr val="accent2">
              <a:lumMod val="20000"/>
              <a:lumOff val="80000"/>
            </a:schemeClr>
          </a:solidFill>
          <a:ln>
            <a:solidFill>
              <a:srgbClr val="0070C0"/>
            </a:solidFill>
          </a:ln>
        </p:spPr>
        <p:txBody>
          <a:bodyPr wrap="square" lIns="91440" tIns="91440" rIns="91440" bIns="91440" rtlCol="0" anchor="t" anchorCtr="0">
            <a:no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70C0"/>
                </a:solidFill>
                <a:effectLst/>
                <a:uLnTx/>
                <a:uFillTx/>
                <a:latin typeface="Segoe UI Semibold" panose="020B0702040204020203" pitchFamily="34" charset="0"/>
                <a:cs typeface="Segoe UI Semibold" panose="020B0702040204020203" pitchFamily="34" charset="0"/>
              </a:rPr>
              <a:t>Visualization and Integration</a:t>
            </a:r>
          </a:p>
        </p:txBody>
      </p:sp>
      <p:sp>
        <p:nvSpPr>
          <p:cNvPr id="13" name="Rectangle 12">
            <a:extLst>
              <a:ext uri="{FF2B5EF4-FFF2-40B4-BE49-F238E27FC236}">
                <a16:creationId xmlns:a16="http://schemas.microsoft.com/office/drawing/2014/main" id="{C231F210-214B-4994-9E5B-68714494EB7C}"/>
              </a:ext>
            </a:extLst>
          </p:cNvPr>
          <p:cNvSpPr/>
          <p:nvPr/>
        </p:nvSpPr>
        <p:spPr>
          <a:xfrm>
            <a:off x="8068119" y="4828260"/>
            <a:ext cx="1371600" cy="4572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algn="ctr">
              <a:defRPr/>
            </a:pPr>
            <a:r>
              <a:rPr lang="en-US" sz="1100" dirty="0">
                <a:solidFill>
                  <a:srgbClr val="0070C0"/>
                </a:solidFill>
                <a:latin typeface="Segoe UI" panose="020B0502040204020203" pitchFamily="34" charset="0"/>
                <a:cs typeface="Segoe UI" panose="020B0502040204020203" pitchFamily="34" charset="0"/>
              </a:rPr>
              <a:t>Azure Logic Apps</a:t>
            </a:r>
          </a:p>
        </p:txBody>
      </p:sp>
      <p:sp>
        <p:nvSpPr>
          <p:cNvPr id="14" name="Rectangle 13">
            <a:extLst>
              <a:ext uri="{FF2B5EF4-FFF2-40B4-BE49-F238E27FC236}">
                <a16:creationId xmlns:a16="http://schemas.microsoft.com/office/drawing/2014/main" id="{760625E0-D43A-4E25-936B-98B41D2A65C3}"/>
              </a:ext>
            </a:extLst>
          </p:cNvPr>
          <p:cNvSpPr/>
          <p:nvPr/>
        </p:nvSpPr>
        <p:spPr>
          <a:xfrm>
            <a:off x="8068119" y="5415758"/>
            <a:ext cx="1371600" cy="4572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algn="ctr">
              <a:defRPr/>
            </a:pPr>
            <a:r>
              <a:rPr lang="en-US" sz="1100" dirty="0">
                <a:solidFill>
                  <a:srgbClr val="0070C0"/>
                </a:solidFill>
                <a:latin typeface="Segoe UI" panose="020B0502040204020203" pitchFamily="34" charset="0"/>
                <a:cs typeface="Segoe UI" panose="020B0502040204020203" pitchFamily="34" charset="0"/>
              </a:rPr>
              <a:t>Notification Hubs</a:t>
            </a:r>
          </a:p>
        </p:txBody>
      </p:sp>
      <p:sp>
        <p:nvSpPr>
          <p:cNvPr id="15" name="Rectangle 14">
            <a:extLst>
              <a:ext uri="{FF2B5EF4-FFF2-40B4-BE49-F238E27FC236}">
                <a16:creationId xmlns:a16="http://schemas.microsoft.com/office/drawing/2014/main" id="{2DD19CC7-3EBC-4E22-B35C-9DC883612F80}"/>
              </a:ext>
            </a:extLst>
          </p:cNvPr>
          <p:cNvSpPr/>
          <p:nvPr/>
        </p:nvSpPr>
        <p:spPr>
          <a:xfrm>
            <a:off x="8068119" y="5978522"/>
            <a:ext cx="1371600" cy="4572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algn="ctr">
              <a:defRPr/>
            </a:pPr>
            <a:r>
              <a:rPr lang="en-US" sz="1100" dirty="0">
                <a:solidFill>
                  <a:srgbClr val="0070C0"/>
                </a:solidFill>
                <a:latin typeface="Segoe UI" panose="020B0502040204020203" pitchFamily="34" charset="0"/>
                <a:cs typeface="Segoe UI" panose="020B0502040204020203" pitchFamily="34" charset="0"/>
              </a:rPr>
              <a:t>Azure Websites</a:t>
            </a:r>
          </a:p>
        </p:txBody>
      </p:sp>
      <p:sp>
        <p:nvSpPr>
          <p:cNvPr id="12" name="Rectangle 11">
            <a:extLst>
              <a:ext uri="{FF2B5EF4-FFF2-40B4-BE49-F238E27FC236}">
                <a16:creationId xmlns:a16="http://schemas.microsoft.com/office/drawing/2014/main" id="{F6745EEE-992D-44A7-9BAD-E87CCF8F855D}"/>
              </a:ext>
            </a:extLst>
          </p:cNvPr>
          <p:cNvSpPr/>
          <p:nvPr/>
        </p:nvSpPr>
        <p:spPr>
          <a:xfrm>
            <a:off x="8068119" y="4240762"/>
            <a:ext cx="1371600" cy="4572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algn="ctr">
              <a:defRPr/>
            </a:pPr>
            <a:r>
              <a:rPr lang="en-US" sz="1100" dirty="0">
                <a:solidFill>
                  <a:srgbClr val="0070C0"/>
                </a:solidFill>
                <a:latin typeface="Segoe UI" panose="020B0502040204020203" pitchFamily="34" charset="0"/>
                <a:cs typeface="Segoe UI" panose="020B0502040204020203" pitchFamily="34" charset="0"/>
              </a:rPr>
              <a:t>Microsoft Flow</a:t>
            </a:r>
          </a:p>
        </p:txBody>
      </p:sp>
      <p:sp>
        <p:nvSpPr>
          <p:cNvPr id="16" name="Rectangle 15">
            <a:extLst>
              <a:ext uri="{FF2B5EF4-FFF2-40B4-BE49-F238E27FC236}">
                <a16:creationId xmlns:a16="http://schemas.microsoft.com/office/drawing/2014/main" id="{8EBD9F07-645E-4645-B0F0-5F9F68CD5C3F}"/>
              </a:ext>
            </a:extLst>
          </p:cNvPr>
          <p:cNvSpPr/>
          <p:nvPr/>
        </p:nvSpPr>
        <p:spPr>
          <a:xfrm>
            <a:off x="9598773" y="4828260"/>
            <a:ext cx="1371600" cy="4572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algn="ctr">
              <a:defRPr/>
            </a:pPr>
            <a:r>
              <a:rPr lang="en-US" sz="1100" dirty="0">
                <a:solidFill>
                  <a:srgbClr val="0070C0"/>
                </a:solidFill>
                <a:latin typeface="Segoe UI" panose="020B0502040204020203" pitchFamily="34" charset="0"/>
                <a:cs typeface="Segoe UI" panose="020B0502040204020203" pitchFamily="34" charset="0"/>
              </a:rPr>
              <a:t>Microsoft</a:t>
            </a:r>
            <a:br>
              <a:rPr lang="en-US" sz="1100" dirty="0">
                <a:solidFill>
                  <a:srgbClr val="0070C0"/>
                </a:solidFill>
                <a:latin typeface="Segoe UI" panose="020B0502040204020203" pitchFamily="34" charset="0"/>
                <a:cs typeface="Segoe UI" panose="020B0502040204020203" pitchFamily="34" charset="0"/>
              </a:rPr>
            </a:br>
            <a:r>
              <a:rPr lang="en-US" sz="1100" dirty="0">
                <a:solidFill>
                  <a:srgbClr val="0070C0"/>
                </a:solidFill>
                <a:latin typeface="Segoe UI" panose="020B0502040204020203" pitchFamily="34" charset="0"/>
                <a:cs typeface="Segoe UI" panose="020B0502040204020203" pitchFamily="34" charset="0"/>
              </a:rPr>
              <a:t>Power BI</a:t>
            </a:r>
          </a:p>
        </p:txBody>
      </p:sp>
      <p:sp>
        <p:nvSpPr>
          <p:cNvPr id="25" name="Rectangle 24">
            <a:extLst>
              <a:ext uri="{FF2B5EF4-FFF2-40B4-BE49-F238E27FC236}">
                <a16:creationId xmlns:a16="http://schemas.microsoft.com/office/drawing/2014/main" id="{39F6EF48-E3BC-4720-8ACD-C78D1441A04B}"/>
              </a:ext>
            </a:extLst>
          </p:cNvPr>
          <p:cNvSpPr/>
          <p:nvPr/>
        </p:nvSpPr>
        <p:spPr>
          <a:xfrm>
            <a:off x="9598773" y="5415758"/>
            <a:ext cx="1371600" cy="4572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algn="ctr">
              <a:defRPr/>
            </a:pPr>
            <a:r>
              <a:rPr lang="en-US" sz="1100" dirty="0">
                <a:solidFill>
                  <a:srgbClr val="0070C0"/>
                </a:solidFill>
                <a:latin typeface="Segoe UI" panose="020B0502040204020203" pitchFamily="34" charset="0"/>
                <a:cs typeface="Segoe UI" panose="020B0502040204020203" pitchFamily="34" charset="0"/>
              </a:rPr>
              <a:t>Azure Monitor</a:t>
            </a:r>
          </a:p>
        </p:txBody>
      </p:sp>
      <p:sp>
        <p:nvSpPr>
          <p:cNvPr id="17" name="Rectangle 16">
            <a:extLst>
              <a:ext uri="{FF2B5EF4-FFF2-40B4-BE49-F238E27FC236}">
                <a16:creationId xmlns:a16="http://schemas.microsoft.com/office/drawing/2014/main" id="{2B766501-36F1-4CA8-A5F5-11FBE23E0777}"/>
              </a:ext>
            </a:extLst>
          </p:cNvPr>
          <p:cNvSpPr/>
          <p:nvPr/>
        </p:nvSpPr>
        <p:spPr>
          <a:xfrm>
            <a:off x="9598773" y="4240762"/>
            <a:ext cx="1371600" cy="4572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algn="ctr">
              <a:defRPr/>
            </a:pPr>
            <a:r>
              <a:rPr lang="en-US" sz="1100" dirty="0">
                <a:solidFill>
                  <a:srgbClr val="0070C0"/>
                </a:solidFill>
                <a:latin typeface="Segoe UI" panose="020B0502040204020203" pitchFamily="34" charset="0"/>
                <a:cs typeface="Segoe UI" panose="020B0502040204020203" pitchFamily="34" charset="0"/>
              </a:rPr>
              <a:t>Azure Active Directory</a:t>
            </a:r>
          </a:p>
        </p:txBody>
      </p:sp>
      <p:sp>
        <p:nvSpPr>
          <p:cNvPr id="64" name="TextBox 63">
            <a:extLst>
              <a:ext uri="{FF2B5EF4-FFF2-40B4-BE49-F238E27FC236}">
                <a16:creationId xmlns:a16="http://schemas.microsoft.com/office/drawing/2014/main" id="{2B2102CD-D76D-4CFA-9443-0E16E2DED681}"/>
              </a:ext>
            </a:extLst>
          </p:cNvPr>
          <p:cNvSpPr txBox="1"/>
          <p:nvPr/>
        </p:nvSpPr>
        <p:spPr>
          <a:xfrm>
            <a:off x="1119887" y="3742929"/>
            <a:ext cx="1554480" cy="2834640"/>
          </a:xfrm>
          <a:prstGeom prst="rect">
            <a:avLst/>
          </a:prstGeom>
          <a:solidFill>
            <a:schemeClr val="accent2">
              <a:lumMod val="20000"/>
              <a:lumOff val="80000"/>
            </a:schemeClr>
          </a:solidFill>
          <a:ln>
            <a:solidFill>
              <a:srgbClr val="0070C0"/>
            </a:solidFill>
          </a:ln>
        </p:spPr>
        <p:txBody>
          <a:bodyPr wrap="square" lIns="91440" tIns="91440" rIns="91440" bIns="91440" rtlCol="0" anchor="t" anchorCtr="0">
            <a:no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70C0"/>
                </a:solidFill>
                <a:effectLst/>
                <a:uLnTx/>
                <a:uFillTx/>
                <a:latin typeface="Segoe UI Semibold" panose="020B0702040204020203" pitchFamily="34" charset="0"/>
                <a:cs typeface="Segoe UI Semibold" panose="020B0702040204020203" pitchFamily="34" charset="0"/>
              </a:rPr>
              <a:t>Device support</a:t>
            </a:r>
          </a:p>
        </p:txBody>
      </p:sp>
      <p:sp>
        <p:nvSpPr>
          <p:cNvPr id="32" name="Rectangle 31">
            <a:extLst>
              <a:ext uri="{FF2B5EF4-FFF2-40B4-BE49-F238E27FC236}">
                <a16:creationId xmlns:a16="http://schemas.microsoft.com/office/drawing/2014/main" id="{1B5CBB6F-F543-44F6-A9B5-56C7BF0B6AAF}"/>
              </a:ext>
            </a:extLst>
          </p:cNvPr>
          <p:cNvSpPr/>
          <p:nvPr/>
        </p:nvSpPr>
        <p:spPr>
          <a:xfrm>
            <a:off x="1211327" y="4240762"/>
            <a:ext cx="1371600" cy="4572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algn="ctr">
              <a:defRPr/>
            </a:pPr>
            <a:r>
              <a:rPr lang="en-US" sz="1100" dirty="0">
                <a:solidFill>
                  <a:srgbClr val="0070C0"/>
                </a:solidFill>
                <a:latin typeface="Segoe UI" panose="020B0502040204020203" pitchFamily="34" charset="0"/>
                <a:cs typeface="Segoe UI" panose="020B0502040204020203" pitchFamily="34" charset="0"/>
              </a:rPr>
              <a:t>Azure IoT</a:t>
            </a:r>
            <a:br>
              <a:rPr lang="en-US" sz="1100" dirty="0">
                <a:solidFill>
                  <a:srgbClr val="0070C0"/>
                </a:solidFill>
                <a:latin typeface="Segoe UI" panose="020B0502040204020203" pitchFamily="34" charset="0"/>
                <a:cs typeface="Segoe UI" panose="020B0502040204020203" pitchFamily="34" charset="0"/>
              </a:rPr>
            </a:br>
            <a:r>
              <a:rPr lang="en-US" sz="1100" dirty="0">
                <a:solidFill>
                  <a:srgbClr val="0070C0"/>
                </a:solidFill>
                <a:latin typeface="Segoe UI" panose="020B0502040204020203" pitchFamily="34" charset="0"/>
                <a:cs typeface="Segoe UI" panose="020B0502040204020203" pitchFamily="34" charset="0"/>
              </a:rPr>
              <a:t>Device SDK</a:t>
            </a:r>
          </a:p>
        </p:txBody>
      </p:sp>
      <p:sp>
        <p:nvSpPr>
          <p:cNvPr id="33" name="Rectangle 32">
            <a:extLst>
              <a:ext uri="{FF2B5EF4-FFF2-40B4-BE49-F238E27FC236}">
                <a16:creationId xmlns:a16="http://schemas.microsoft.com/office/drawing/2014/main" id="{D5739F58-7107-483E-A444-3F6FCA7EE3F2}"/>
              </a:ext>
            </a:extLst>
          </p:cNvPr>
          <p:cNvSpPr/>
          <p:nvPr/>
        </p:nvSpPr>
        <p:spPr>
          <a:xfrm>
            <a:off x="1211327" y="4828260"/>
            <a:ext cx="1371600" cy="4572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algn="ctr">
              <a:defRPr/>
            </a:pPr>
            <a:r>
              <a:rPr lang="en-US" sz="1100" dirty="0">
                <a:solidFill>
                  <a:srgbClr val="0070C0"/>
                </a:solidFill>
                <a:latin typeface="Segoe UI" panose="020B0502040204020203" pitchFamily="34" charset="0"/>
                <a:cs typeface="Segoe UI" panose="020B0502040204020203" pitchFamily="34" charset="0"/>
              </a:rPr>
              <a:t>Azure IoT</a:t>
            </a:r>
            <a:br>
              <a:rPr lang="en-US" sz="1100" dirty="0">
                <a:solidFill>
                  <a:srgbClr val="0070C0"/>
                </a:solidFill>
                <a:latin typeface="Segoe UI" panose="020B0502040204020203" pitchFamily="34" charset="0"/>
                <a:cs typeface="Segoe UI" panose="020B0502040204020203" pitchFamily="34" charset="0"/>
              </a:rPr>
            </a:br>
            <a:r>
              <a:rPr lang="en-US" sz="1100" dirty="0">
                <a:solidFill>
                  <a:srgbClr val="0070C0"/>
                </a:solidFill>
                <a:latin typeface="Segoe UI" panose="020B0502040204020203" pitchFamily="34" charset="0"/>
                <a:cs typeface="Segoe UI" panose="020B0502040204020203" pitchFamily="34" charset="0"/>
              </a:rPr>
              <a:t>certified devices</a:t>
            </a:r>
          </a:p>
        </p:txBody>
      </p:sp>
      <p:sp>
        <p:nvSpPr>
          <p:cNvPr id="34" name="Rectangle 33">
            <a:extLst>
              <a:ext uri="{FF2B5EF4-FFF2-40B4-BE49-F238E27FC236}">
                <a16:creationId xmlns:a16="http://schemas.microsoft.com/office/drawing/2014/main" id="{ABAD3F3F-C0BA-4242-B0DD-5C9227B26E98}"/>
              </a:ext>
            </a:extLst>
          </p:cNvPr>
          <p:cNvSpPr/>
          <p:nvPr/>
        </p:nvSpPr>
        <p:spPr>
          <a:xfrm>
            <a:off x="1211327" y="5415758"/>
            <a:ext cx="1371600" cy="4572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algn="ctr">
              <a:defRPr/>
            </a:pPr>
            <a:r>
              <a:rPr lang="en-US" sz="1100" dirty="0">
                <a:solidFill>
                  <a:srgbClr val="0070C0"/>
                </a:solidFill>
                <a:latin typeface="Segoe UI" panose="020B0502040204020203" pitchFamily="34" charset="0"/>
                <a:cs typeface="Segoe UI" panose="020B0502040204020203" pitchFamily="34" charset="0"/>
              </a:rPr>
              <a:t>Security Program for Azure IoT</a:t>
            </a:r>
          </a:p>
        </p:txBody>
      </p:sp>
      <p:sp>
        <p:nvSpPr>
          <p:cNvPr id="49" name="Rectangle 48">
            <a:extLst>
              <a:ext uri="{FF2B5EF4-FFF2-40B4-BE49-F238E27FC236}">
                <a16:creationId xmlns:a16="http://schemas.microsoft.com/office/drawing/2014/main" id="{ACA8AC52-4F1A-42B6-BA73-B1F05615D3C4}"/>
              </a:ext>
            </a:extLst>
          </p:cNvPr>
          <p:cNvSpPr/>
          <p:nvPr/>
        </p:nvSpPr>
        <p:spPr>
          <a:xfrm>
            <a:off x="1211327" y="5978522"/>
            <a:ext cx="1371600" cy="4572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algn="ctr">
              <a:defRPr/>
            </a:pPr>
            <a:r>
              <a:rPr lang="en-US" sz="1100" dirty="0">
                <a:solidFill>
                  <a:srgbClr val="0070C0"/>
                </a:solidFill>
                <a:latin typeface="Segoe UI" panose="020B0502040204020203" pitchFamily="34" charset="0"/>
                <a:cs typeface="Segoe UI" panose="020B0502040204020203" pitchFamily="34" charset="0"/>
              </a:rPr>
              <a:t>Windows 10 IoT</a:t>
            </a:r>
          </a:p>
        </p:txBody>
      </p:sp>
      <p:sp>
        <p:nvSpPr>
          <p:cNvPr id="65" name="TextBox 64">
            <a:extLst>
              <a:ext uri="{FF2B5EF4-FFF2-40B4-BE49-F238E27FC236}">
                <a16:creationId xmlns:a16="http://schemas.microsoft.com/office/drawing/2014/main" id="{58279C1D-F067-4928-B0B9-759707FD187D}"/>
              </a:ext>
            </a:extLst>
          </p:cNvPr>
          <p:cNvSpPr txBox="1"/>
          <p:nvPr/>
        </p:nvSpPr>
        <p:spPr>
          <a:xfrm>
            <a:off x="2837865" y="3742929"/>
            <a:ext cx="1554480" cy="2834640"/>
          </a:xfrm>
          <a:prstGeom prst="rect">
            <a:avLst/>
          </a:prstGeom>
          <a:solidFill>
            <a:schemeClr val="accent2">
              <a:lumMod val="20000"/>
              <a:lumOff val="80000"/>
            </a:schemeClr>
          </a:solidFill>
          <a:ln>
            <a:solidFill>
              <a:srgbClr val="0070C0"/>
            </a:solidFill>
          </a:ln>
        </p:spPr>
        <p:txBody>
          <a:bodyPr wrap="square" lIns="91440" tIns="91440" rIns="91440" bIns="91440" rtlCol="0" anchor="t" anchorCtr="0">
            <a:no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70C0"/>
                </a:solidFill>
                <a:effectLst/>
                <a:uLnTx/>
                <a:uFillTx/>
                <a:latin typeface="Segoe UI Semibold" panose="020B0702040204020203" pitchFamily="34" charset="0"/>
                <a:cs typeface="Segoe UI Semibold" panose="020B0702040204020203" pitchFamily="34" charset="0"/>
              </a:rPr>
              <a:t>IoT</a:t>
            </a:r>
            <a:endParaRPr kumimoji="0" lang="en-US" sz="1000" b="0" i="0" u="none" strike="noStrike" kern="1200" cap="none" spc="0" normalizeH="0" baseline="0" noProof="0" dirty="0">
              <a:ln>
                <a:noFill/>
              </a:ln>
              <a:solidFill>
                <a:srgbClr val="0070C0"/>
              </a:solidFill>
              <a:effectLst/>
              <a:uLnTx/>
              <a:uFillTx/>
              <a:latin typeface="Segoe UI Semibold" panose="020B0702040204020203" pitchFamily="34" charset="0"/>
              <a:cs typeface="Segoe UI Semibold" panose="020B0702040204020203" pitchFamily="34" charset="0"/>
            </a:endParaRPr>
          </a:p>
          <a:p>
            <a:pPr algn="ctr" defTabSz="932742">
              <a:defRPr/>
            </a:pPr>
            <a:endParaRPr lang="en-US" sz="1000" dirty="0">
              <a:solidFill>
                <a:srgbClr val="0070C0"/>
              </a:solidFill>
              <a:latin typeface="Segoe UI Semibold" panose="020B0702040204020203" pitchFamily="34" charset="0"/>
              <a:cs typeface="Segoe UI Semibold" panose="020B0702040204020203" pitchFamily="34" charset="0"/>
            </a:endParaRPr>
          </a:p>
          <a:p>
            <a:pPr algn="ctr" defTabSz="932742">
              <a:defRPr/>
            </a:pPr>
            <a:endParaRPr lang="en-US" sz="1000" dirty="0">
              <a:solidFill>
                <a:srgbClr val="0070C0"/>
              </a:solidFill>
              <a:latin typeface="Segoe UI Semibold" panose="020B0702040204020203" pitchFamily="34" charset="0"/>
              <a:cs typeface="Segoe UI Semibold" panose="020B0702040204020203" pitchFamily="34" charset="0"/>
            </a:endParaRPr>
          </a:p>
          <a:p>
            <a:pPr algn="ctr" defTabSz="932742">
              <a:defRPr/>
            </a:pPr>
            <a:endParaRPr lang="en-US" sz="1000" dirty="0">
              <a:solidFill>
                <a:srgbClr val="0070C0"/>
              </a:solidFill>
              <a:latin typeface="Segoe UI Semibold" panose="020B0702040204020203" pitchFamily="34" charset="0"/>
              <a:cs typeface="Segoe UI Semibold" panose="020B0702040204020203" pitchFamily="34" charset="0"/>
            </a:endParaRPr>
          </a:p>
          <a:p>
            <a:pPr algn="ctr" defTabSz="932742">
              <a:defRPr/>
            </a:pPr>
            <a:endParaRPr lang="en-US" sz="1000" dirty="0">
              <a:solidFill>
                <a:srgbClr val="0070C0"/>
              </a:solidFill>
              <a:latin typeface="Segoe UI Semibold" panose="020B0702040204020203" pitchFamily="34" charset="0"/>
              <a:cs typeface="Segoe UI Semibold" panose="020B0702040204020203" pitchFamily="34" charset="0"/>
            </a:endParaRPr>
          </a:p>
          <a:p>
            <a:pPr algn="ctr" defTabSz="932742">
              <a:defRPr/>
            </a:pPr>
            <a:endParaRPr lang="en-US" sz="1000" dirty="0">
              <a:solidFill>
                <a:srgbClr val="0070C0"/>
              </a:solidFill>
              <a:latin typeface="Segoe UI Semibold" panose="020B0702040204020203" pitchFamily="34" charset="0"/>
              <a:cs typeface="Segoe UI Semibold" panose="020B0702040204020203" pitchFamily="34" charset="0"/>
            </a:endParaRPr>
          </a:p>
          <a:p>
            <a:pPr algn="ctr" defTabSz="932742">
              <a:defRPr/>
            </a:pPr>
            <a:endParaRPr lang="en-US" sz="1000" dirty="0">
              <a:solidFill>
                <a:srgbClr val="0070C0"/>
              </a:solidFill>
              <a:latin typeface="Segoe UI Semibold" panose="020B0702040204020203" pitchFamily="34" charset="0"/>
              <a:cs typeface="Segoe UI Semibold" panose="020B0702040204020203" pitchFamily="34" charset="0"/>
            </a:endParaRPr>
          </a:p>
          <a:p>
            <a:pPr algn="ctr" defTabSz="932742">
              <a:defRPr/>
            </a:pPr>
            <a:endParaRPr lang="en-US" sz="1000" dirty="0">
              <a:solidFill>
                <a:srgbClr val="0070C0"/>
              </a:solidFill>
              <a:latin typeface="Segoe UI Semibold" panose="020B0702040204020203" pitchFamily="34" charset="0"/>
              <a:cs typeface="Segoe UI Semibold" panose="020B0702040204020203" pitchFamily="34" charset="0"/>
            </a:endParaRPr>
          </a:p>
          <a:p>
            <a:pPr algn="ctr" defTabSz="932742">
              <a:defRPr/>
            </a:pPr>
            <a:endParaRPr lang="en-US" sz="1000" dirty="0">
              <a:solidFill>
                <a:srgbClr val="0070C0"/>
              </a:solidFill>
              <a:latin typeface="Segoe UI Semibold" panose="020B0702040204020203" pitchFamily="34" charset="0"/>
              <a:cs typeface="Segoe UI Semibold" panose="020B0702040204020203" pitchFamily="34" charset="0"/>
            </a:endParaRPr>
          </a:p>
          <a:p>
            <a:pPr algn="ctr" defTabSz="932742">
              <a:defRPr/>
            </a:pPr>
            <a:endParaRPr lang="en-US" sz="1000" dirty="0">
              <a:solidFill>
                <a:srgbClr val="0070C0"/>
              </a:solidFill>
              <a:latin typeface="Segoe UI Semibold" panose="020B0702040204020203" pitchFamily="34" charset="0"/>
              <a:cs typeface="Segoe UI Semibold" panose="020B0702040204020203" pitchFamily="34" charset="0"/>
            </a:endParaRPr>
          </a:p>
          <a:p>
            <a:pPr algn="ctr" defTabSz="932742">
              <a:defRPr/>
            </a:pPr>
            <a:endParaRPr lang="en-US" sz="1000" dirty="0">
              <a:solidFill>
                <a:srgbClr val="0070C0"/>
              </a:solidFill>
              <a:latin typeface="Segoe UI Semibold" panose="020B0702040204020203" pitchFamily="34" charset="0"/>
              <a:cs typeface="Segoe UI Semibold" panose="020B0702040204020203" pitchFamily="34" charset="0"/>
            </a:endParaRPr>
          </a:p>
          <a:p>
            <a:pPr algn="ctr" defTabSz="932742">
              <a:defRPr/>
            </a:pPr>
            <a:r>
              <a:rPr lang="en-US" sz="1400" dirty="0">
                <a:solidFill>
                  <a:srgbClr val="0070C0"/>
                </a:solidFill>
                <a:latin typeface="Segoe UI Semibold" panose="020B0702040204020203" pitchFamily="34" charset="0"/>
                <a:cs typeface="Segoe UI Semibold" panose="020B0702040204020203" pitchFamily="34" charset="0"/>
              </a:rPr>
              <a:t>Edge</a:t>
            </a:r>
          </a:p>
        </p:txBody>
      </p:sp>
      <p:sp>
        <p:nvSpPr>
          <p:cNvPr id="18" name="Rectangle 17">
            <a:extLst>
              <a:ext uri="{FF2B5EF4-FFF2-40B4-BE49-F238E27FC236}">
                <a16:creationId xmlns:a16="http://schemas.microsoft.com/office/drawing/2014/main" id="{A9532681-165C-40DF-AB5A-EA8395E13E6E}"/>
              </a:ext>
            </a:extLst>
          </p:cNvPr>
          <p:cNvSpPr/>
          <p:nvPr/>
        </p:nvSpPr>
        <p:spPr>
          <a:xfrm>
            <a:off x="2929305" y="4240762"/>
            <a:ext cx="1371600" cy="4572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algn="ctr">
              <a:defRPr/>
            </a:pPr>
            <a:r>
              <a:rPr lang="en-US" sz="1100" dirty="0">
                <a:solidFill>
                  <a:srgbClr val="0070C0"/>
                </a:solidFill>
                <a:latin typeface="Segoe UI" panose="020B0502040204020203" pitchFamily="34" charset="0"/>
                <a:cs typeface="Segoe UI" panose="020B0502040204020203" pitchFamily="34" charset="0"/>
              </a:rPr>
              <a:t>Azure IoT Hub</a:t>
            </a:r>
          </a:p>
        </p:txBody>
      </p:sp>
      <p:sp>
        <p:nvSpPr>
          <p:cNvPr id="21" name="Rectangle 20">
            <a:extLst>
              <a:ext uri="{FF2B5EF4-FFF2-40B4-BE49-F238E27FC236}">
                <a16:creationId xmlns:a16="http://schemas.microsoft.com/office/drawing/2014/main" id="{6F4F229D-470F-4BE9-A296-52E9DB94BF3B}"/>
              </a:ext>
            </a:extLst>
          </p:cNvPr>
          <p:cNvSpPr/>
          <p:nvPr/>
        </p:nvSpPr>
        <p:spPr>
          <a:xfrm>
            <a:off x="2929305" y="5978522"/>
            <a:ext cx="1371600" cy="4572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algn="ctr">
              <a:defRPr/>
            </a:pPr>
            <a:r>
              <a:rPr lang="en-US" sz="1100" dirty="0">
                <a:solidFill>
                  <a:srgbClr val="0070C0"/>
                </a:solidFill>
                <a:latin typeface="Segoe UI" panose="020B0502040204020203" pitchFamily="34" charset="0"/>
                <a:cs typeface="Segoe UI" panose="020B0502040204020203" pitchFamily="34" charset="0"/>
              </a:rPr>
              <a:t>Azure IoT Edge</a:t>
            </a:r>
          </a:p>
        </p:txBody>
      </p:sp>
      <p:sp>
        <p:nvSpPr>
          <p:cNvPr id="86" name="Rectangle 85">
            <a:extLst>
              <a:ext uri="{FF2B5EF4-FFF2-40B4-BE49-F238E27FC236}">
                <a16:creationId xmlns:a16="http://schemas.microsoft.com/office/drawing/2014/main" id="{0B115519-42A2-4074-A72F-2EBF65B40DE4}"/>
              </a:ext>
            </a:extLst>
          </p:cNvPr>
          <p:cNvSpPr/>
          <p:nvPr/>
        </p:nvSpPr>
        <p:spPr>
          <a:xfrm>
            <a:off x="2929305" y="4828260"/>
            <a:ext cx="1371600" cy="4572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algn="ctr">
              <a:defRPr/>
            </a:pPr>
            <a:r>
              <a:rPr lang="en-US" sz="1100" dirty="0">
                <a:solidFill>
                  <a:srgbClr val="0070C0"/>
                </a:solidFill>
                <a:latin typeface="Segoe UI" panose="020B0502040204020203" pitchFamily="34" charset="0"/>
                <a:cs typeface="Segoe UI" panose="020B0502040204020203" pitchFamily="34" charset="0"/>
              </a:rPr>
              <a:t>IoT Hub Device Provisioning Service</a:t>
            </a:r>
          </a:p>
        </p:txBody>
      </p:sp>
      <p:sp>
        <p:nvSpPr>
          <p:cNvPr id="42" name="Rectangle 41">
            <a:extLst>
              <a:ext uri="{FF2B5EF4-FFF2-40B4-BE49-F238E27FC236}">
                <a16:creationId xmlns:a16="http://schemas.microsoft.com/office/drawing/2014/main" id="{8E21807F-D9FD-4EB4-AFE1-EFEBAA955F8E}"/>
              </a:ext>
            </a:extLst>
          </p:cNvPr>
          <p:cNvSpPr/>
          <p:nvPr/>
        </p:nvSpPr>
        <p:spPr>
          <a:xfrm>
            <a:off x="8742006" y="2143107"/>
            <a:ext cx="2377440" cy="914400"/>
          </a:xfrm>
          <a:prstGeom prst="rect">
            <a:avLst/>
          </a:prstGeom>
          <a:solidFill>
            <a:srgbClr val="0070C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lstStyle/>
          <a:p>
            <a:pPr algn="ctr">
              <a:defRPr/>
            </a:pPr>
            <a:r>
              <a:rPr lang="en-US" sz="1400" dirty="0">
                <a:solidFill>
                  <a:schemeClr val="bg1"/>
                </a:solidFill>
                <a:latin typeface="Segoe UI Semibold" panose="020B0702040204020203" pitchFamily="34" charset="0"/>
                <a:cs typeface="Segoe UI Semibold" panose="020B0702040204020203" pitchFamily="34" charset="0"/>
              </a:rPr>
              <a:t>Microsoft Dynamics</a:t>
            </a:r>
            <a:br>
              <a:rPr lang="en-US" sz="1400" dirty="0">
                <a:solidFill>
                  <a:schemeClr val="bg1"/>
                </a:solidFill>
                <a:latin typeface="Segoe UI Semibold" panose="020B0702040204020203" pitchFamily="34" charset="0"/>
                <a:cs typeface="Segoe UI Semibold" panose="020B0702040204020203" pitchFamily="34" charset="0"/>
              </a:rPr>
            </a:br>
            <a:r>
              <a:rPr lang="en-US" sz="1400" dirty="0">
                <a:solidFill>
                  <a:schemeClr val="bg1"/>
                </a:solidFill>
                <a:cs typeface="Segoe UI Semibold" panose="020B0702040204020203" pitchFamily="34" charset="0"/>
              </a:rPr>
              <a:t>Connected Field Service</a:t>
            </a:r>
          </a:p>
        </p:txBody>
      </p:sp>
      <p:sp>
        <p:nvSpPr>
          <p:cNvPr id="92" name="Rectangle 91">
            <a:extLst>
              <a:ext uri="{FF2B5EF4-FFF2-40B4-BE49-F238E27FC236}">
                <a16:creationId xmlns:a16="http://schemas.microsoft.com/office/drawing/2014/main" id="{E8A99B81-A721-4E21-A2C6-4E947829B84C}"/>
              </a:ext>
            </a:extLst>
          </p:cNvPr>
          <p:cNvSpPr/>
          <p:nvPr/>
        </p:nvSpPr>
        <p:spPr>
          <a:xfrm>
            <a:off x="6305413" y="2143107"/>
            <a:ext cx="2286000" cy="914400"/>
          </a:xfrm>
          <a:prstGeom prst="rect">
            <a:avLst/>
          </a:prstGeom>
          <a:solidFill>
            <a:srgbClr val="0070C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lstStyle/>
          <a:p>
            <a:pPr algn="ctr">
              <a:defRPr/>
            </a:pPr>
            <a:r>
              <a:rPr lang="en-US" sz="1400" dirty="0">
                <a:solidFill>
                  <a:schemeClr val="bg1"/>
                </a:solidFill>
                <a:latin typeface="Segoe UI Semibold" panose="020B0702040204020203" pitchFamily="34" charset="0"/>
                <a:cs typeface="Segoe UI Semibold" panose="020B0702040204020203" pitchFamily="34" charset="0"/>
              </a:rPr>
              <a:t>Microsoft IoT Central</a:t>
            </a:r>
          </a:p>
          <a:p>
            <a:pPr algn="ctr">
              <a:defRPr/>
            </a:pPr>
            <a:r>
              <a:rPr lang="en-US" sz="1400" dirty="0">
                <a:solidFill>
                  <a:schemeClr val="bg1"/>
                </a:solidFill>
                <a:cs typeface="Segoe UI" panose="020B0502040204020203" pitchFamily="34" charset="0"/>
              </a:rPr>
              <a:t>IoT SaaS</a:t>
            </a:r>
          </a:p>
        </p:txBody>
      </p:sp>
      <p:sp>
        <p:nvSpPr>
          <p:cNvPr id="36" name="Rectangle 35">
            <a:extLst>
              <a:ext uri="{FF2B5EF4-FFF2-40B4-BE49-F238E27FC236}">
                <a16:creationId xmlns:a16="http://schemas.microsoft.com/office/drawing/2014/main" id="{68B7A6CF-238E-4B0C-B7C9-EE9E45BDBC6C}"/>
              </a:ext>
            </a:extLst>
          </p:cNvPr>
          <p:cNvSpPr/>
          <p:nvPr/>
        </p:nvSpPr>
        <p:spPr>
          <a:xfrm>
            <a:off x="1020049" y="1539171"/>
            <a:ext cx="2287486" cy="498598"/>
          </a:xfrm>
          <a:prstGeom prst="rect">
            <a:avLst/>
          </a:prstGeom>
        </p:spPr>
        <p:txBody>
          <a:bodyPr wrap="none">
            <a:spAutoFit/>
          </a:bodyPr>
          <a:lstStyle/>
          <a:p>
            <a:pPr defTabSz="932239">
              <a:lnSpc>
                <a:spcPct val="110000"/>
              </a:lnSpc>
              <a:spcBef>
                <a:spcPts val="3000"/>
              </a:spcBef>
              <a:spcAft>
                <a:spcPts val="612"/>
              </a:spcAft>
              <a:buClr>
                <a:srgbClr val="505050"/>
              </a:buClr>
            </a:pPr>
            <a:r>
              <a:rPr lang="en-US" sz="2400" dirty="0">
                <a:solidFill>
                  <a:srgbClr val="0072C6"/>
                </a:solidFill>
              </a:rPr>
              <a:t>Solutions (PaaS)</a:t>
            </a:r>
          </a:p>
        </p:txBody>
      </p:sp>
      <p:sp>
        <p:nvSpPr>
          <p:cNvPr id="38" name="Rectangle 37">
            <a:extLst>
              <a:ext uri="{FF2B5EF4-FFF2-40B4-BE49-F238E27FC236}">
                <a16:creationId xmlns:a16="http://schemas.microsoft.com/office/drawing/2014/main" id="{84F9D937-83AD-4F57-9D76-E09DF1F5405C}"/>
              </a:ext>
            </a:extLst>
          </p:cNvPr>
          <p:cNvSpPr/>
          <p:nvPr/>
        </p:nvSpPr>
        <p:spPr>
          <a:xfrm>
            <a:off x="1020049" y="3168100"/>
            <a:ext cx="2791149" cy="498598"/>
          </a:xfrm>
          <a:prstGeom prst="rect">
            <a:avLst/>
          </a:prstGeom>
        </p:spPr>
        <p:txBody>
          <a:bodyPr wrap="none">
            <a:spAutoFit/>
          </a:bodyPr>
          <a:lstStyle/>
          <a:p>
            <a:pPr defTabSz="932239">
              <a:lnSpc>
                <a:spcPct val="110000"/>
              </a:lnSpc>
              <a:spcBef>
                <a:spcPts val="3000"/>
              </a:spcBef>
              <a:spcAft>
                <a:spcPts val="612"/>
              </a:spcAft>
              <a:buClr>
                <a:srgbClr val="505050"/>
              </a:buClr>
            </a:pPr>
            <a:r>
              <a:rPr lang="en-US" sz="2400" dirty="0">
                <a:solidFill>
                  <a:srgbClr val="0072C6"/>
                </a:solidFill>
              </a:rPr>
              <a:t>Technologies (PaaS)</a:t>
            </a:r>
          </a:p>
        </p:txBody>
      </p:sp>
      <p:sp>
        <p:nvSpPr>
          <p:cNvPr id="43" name="Rectangle 42">
            <a:extLst>
              <a:ext uri="{FF2B5EF4-FFF2-40B4-BE49-F238E27FC236}">
                <a16:creationId xmlns:a16="http://schemas.microsoft.com/office/drawing/2014/main" id="{407D3479-FE1B-496A-83C2-E03AF3ECDC8A}"/>
              </a:ext>
            </a:extLst>
          </p:cNvPr>
          <p:cNvSpPr/>
          <p:nvPr/>
        </p:nvSpPr>
        <p:spPr>
          <a:xfrm>
            <a:off x="6303927" y="1538945"/>
            <a:ext cx="2287486" cy="498598"/>
          </a:xfrm>
          <a:prstGeom prst="rect">
            <a:avLst/>
          </a:prstGeom>
        </p:spPr>
        <p:txBody>
          <a:bodyPr wrap="none">
            <a:spAutoFit/>
          </a:bodyPr>
          <a:lstStyle/>
          <a:p>
            <a:pPr defTabSz="932239">
              <a:lnSpc>
                <a:spcPct val="110000"/>
              </a:lnSpc>
              <a:spcBef>
                <a:spcPts val="3000"/>
              </a:spcBef>
              <a:spcAft>
                <a:spcPts val="612"/>
              </a:spcAft>
              <a:buClr>
                <a:srgbClr val="505050"/>
              </a:buClr>
            </a:pPr>
            <a:r>
              <a:rPr lang="en-US" sz="2400" dirty="0">
                <a:solidFill>
                  <a:srgbClr val="0072C6"/>
                </a:solidFill>
              </a:rPr>
              <a:t>Solutions (SaaS)</a:t>
            </a:r>
          </a:p>
        </p:txBody>
      </p:sp>
    </p:spTree>
    <p:extLst>
      <p:ext uri="{BB962C8B-B14F-4D97-AF65-F5344CB8AC3E}">
        <p14:creationId xmlns:p14="http://schemas.microsoft.com/office/powerpoint/2010/main" val="23146837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4"/>
                                        </p:tgtEl>
                                        <p:attrNameLst>
                                          <p:attrName>style.visibility</p:attrName>
                                        </p:attrNameLst>
                                      </p:cBhvr>
                                      <p:to>
                                        <p:strVal val="visible"/>
                                      </p:to>
                                    </p:set>
                                    <p:animEffect transition="in" filter="fade">
                                      <p:cBhvr>
                                        <p:cTn id="7" dur="500"/>
                                        <p:tgtEl>
                                          <p:spTgt spid="8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2"/>
                                        </p:tgtEl>
                                        <p:attrNameLst>
                                          <p:attrName>style.visibility</p:attrName>
                                        </p:attrNameLst>
                                      </p:cBhvr>
                                      <p:to>
                                        <p:strVal val="visible"/>
                                      </p:to>
                                    </p:set>
                                    <p:animEffect transition="in" filter="fade">
                                      <p:cBhvr>
                                        <p:cTn id="10" dur="500"/>
                                        <p:tgtEl>
                                          <p:spTgt spid="4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2"/>
                                        </p:tgtEl>
                                        <p:attrNameLst>
                                          <p:attrName>style.visibility</p:attrName>
                                        </p:attrNameLst>
                                      </p:cBhvr>
                                      <p:to>
                                        <p:strVal val="visible"/>
                                      </p:to>
                                    </p:set>
                                    <p:animEffect transition="in" filter="fade">
                                      <p:cBhvr>
                                        <p:cTn id="13" dur="500"/>
                                        <p:tgtEl>
                                          <p:spTgt spid="9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fade">
                                      <p:cBhvr>
                                        <p:cTn id="16" dur="500"/>
                                        <p:tgtEl>
                                          <p:spTgt spid="3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3"/>
                                        </p:tgtEl>
                                        <p:attrNameLst>
                                          <p:attrName>style.visibility</p:attrName>
                                        </p:attrNameLst>
                                      </p:cBhvr>
                                      <p:to>
                                        <p:strVal val="visible"/>
                                      </p:to>
                                    </p:set>
                                    <p:animEffect transition="in" filter="fade">
                                      <p:cBhvr>
                                        <p:cTn id="19" dur="500"/>
                                        <p:tgtEl>
                                          <p:spTgt spid="43"/>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8"/>
                                        </p:tgtEl>
                                        <p:attrNameLst>
                                          <p:attrName>style.visibility</p:attrName>
                                        </p:attrNameLst>
                                      </p:cBhvr>
                                      <p:to>
                                        <p:strVal val="visible"/>
                                      </p:to>
                                    </p:set>
                                    <p:animEffect transition="in" filter="fade">
                                      <p:cBhvr>
                                        <p:cTn id="24" dur="500"/>
                                        <p:tgtEl>
                                          <p:spTgt spid="38"/>
                                        </p:tgtEl>
                                      </p:cBhvr>
                                    </p:animEffect>
                                  </p:childTnLst>
                                </p:cTn>
                              </p:par>
                            </p:childTnLst>
                          </p:cTn>
                        </p:par>
                        <p:par>
                          <p:cTn id="25" fill="hold">
                            <p:stCondLst>
                              <p:cond delay="500"/>
                            </p:stCondLst>
                            <p:childTnLst>
                              <p:par>
                                <p:cTn id="26" presetID="10" presetClass="entr" presetSubtype="0" fill="hold" grpId="0" nodeType="afterEffect">
                                  <p:stCondLst>
                                    <p:cond delay="0"/>
                                  </p:stCondLst>
                                  <p:childTnLst>
                                    <p:set>
                                      <p:cBhvr>
                                        <p:cTn id="27" dur="1" fill="hold">
                                          <p:stCondLst>
                                            <p:cond delay="0"/>
                                          </p:stCondLst>
                                        </p:cTn>
                                        <p:tgtEl>
                                          <p:spTgt spid="64"/>
                                        </p:tgtEl>
                                        <p:attrNameLst>
                                          <p:attrName>style.visibility</p:attrName>
                                        </p:attrNameLst>
                                      </p:cBhvr>
                                      <p:to>
                                        <p:strVal val="visible"/>
                                      </p:to>
                                    </p:set>
                                    <p:animEffect transition="in" filter="fade">
                                      <p:cBhvr>
                                        <p:cTn id="28" dur="500"/>
                                        <p:tgtEl>
                                          <p:spTgt spid="64"/>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65"/>
                                        </p:tgtEl>
                                        <p:attrNameLst>
                                          <p:attrName>style.visibility</p:attrName>
                                        </p:attrNameLst>
                                      </p:cBhvr>
                                      <p:to>
                                        <p:strVal val="visible"/>
                                      </p:to>
                                    </p:set>
                                    <p:animEffect transition="in" filter="fade">
                                      <p:cBhvr>
                                        <p:cTn id="31" dur="500"/>
                                        <p:tgtEl>
                                          <p:spTgt spid="65"/>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66"/>
                                        </p:tgtEl>
                                        <p:attrNameLst>
                                          <p:attrName>style.visibility</p:attrName>
                                        </p:attrNameLst>
                                      </p:cBhvr>
                                      <p:to>
                                        <p:strVal val="visible"/>
                                      </p:to>
                                    </p:set>
                                    <p:animEffect transition="in" filter="fade">
                                      <p:cBhvr>
                                        <p:cTn id="34" dur="500"/>
                                        <p:tgtEl>
                                          <p:spTgt spid="66"/>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67"/>
                                        </p:tgtEl>
                                        <p:attrNameLst>
                                          <p:attrName>style.visibility</p:attrName>
                                        </p:attrNameLst>
                                      </p:cBhvr>
                                      <p:to>
                                        <p:strVal val="visible"/>
                                      </p:to>
                                    </p:set>
                                    <p:animEffect transition="in" filter="fade">
                                      <p:cBhvr>
                                        <p:cTn id="37" dur="500"/>
                                        <p:tgtEl>
                                          <p:spTgt spid="67"/>
                                        </p:tgtEl>
                                      </p:cBhvr>
                                    </p:animEffect>
                                  </p:childTnLst>
                                </p:cTn>
                              </p:par>
                            </p:childTnLst>
                          </p:cTn>
                        </p:par>
                        <p:par>
                          <p:cTn id="38" fill="hold">
                            <p:stCondLst>
                              <p:cond delay="1000"/>
                            </p:stCondLst>
                            <p:childTnLst>
                              <p:par>
                                <p:cTn id="39" presetID="2" presetClass="entr" presetSubtype="4" fill="hold" grpId="0" nodeType="afterEffect">
                                  <p:stCondLst>
                                    <p:cond delay="250"/>
                                  </p:stCondLst>
                                  <p:childTnLst>
                                    <p:set>
                                      <p:cBhvr>
                                        <p:cTn id="40" dur="1" fill="hold">
                                          <p:stCondLst>
                                            <p:cond delay="0"/>
                                          </p:stCondLst>
                                        </p:cTn>
                                        <p:tgtEl>
                                          <p:spTgt spid="32"/>
                                        </p:tgtEl>
                                        <p:attrNameLst>
                                          <p:attrName>style.visibility</p:attrName>
                                        </p:attrNameLst>
                                      </p:cBhvr>
                                      <p:to>
                                        <p:strVal val="visible"/>
                                      </p:to>
                                    </p:set>
                                    <p:anim calcmode="lin" valueType="num">
                                      <p:cBhvr additive="base">
                                        <p:cTn id="41" dur="250" fill="hold"/>
                                        <p:tgtEl>
                                          <p:spTgt spid="32"/>
                                        </p:tgtEl>
                                        <p:attrNameLst>
                                          <p:attrName>ppt_x</p:attrName>
                                        </p:attrNameLst>
                                      </p:cBhvr>
                                      <p:tavLst>
                                        <p:tav tm="0">
                                          <p:val>
                                            <p:strVal val="#ppt_x"/>
                                          </p:val>
                                        </p:tav>
                                        <p:tav tm="100000">
                                          <p:val>
                                            <p:strVal val="#ppt_x"/>
                                          </p:val>
                                        </p:tav>
                                      </p:tavLst>
                                    </p:anim>
                                    <p:anim calcmode="lin" valueType="num">
                                      <p:cBhvr additive="base">
                                        <p:cTn id="42" dur="250" fill="hold"/>
                                        <p:tgtEl>
                                          <p:spTgt spid="32"/>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250"/>
                                  </p:stCondLst>
                                  <p:childTnLst>
                                    <p:set>
                                      <p:cBhvr>
                                        <p:cTn id="44" dur="1" fill="hold">
                                          <p:stCondLst>
                                            <p:cond delay="0"/>
                                          </p:stCondLst>
                                        </p:cTn>
                                        <p:tgtEl>
                                          <p:spTgt spid="18"/>
                                        </p:tgtEl>
                                        <p:attrNameLst>
                                          <p:attrName>style.visibility</p:attrName>
                                        </p:attrNameLst>
                                      </p:cBhvr>
                                      <p:to>
                                        <p:strVal val="visible"/>
                                      </p:to>
                                    </p:set>
                                    <p:anim calcmode="lin" valueType="num">
                                      <p:cBhvr additive="base">
                                        <p:cTn id="45" dur="250" fill="hold"/>
                                        <p:tgtEl>
                                          <p:spTgt spid="18"/>
                                        </p:tgtEl>
                                        <p:attrNameLst>
                                          <p:attrName>ppt_x</p:attrName>
                                        </p:attrNameLst>
                                      </p:cBhvr>
                                      <p:tavLst>
                                        <p:tav tm="0">
                                          <p:val>
                                            <p:strVal val="#ppt_x"/>
                                          </p:val>
                                        </p:tav>
                                        <p:tav tm="100000">
                                          <p:val>
                                            <p:strVal val="#ppt_x"/>
                                          </p:val>
                                        </p:tav>
                                      </p:tavLst>
                                    </p:anim>
                                    <p:anim calcmode="lin" valueType="num">
                                      <p:cBhvr additive="base">
                                        <p:cTn id="46" dur="250" fill="hold"/>
                                        <p:tgtEl>
                                          <p:spTgt spid="18"/>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stCondLst>
                                    <p:cond delay="250"/>
                                  </p:stCondLst>
                                  <p:childTnLst>
                                    <p:set>
                                      <p:cBhvr>
                                        <p:cTn id="48" dur="1" fill="hold">
                                          <p:stCondLst>
                                            <p:cond delay="0"/>
                                          </p:stCondLst>
                                        </p:cTn>
                                        <p:tgtEl>
                                          <p:spTgt spid="6"/>
                                        </p:tgtEl>
                                        <p:attrNameLst>
                                          <p:attrName>style.visibility</p:attrName>
                                        </p:attrNameLst>
                                      </p:cBhvr>
                                      <p:to>
                                        <p:strVal val="visible"/>
                                      </p:to>
                                    </p:set>
                                    <p:anim calcmode="lin" valueType="num">
                                      <p:cBhvr additive="base">
                                        <p:cTn id="49" dur="250" fill="hold"/>
                                        <p:tgtEl>
                                          <p:spTgt spid="6"/>
                                        </p:tgtEl>
                                        <p:attrNameLst>
                                          <p:attrName>ppt_x</p:attrName>
                                        </p:attrNameLst>
                                      </p:cBhvr>
                                      <p:tavLst>
                                        <p:tav tm="0">
                                          <p:val>
                                            <p:strVal val="#ppt_x"/>
                                          </p:val>
                                        </p:tav>
                                        <p:tav tm="100000">
                                          <p:val>
                                            <p:strVal val="#ppt_x"/>
                                          </p:val>
                                        </p:tav>
                                      </p:tavLst>
                                    </p:anim>
                                    <p:anim calcmode="lin" valueType="num">
                                      <p:cBhvr additive="base">
                                        <p:cTn id="50" dur="250" fill="hold"/>
                                        <p:tgtEl>
                                          <p:spTgt spid="6"/>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250"/>
                                  </p:stCondLst>
                                  <p:childTnLst>
                                    <p:set>
                                      <p:cBhvr>
                                        <p:cTn id="52" dur="1" fill="hold">
                                          <p:stCondLst>
                                            <p:cond delay="0"/>
                                          </p:stCondLst>
                                        </p:cTn>
                                        <p:tgtEl>
                                          <p:spTgt spid="10"/>
                                        </p:tgtEl>
                                        <p:attrNameLst>
                                          <p:attrName>style.visibility</p:attrName>
                                        </p:attrNameLst>
                                      </p:cBhvr>
                                      <p:to>
                                        <p:strVal val="visible"/>
                                      </p:to>
                                    </p:set>
                                    <p:anim calcmode="lin" valueType="num">
                                      <p:cBhvr additive="base">
                                        <p:cTn id="53" dur="250" fill="hold"/>
                                        <p:tgtEl>
                                          <p:spTgt spid="10"/>
                                        </p:tgtEl>
                                        <p:attrNameLst>
                                          <p:attrName>ppt_x</p:attrName>
                                        </p:attrNameLst>
                                      </p:cBhvr>
                                      <p:tavLst>
                                        <p:tav tm="0">
                                          <p:val>
                                            <p:strVal val="#ppt_x"/>
                                          </p:val>
                                        </p:tav>
                                        <p:tav tm="100000">
                                          <p:val>
                                            <p:strVal val="#ppt_x"/>
                                          </p:val>
                                        </p:tav>
                                      </p:tavLst>
                                    </p:anim>
                                    <p:anim calcmode="lin" valueType="num">
                                      <p:cBhvr additive="base">
                                        <p:cTn id="54" dur="250" fill="hold"/>
                                        <p:tgtEl>
                                          <p:spTgt spid="10"/>
                                        </p:tgtEl>
                                        <p:attrNameLst>
                                          <p:attrName>ppt_y</p:attrName>
                                        </p:attrNameLst>
                                      </p:cBhvr>
                                      <p:tavLst>
                                        <p:tav tm="0">
                                          <p:val>
                                            <p:strVal val="1+#ppt_h/2"/>
                                          </p:val>
                                        </p:tav>
                                        <p:tav tm="100000">
                                          <p:val>
                                            <p:strVal val="#ppt_y"/>
                                          </p:val>
                                        </p:tav>
                                      </p:tavLst>
                                    </p:anim>
                                  </p:childTnLst>
                                </p:cTn>
                              </p:par>
                              <p:par>
                                <p:cTn id="55" presetID="2" presetClass="entr" presetSubtype="4" fill="hold" grpId="0" nodeType="withEffect">
                                  <p:stCondLst>
                                    <p:cond delay="250"/>
                                  </p:stCondLst>
                                  <p:childTnLst>
                                    <p:set>
                                      <p:cBhvr>
                                        <p:cTn id="56" dur="1" fill="hold">
                                          <p:stCondLst>
                                            <p:cond delay="0"/>
                                          </p:stCondLst>
                                        </p:cTn>
                                        <p:tgtEl>
                                          <p:spTgt spid="12"/>
                                        </p:tgtEl>
                                        <p:attrNameLst>
                                          <p:attrName>style.visibility</p:attrName>
                                        </p:attrNameLst>
                                      </p:cBhvr>
                                      <p:to>
                                        <p:strVal val="visible"/>
                                      </p:to>
                                    </p:set>
                                    <p:anim calcmode="lin" valueType="num">
                                      <p:cBhvr additive="base">
                                        <p:cTn id="57" dur="250" fill="hold"/>
                                        <p:tgtEl>
                                          <p:spTgt spid="12"/>
                                        </p:tgtEl>
                                        <p:attrNameLst>
                                          <p:attrName>ppt_x</p:attrName>
                                        </p:attrNameLst>
                                      </p:cBhvr>
                                      <p:tavLst>
                                        <p:tav tm="0">
                                          <p:val>
                                            <p:strVal val="#ppt_x"/>
                                          </p:val>
                                        </p:tav>
                                        <p:tav tm="100000">
                                          <p:val>
                                            <p:strVal val="#ppt_x"/>
                                          </p:val>
                                        </p:tav>
                                      </p:tavLst>
                                    </p:anim>
                                    <p:anim calcmode="lin" valueType="num">
                                      <p:cBhvr additive="base">
                                        <p:cTn id="58" dur="250" fill="hold"/>
                                        <p:tgtEl>
                                          <p:spTgt spid="12"/>
                                        </p:tgtEl>
                                        <p:attrNameLst>
                                          <p:attrName>ppt_y</p:attrName>
                                        </p:attrNameLst>
                                      </p:cBhvr>
                                      <p:tavLst>
                                        <p:tav tm="0">
                                          <p:val>
                                            <p:strVal val="1+#ppt_h/2"/>
                                          </p:val>
                                        </p:tav>
                                        <p:tav tm="100000">
                                          <p:val>
                                            <p:strVal val="#ppt_y"/>
                                          </p:val>
                                        </p:tav>
                                      </p:tavLst>
                                    </p:anim>
                                  </p:childTnLst>
                                </p:cTn>
                              </p:par>
                              <p:par>
                                <p:cTn id="59" presetID="2" presetClass="entr" presetSubtype="4" fill="hold" grpId="0" nodeType="withEffect">
                                  <p:stCondLst>
                                    <p:cond delay="250"/>
                                  </p:stCondLst>
                                  <p:childTnLst>
                                    <p:set>
                                      <p:cBhvr>
                                        <p:cTn id="60" dur="1" fill="hold">
                                          <p:stCondLst>
                                            <p:cond delay="0"/>
                                          </p:stCondLst>
                                        </p:cTn>
                                        <p:tgtEl>
                                          <p:spTgt spid="17"/>
                                        </p:tgtEl>
                                        <p:attrNameLst>
                                          <p:attrName>style.visibility</p:attrName>
                                        </p:attrNameLst>
                                      </p:cBhvr>
                                      <p:to>
                                        <p:strVal val="visible"/>
                                      </p:to>
                                    </p:set>
                                    <p:anim calcmode="lin" valueType="num">
                                      <p:cBhvr additive="base">
                                        <p:cTn id="61" dur="250" fill="hold"/>
                                        <p:tgtEl>
                                          <p:spTgt spid="17"/>
                                        </p:tgtEl>
                                        <p:attrNameLst>
                                          <p:attrName>ppt_x</p:attrName>
                                        </p:attrNameLst>
                                      </p:cBhvr>
                                      <p:tavLst>
                                        <p:tav tm="0">
                                          <p:val>
                                            <p:strVal val="#ppt_x"/>
                                          </p:val>
                                        </p:tav>
                                        <p:tav tm="100000">
                                          <p:val>
                                            <p:strVal val="#ppt_x"/>
                                          </p:val>
                                        </p:tav>
                                      </p:tavLst>
                                    </p:anim>
                                    <p:anim calcmode="lin" valueType="num">
                                      <p:cBhvr additive="base">
                                        <p:cTn id="62" dur="250" fill="hold"/>
                                        <p:tgtEl>
                                          <p:spTgt spid="17"/>
                                        </p:tgtEl>
                                        <p:attrNameLst>
                                          <p:attrName>ppt_y</p:attrName>
                                        </p:attrNameLst>
                                      </p:cBhvr>
                                      <p:tavLst>
                                        <p:tav tm="0">
                                          <p:val>
                                            <p:strVal val="1+#ppt_h/2"/>
                                          </p:val>
                                        </p:tav>
                                        <p:tav tm="100000">
                                          <p:val>
                                            <p:strVal val="#ppt_y"/>
                                          </p:val>
                                        </p:tav>
                                      </p:tavLst>
                                    </p:anim>
                                  </p:childTnLst>
                                </p:cTn>
                              </p:par>
                              <p:par>
                                <p:cTn id="63" presetID="2" presetClass="entr" presetSubtype="4" fill="hold" grpId="0" nodeType="withEffect">
                                  <p:stCondLst>
                                    <p:cond delay="250"/>
                                  </p:stCondLst>
                                  <p:childTnLst>
                                    <p:set>
                                      <p:cBhvr>
                                        <p:cTn id="64" dur="1" fill="hold">
                                          <p:stCondLst>
                                            <p:cond delay="0"/>
                                          </p:stCondLst>
                                        </p:cTn>
                                        <p:tgtEl>
                                          <p:spTgt spid="4"/>
                                        </p:tgtEl>
                                        <p:attrNameLst>
                                          <p:attrName>style.visibility</p:attrName>
                                        </p:attrNameLst>
                                      </p:cBhvr>
                                      <p:to>
                                        <p:strVal val="visible"/>
                                      </p:to>
                                    </p:set>
                                    <p:anim calcmode="lin" valueType="num">
                                      <p:cBhvr additive="base">
                                        <p:cTn id="65" dur="250" fill="hold"/>
                                        <p:tgtEl>
                                          <p:spTgt spid="4"/>
                                        </p:tgtEl>
                                        <p:attrNameLst>
                                          <p:attrName>ppt_x</p:attrName>
                                        </p:attrNameLst>
                                      </p:cBhvr>
                                      <p:tavLst>
                                        <p:tav tm="0">
                                          <p:val>
                                            <p:strVal val="#ppt_x"/>
                                          </p:val>
                                        </p:tav>
                                        <p:tav tm="100000">
                                          <p:val>
                                            <p:strVal val="#ppt_x"/>
                                          </p:val>
                                        </p:tav>
                                      </p:tavLst>
                                    </p:anim>
                                    <p:anim calcmode="lin" valueType="num">
                                      <p:cBhvr additive="base">
                                        <p:cTn id="66" dur="250" fill="hold"/>
                                        <p:tgtEl>
                                          <p:spTgt spid="4"/>
                                        </p:tgtEl>
                                        <p:attrNameLst>
                                          <p:attrName>ppt_y</p:attrName>
                                        </p:attrNameLst>
                                      </p:cBhvr>
                                      <p:tavLst>
                                        <p:tav tm="0">
                                          <p:val>
                                            <p:strVal val="1+#ppt_h/2"/>
                                          </p:val>
                                        </p:tav>
                                        <p:tav tm="100000">
                                          <p:val>
                                            <p:strVal val="#ppt_y"/>
                                          </p:val>
                                        </p:tav>
                                      </p:tavLst>
                                    </p:anim>
                                  </p:childTnLst>
                                </p:cTn>
                              </p:par>
                              <p:par>
                                <p:cTn id="67" presetID="2" presetClass="entr" presetSubtype="4" fill="hold" grpId="0" nodeType="withEffect">
                                  <p:stCondLst>
                                    <p:cond delay="250"/>
                                  </p:stCondLst>
                                  <p:childTnLst>
                                    <p:set>
                                      <p:cBhvr>
                                        <p:cTn id="68" dur="1" fill="hold">
                                          <p:stCondLst>
                                            <p:cond delay="0"/>
                                          </p:stCondLst>
                                        </p:cTn>
                                        <p:tgtEl>
                                          <p:spTgt spid="9"/>
                                        </p:tgtEl>
                                        <p:attrNameLst>
                                          <p:attrName>style.visibility</p:attrName>
                                        </p:attrNameLst>
                                      </p:cBhvr>
                                      <p:to>
                                        <p:strVal val="visible"/>
                                      </p:to>
                                    </p:set>
                                    <p:anim calcmode="lin" valueType="num">
                                      <p:cBhvr additive="base">
                                        <p:cTn id="69" dur="250" fill="hold"/>
                                        <p:tgtEl>
                                          <p:spTgt spid="9"/>
                                        </p:tgtEl>
                                        <p:attrNameLst>
                                          <p:attrName>ppt_x</p:attrName>
                                        </p:attrNameLst>
                                      </p:cBhvr>
                                      <p:tavLst>
                                        <p:tav tm="0">
                                          <p:val>
                                            <p:strVal val="#ppt_x"/>
                                          </p:val>
                                        </p:tav>
                                        <p:tav tm="100000">
                                          <p:val>
                                            <p:strVal val="#ppt_x"/>
                                          </p:val>
                                        </p:tav>
                                      </p:tavLst>
                                    </p:anim>
                                    <p:anim calcmode="lin" valueType="num">
                                      <p:cBhvr additive="base">
                                        <p:cTn id="70" dur="250" fill="hold"/>
                                        <p:tgtEl>
                                          <p:spTgt spid="9"/>
                                        </p:tgtEl>
                                        <p:attrNameLst>
                                          <p:attrName>ppt_y</p:attrName>
                                        </p:attrNameLst>
                                      </p:cBhvr>
                                      <p:tavLst>
                                        <p:tav tm="0">
                                          <p:val>
                                            <p:strVal val="1+#ppt_h/2"/>
                                          </p:val>
                                        </p:tav>
                                        <p:tav tm="100000">
                                          <p:val>
                                            <p:strVal val="#ppt_y"/>
                                          </p:val>
                                        </p:tav>
                                      </p:tavLst>
                                    </p:anim>
                                  </p:childTnLst>
                                </p:cTn>
                              </p:par>
                              <p:par>
                                <p:cTn id="71" presetID="2" presetClass="entr" presetSubtype="4" fill="hold" grpId="0" nodeType="withEffect">
                                  <p:stCondLst>
                                    <p:cond delay="250"/>
                                  </p:stCondLst>
                                  <p:childTnLst>
                                    <p:set>
                                      <p:cBhvr>
                                        <p:cTn id="72" dur="1" fill="hold">
                                          <p:stCondLst>
                                            <p:cond delay="0"/>
                                          </p:stCondLst>
                                        </p:cTn>
                                        <p:tgtEl>
                                          <p:spTgt spid="13"/>
                                        </p:tgtEl>
                                        <p:attrNameLst>
                                          <p:attrName>style.visibility</p:attrName>
                                        </p:attrNameLst>
                                      </p:cBhvr>
                                      <p:to>
                                        <p:strVal val="visible"/>
                                      </p:to>
                                    </p:set>
                                    <p:anim calcmode="lin" valueType="num">
                                      <p:cBhvr additive="base">
                                        <p:cTn id="73" dur="250" fill="hold"/>
                                        <p:tgtEl>
                                          <p:spTgt spid="13"/>
                                        </p:tgtEl>
                                        <p:attrNameLst>
                                          <p:attrName>ppt_x</p:attrName>
                                        </p:attrNameLst>
                                      </p:cBhvr>
                                      <p:tavLst>
                                        <p:tav tm="0">
                                          <p:val>
                                            <p:strVal val="#ppt_x"/>
                                          </p:val>
                                        </p:tav>
                                        <p:tav tm="100000">
                                          <p:val>
                                            <p:strVal val="#ppt_x"/>
                                          </p:val>
                                        </p:tav>
                                      </p:tavLst>
                                    </p:anim>
                                    <p:anim calcmode="lin" valueType="num">
                                      <p:cBhvr additive="base">
                                        <p:cTn id="74" dur="250" fill="hold"/>
                                        <p:tgtEl>
                                          <p:spTgt spid="13"/>
                                        </p:tgtEl>
                                        <p:attrNameLst>
                                          <p:attrName>ppt_y</p:attrName>
                                        </p:attrNameLst>
                                      </p:cBhvr>
                                      <p:tavLst>
                                        <p:tav tm="0">
                                          <p:val>
                                            <p:strVal val="1+#ppt_h/2"/>
                                          </p:val>
                                        </p:tav>
                                        <p:tav tm="100000">
                                          <p:val>
                                            <p:strVal val="#ppt_y"/>
                                          </p:val>
                                        </p:tav>
                                      </p:tavLst>
                                    </p:anim>
                                  </p:childTnLst>
                                </p:cTn>
                              </p:par>
                              <p:par>
                                <p:cTn id="75" presetID="2" presetClass="entr" presetSubtype="4" fill="hold" grpId="0" nodeType="withEffect">
                                  <p:stCondLst>
                                    <p:cond delay="250"/>
                                  </p:stCondLst>
                                  <p:childTnLst>
                                    <p:set>
                                      <p:cBhvr>
                                        <p:cTn id="76" dur="1" fill="hold">
                                          <p:stCondLst>
                                            <p:cond delay="0"/>
                                          </p:stCondLst>
                                        </p:cTn>
                                        <p:tgtEl>
                                          <p:spTgt spid="16"/>
                                        </p:tgtEl>
                                        <p:attrNameLst>
                                          <p:attrName>style.visibility</p:attrName>
                                        </p:attrNameLst>
                                      </p:cBhvr>
                                      <p:to>
                                        <p:strVal val="visible"/>
                                      </p:to>
                                    </p:set>
                                    <p:anim calcmode="lin" valueType="num">
                                      <p:cBhvr additive="base">
                                        <p:cTn id="77" dur="250" fill="hold"/>
                                        <p:tgtEl>
                                          <p:spTgt spid="16"/>
                                        </p:tgtEl>
                                        <p:attrNameLst>
                                          <p:attrName>ppt_x</p:attrName>
                                        </p:attrNameLst>
                                      </p:cBhvr>
                                      <p:tavLst>
                                        <p:tav tm="0">
                                          <p:val>
                                            <p:strVal val="#ppt_x"/>
                                          </p:val>
                                        </p:tav>
                                        <p:tav tm="100000">
                                          <p:val>
                                            <p:strVal val="#ppt_x"/>
                                          </p:val>
                                        </p:tav>
                                      </p:tavLst>
                                    </p:anim>
                                    <p:anim calcmode="lin" valueType="num">
                                      <p:cBhvr additive="base">
                                        <p:cTn id="78" dur="250" fill="hold"/>
                                        <p:tgtEl>
                                          <p:spTgt spid="16"/>
                                        </p:tgtEl>
                                        <p:attrNameLst>
                                          <p:attrName>ppt_y</p:attrName>
                                        </p:attrNameLst>
                                      </p:cBhvr>
                                      <p:tavLst>
                                        <p:tav tm="0">
                                          <p:val>
                                            <p:strVal val="1+#ppt_h/2"/>
                                          </p:val>
                                        </p:tav>
                                        <p:tav tm="100000">
                                          <p:val>
                                            <p:strVal val="#ppt_y"/>
                                          </p:val>
                                        </p:tav>
                                      </p:tavLst>
                                    </p:anim>
                                  </p:childTnLst>
                                </p:cTn>
                              </p:par>
                              <p:par>
                                <p:cTn id="79" presetID="2" presetClass="entr" presetSubtype="4" fill="hold" grpId="0" nodeType="withEffect">
                                  <p:stCondLst>
                                    <p:cond delay="250"/>
                                  </p:stCondLst>
                                  <p:childTnLst>
                                    <p:set>
                                      <p:cBhvr>
                                        <p:cTn id="80" dur="1" fill="hold">
                                          <p:stCondLst>
                                            <p:cond delay="0"/>
                                          </p:stCondLst>
                                        </p:cTn>
                                        <p:tgtEl>
                                          <p:spTgt spid="33"/>
                                        </p:tgtEl>
                                        <p:attrNameLst>
                                          <p:attrName>style.visibility</p:attrName>
                                        </p:attrNameLst>
                                      </p:cBhvr>
                                      <p:to>
                                        <p:strVal val="visible"/>
                                      </p:to>
                                    </p:set>
                                    <p:anim calcmode="lin" valueType="num">
                                      <p:cBhvr additive="base">
                                        <p:cTn id="81" dur="250" fill="hold"/>
                                        <p:tgtEl>
                                          <p:spTgt spid="33"/>
                                        </p:tgtEl>
                                        <p:attrNameLst>
                                          <p:attrName>ppt_x</p:attrName>
                                        </p:attrNameLst>
                                      </p:cBhvr>
                                      <p:tavLst>
                                        <p:tav tm="0">
                                          <p:val>
                                            <p:strVal val="#ppt_x"/>
                                          </p:val>
                                        </p:tav>
                                        <p:tav tm="100000">
                                          <p:val>
                                            <p:strVal val="#ppt_x"/>
                                          </p:val>
                                        </p:tav>
                                      </p:tavLst>
                                    </p:anim>
                                    <p:anim calcmode="lin" valueType="num">
                                      <p:cBhvr additive="base">
                                        <p:cTn id="82" dur="250" fill="hold"/>
                                        <p:tgtEl>
                                          <p:spTgt spid="33"/>
                                        </p:tgtEl>
                                        <p:attrNameLst>
                                          <p:attrName>ppt_y</p:attrName>
                                        </p:attrNameLst>
                                      </p:cBhvr>
                                      <p:tavLst>
                                        <p:tav tm="0">
                                          <p:val>
                                            <p:strVal val="1+#ppt_h/2"/>
                                          </p:val>
                                        </p:tav>
                                        <p:tav tm="100000">
                                          <p:val>
                                            <p:strVal val="#ppt_y"/>
                                          </p:val>
                                        </p:tav>
                                      </p:tavLst>
                                    </p:anim>
                                  </p:childTnLst>
                                </p:cTn>
                              </p:par>
                              <p:par>
                                <p:cTn id="83" presetID="2" presetClass="entr" presetSubtype="4" fill="hold" grpId="0" nodeType="withEffect">
                                  <p:stCondLst>
                                    <p:cond delay="250"/>
                                  </p:stCondLst>
                                  <p:childTnLst>
                                    <p:set>
                                      <p:cBhvr>
                                        <p:cTn id="84" dur="1" fill="hold">
                                          <p:stCondLst>
                                            <p:cond delay="0"/>
                                          </p:stCondLst>
                                        </p:cTn>
                                        <p:tgtEl>
                                          <p:spTgt spid="86"/>
                                        </p:tgtEl>
                                        <p:attrNameLst>
                                          <p:attrName>style.visibility</p:attrName>
                                        </p:attrNameLst>
                                      </p:cBhvr>
                                      <p:to>
                                        <p:strVal val="visible"/>
                                      </p:to>
                                    </p:set>
                                    <p:anim calcmode="lin" valueType="num">
                                      <p:cBhvr additive="base">
                                        <p:cTn id="85" dur="250" fill="hold"/>
                                        <p:tgtEl>
                                          <p:spTgt spid="86"/>
                                        </p:tgtEl>
                                        <p:attrNameLst>
                                          <p:attrName>ppt_x</p:attrName>
                                        </p:attrNameLst>
                                      </p:cBhvr>
                                      <p:tavLst>
                                        <p:tav tm="0">
                                          <p:val>
                                            <p:strVal val="#ppt_x"/>
                                          </p:val>
                                        </p:tav>
                                        <p:tav tm="100000">
                                          <p:val>
                                            <p:strVal val="#ppt_x"/>
                                          </p:val>
                                        </p:tav>
                                      </p:tavLst>
                                    </p:anim>
                                    <p:anim calcmode="lin" valueType="num">
                                      <p:cBhvr additive="base">
                                        <p:cTn id="86" dur="250" fill="hold"/>
                                        <p:tgtEl>
                                          <p:spTgt spid="86"/>
                                        </p:tgtEl>
                                        <p:attrNameLst>
                                          <p:attrName>ppt_y</p:attrName>
                                        </p:attrNameLst>
                                      </p:cBhvr>
                                      <p:tavLst>
                                        <p:tav tm="0">
                                          <p:val>
                                            <p:strVal val="1+#ppt_h/2"/>
                                          </p:val>
                                        </p:tav>
                                        <p:tav tm="100000">
                                          <p:val>
                                            <p:strVal val="#ppt_y"/>
                                          </p:val>
                                        </p:tav>
                                      </p:tavLst>
                                    </p:anim>
                                  </p:childTnLst>
                                </p:cTn>
                              </p:par>
                              <p:par>
                                <p:cTn id="87" presetID="2" presetClass="entr" presetSubtype="4" fill="hold" grpId="0" nodeType="withEffect">
                                  <p:stCondLst>
                                    <p:cond delay="250"/>
                                  </p:stCondLst>
                                  <p:childTnLst>
                                    <p:set>
                                      <p:cBhvr>
                                        <p:cTn id="88" dur="1" fill="hold">
                                          <p:stCondLst>
                                            <p:cond delay="0"/>
                                          </p:stCondLst>
                                        </p:cTn>
                                        <p:tgtEl>
                                          <p:spTgt spid="5"/>
                                        </p:tgtEl>
                                        <p:attrNameLst>
                                          <p:attrName>style.visibility</p:attrName>
                                        </p:attrNameLst>
                                      </p:cBhvr>
                                      <p:to>
                                        <p:strVal val="visible"/>
                                      </p:to>
                                    </p:set>
                                    <p:anim calcmode="lin" valueType="num">
                                      <p:cBhvr additive="base">
                                        <p:cTn id="89" dur="250" fill="hold"/>
                                        <p:tgtEl>
                                          <p:spTgt spid="5"/>
                                        </p:tgtEl>
                                        <p:attrNameLst>
                                          <p:attrName>ppt_x</p:attrName>
                                        </p:attrNameLst>
                                      </p:cBhvr>
                                      <p:tavLst>
                                        <p:tav tm="0">
                                          <p:val>
                                            <p:strVal val="#ppt_x"/>
                                          </p:val>
                                        </p:tav>
                                        <p:tav tm="100000">
                                          <p:val>
                                            <p:strVal val="#ppt_x"/>
                                          </p:val>
                                        </p:tav>
                                      </p:tavLst>
                                    </p:anim>
                                    <p:anim calcmode="lin" valueType="num">
                                      <p:cBhvr additive="base">
                                        <p:cTn id="90" dur="250" fill="hold"/>
                                        <p:tgtEl>
                                          <p:spTgt spid="5"/>
                                        </p:tgtEl>
                                        <p:attrNameLst>
                                          <p:attrName>ppt_y</p:attrName>
                                        </p:attrNameLst>
                                      </p:cBhvr>
                                      <p:tavLst>
                                        <p:tav tm="0">
                                          <p:val>
                                            <p:strVal val="1+#ppt_h/2"/>
                                          </p:val>
                                        </p:tav>
                                        <p:tav tm="100000">
                                          <p:val>
                                            <p:strVal val="#ppt_y"/>
                                          </p:val>
                                        </p:tav>
                                      </p:tavLst>
                                    </p:anim>
                                  </p:childTnLst>
                                </p:cTn>
                              </p:par>
                              <p:par>
                                <p:cTn id="91" presetID="2" presetClass="entr" presetSubtype="4" fill="hold" grpId="0" nodeType="withEffect">
                                  <p:stCondLst>
                                    <p:cond delay="250"/>
                                  </p:stCondLst>
                                  <p:childTnLst>
                                    <p:set>
                                      <p:cBhvr>
                                        <p:cTn id="92" dur="1" fill="hold">
                                          <p:stCondLst>
                                            <p:cond delay="0"/>
                                          </p:stCondLst>
                                        </p:cTn>
                                        <p:tgtEl>
                                          <p:spTgt spid="8"/>
                                        </p:tgtEl>
                                        <p:attrNameLst>
                                          <p:attrName>style.visibility</p:attrName>
                                        </p:attrNameLst>
                                      </p:cBhvr>
                                      <p:to>
                                        <p:strVal val="visible"/>
                                      </p:to>
                                    </p:set>
                                    <p:anim calcmode="lin" valueType="num">
                                      <p:cBhvr additive="base">
                                        <p:cTn id="93" dur="250" fill="hold"/>
                                        <p:tgtEl>
                                          <p:spTgt spid="8"/>
                                        </p:tgtEl>
                                        <p:attrNameLst>
                                          <p:attrName>ppt_x</p:attrName>
                                        </p:attrNameLst>
                                      </p:cBhvr>
                                      <p:tavLst>
                                        <p:tav tm="0">
                                          <p:val>
                                            <p:strVal val="#ppt_x"/>
                                          </p:val>
                                        </p:tav>
                                        <p:tav tm="100000">
                                          <p:val>
                                            <p:strVal val="#ppt_x"/>
                                          </p:val>
                                        </p:tav>
                                      </p:tavLst>
                                    </p:anim>
                                    <p:anim calcmode="lin" valueType="num">
                                      <p:cBhvr additive="base">
                                        <p:cTn id="94" dur="250" fill="hold"/>
                                        <p:tgtEl>
                                          <p:spTgt spid="8"/>
                                        </p:tgtEl>
                                        <p:attrNameLst>
                                          <p:attrName>ppt_y</p:attrName>
                                        </p:attrNameLst>
                                      </p:cBhvr>
                                      <p:tavLst>
                                        <p:tav tm="0">
                                          <p:val>
                                            <p:strVal val="1+#ppt_h/2"/>
                                          </p:val>
                                        </p:tav>
                                        <p:tav tm="100000">
                                          <p:val>
                                            <p:strVal val="#ppt_y"/>
                                          </p:val>
                                        </p:tav>
                                      </p:tavLst>
                                    </p:anim>
                                  </p:childTnLst>
                                </p:cTn>
                              </p:par>
                              <p:par>
                                <p:cTn id="95" presetID="2" presetClass="entr" presetSubtype="4" fill="hold" grpId="0" nodeType="withEffect">
                                  <p:stCondLst>
                                    <p:cond delay="250"/>
                                  </p:stCondLst>
                                  <p:childTnLst>
                                    <p:set>
                                      <p:cBhvr>
                                        <p:cTn id="96" dur="1" fill="hold">
                                          <p:stCondLst>
                                            <p:cond delay="0"/>
                                          </p:stCondLst>
                                        </p:cTn>
                                        <p:tgtEl>
                                          <p:spTgt spid="14"/>
                                        </p:tgtEl>
                                        <p:attrNameLst>
                                          <p:attrName>style.visibility</p:attrName>
                                        </p:attrNameLst>
                                      </p:cBhvr>
                                      <p:to>
                                        <p:strVal val="visible"/>
                                      </p:to>
                                    </p:set>
                                    <p:anim calcmode="lin" valueType="num">
                                      <p:cBhvr additive="base">
                                        <p:cTn id="97" dur="250" fill="hold"/>
                                        <p:tgtEl>
                                          <p:spTgt spid="14"/>
                                        </p:tgtEl>
                                        <p:attrNameLst>
                                          <p:attrName>ppt_x</p:attrName>
                                        </p:attrNameLst>
                                      </p:cBhvr>
                                      <p:tavLst>
                                        <p:tav tm="0">
                                          <p:val>
                                            <p:strVal val="#ppt_x"/>
                                          </p:val>
                                        </p:tav>
                                        <p:tav tm="100000">
                                          <p:val>
                                            <p:strVal val="#ppt_x"/>
                                          </p:val>
                                        </p:tav>
                                      </p:tavLst>
                                    </p:anim>
                                    <p:anim calcmode="lin" valueType="num">
                                      <p:cBhvr additive="base">
                                        <p:cTn id="98" dur="250" fill="hold"/>
                                        <p:tgtEl>
                                          <p:spTgt spid="14"/>
                                        </p:tgtEl>
                                        <p:attrNameLst>
                                          <p:attrName>ppt_y</p:attrName>
                                        </p:attrNameLst>
                                      </p:cBhvr>
                                      <p:tavLst>
                                        <p:tav tm="0">
                                          <p:val>
                                            <p:strVal val="1+#ppt_h/2"/>
                                          </p:val>
                                        </p:tav>
                                        <p:tav tm="100000">
                                          <p:val>
                                            <p:strVal val="#ppt_y"/>
                                          </p:val>
                                        </p:tav>
                                      </p:tavLst>
                                    </p:anim>
                                  </p:childTnLst>
                                </p:cTn>
                              </p:par>
                              <p:par>
                                <p:cTn id="99" presetID="2" presetClass="entr" presetSubtype="4" fill="hold" grpId="0" nodeType="withEffect">
                                  <p:stCondLst>
                                    <p:cond delay="250"/>
                                  </p:stCondLst>
                                  <p:childTnLst>
                                    <p:set>
                                      <p:cBhvr>
                                        <p:cTn id="100" dur="1" fill="hold">
                                          <p:stCondLst>
                                            <p:cond delay="0"/>
                                          </p:stCondLst>
                                        </p:cTn>
                                        <p:tgtEl>
                                          <p:spTgt spid="25"/>
                                        </p:tgtEl>
                                        <p:attrNameLst>
                                          <p:attrName>style.visibility</p:attrName>
                                        </p:attrNameLst>
                                      </p:cBhvr>
                                      <p:to>
                                        <p:strVal val="visible"/>
                                      </p:to>
                                    </p:set>
                                    <p:anim calcmode="lin" valueType="num">
                                      <p:cBhvr additive="base">
                                        <p:cTn id="101" dur="250" fill="hold"/>
                                        <p:tgtEl>
                                          <p:spTgt spid="25"/>
                                        </p:tgtEl>
                                        <p:attrNameLst>
                                          <p:attrName>ppt_x</p:attrName>
                                        </p:attrNameLst>
                                      </p:cBhvr>
                                      <p:tavLst>
                                        <p:tav tm="0">
                                          <p:val>
                                            <p:strVal val="#ppt_x"/>
                                          </p:val>
                                        </p:tav>
                                        <p:tav tm="100000">
                                          <p:val>
                                            <p:strVal val="#ppt_x"/>
                                          </p:val>
                                        </p:tav>
                                      </p:tavLst>
                                    </p:anim>
                                    <p:anim calcmode="lin" valueType="num">
                                      <p:cBhvr additive="base">
                                        <p:cTn id="102" dur="250" fill="hold"/>
                                        <p:tgtEl>
                                          <p:spTgt spid="25"/>
                                        </p:tgtEl>
                                        <p:attrNameLst>
                                          <p:attrName>ppt_y</p:attrName>
                                        </p:attrNameLst>
                                      </p:cBhvr>
                                      <p:tavLst>
                                        <p:tav tm="0">
                                          <p:val>
                                            <p:strVal val="1+#ppt_h/2"/>
                                          </p:val>
                                        </p:tav>
                                        <p:tav tm="100000">
                                          <p:val>
                                            <p:strVal val="#ppt_y"/>
                                          </p:val>
                                        </p:tav>
                                      </p:tavLst>
                                    </p:anim>
                                  </p:childTnLst>
                                </p:cTn>
                              </p:par>
                              <p:par>
                                <p:cTn id="103" presetID="2" presetClass="entr" presetSubtype="4" fill="hold" grpId="0" nodeType="withEffect">
                                  <p:stCondLst>
                                    <p:cond delay="250"/>
                                  </p:stCondLst>
                                  <p:childTnLst>
                                    <p:set>
                                      <p:cBhvr>
                                        <p:cTn id="104" dur="1" fill="hold">
                                          <p:stCondLst>
                                            <p:cond delay="0"/>
                                          </p:stCondLst>
                                        </p:cTn>
                                        <p:tgtEl>
                                          <p:spTgt spid="34"/>
                                        </p:tgtEl>
                                        <p:attrNameLst>
                                          <p:attrName>style.visibility</p:attrName>
                                        </p:attrNameLst>
                                      </p:cBhvr>
                                      <p:to>
                                        <p:strVal val="visible"/>
                                      </p:to>
                                    </p:set>
                                    <p:anim calcmode="lin" valueType="num">
                                      <p:cBhvr additive="base">
                                        <p:cTn id="105" dur="250" fill="hold"/>
                                        <p:tgtEl>
                                          <p:spTgt spid="34"/>
                                        </p:tgtEl>
                                        <p:attrNameLst>
                                          <p:attrName>ppt_x</p:attrName>
                                        </p:attrNameLst>
                                      </p:cBhvr>
                                      <p:tavLst>
                                        <p:tav tm="0">
                                          <p:val>
                                            <p:strVal val="#ppt_x"/>
                                          </p:val>
                                        </p:tav>
                                        <p:tav tm="100000">
                                          <p:val>
                                            <p:strVal val="#ppt_x"/>
                                          </p:val>
                                        </p:tav>
                                      </p:tavLst>
                                    </p:anim>
                                    <p:anim calcmode="lin" valueType="num">
                                      <p:cBhvr additive="base">
                                        <p:cTn id="106" dur="250" fill="hold"/>
                                        <p:tgtEl>
                                          <p:spTgt spid="34"/>
                                        </p:tgtEl>
                                        <p:attrNameLst>
                                          <p:attrName>ppt_y</p:attrName>
                                        </p:attrNameLst>
                                      </p:cBhvr>
                                      <p:tavLst>
                                        <p:tav tm="0">
                                          <p:val>
                                            <p:strVal val="1+#ppt_h/2"/>
                                          </p:val>
                                        </p:tav>
                                        <p:tav tm="100000">
                                          <p:val>
                                            <p:strVal val="#ppt_y"/>
                                          </p:val>
                                        </p:tav>
                                      </p:tavLst>
                                    </p:anim>
                                  </p:childTnLst>
                                </p:cTn>
                              </p:par>
                              <p:par>
                                <p:cTn id="107" presetID="2" presetClass="entr" presetSubtype="4" fill="hold" grpId="0" nodeType="withEffect">
                                  <p:stCondLst>
                                    <p:cond delay="250"/>
                                  </p:stCondLst>
                                  <p:childTnLst>
                                    <p:set>
                                      <p:cBhvr>
                                        <p:cTn id="108" dur="1" fill="hold">
                                          <p:stCondLst>
                                            <p:cond delay="0"/>
                                          </p:stCondLst>
                                        </p:cTn>
                                        <p:tgtEl>
                                          <p:spTgt spid="7"/>
                                        </p:tgtEl>
                                        <p:attrNameLst>
                                          <p:attrName>style.visibility</p:attrName>
                                        </p:attrNameLst>
                                      </p:cBhvr>
                                      <p:to>
                                        <p:strVal val="visible"/>
                                      </p:to>
                                    </p:set>
                                    <p:anim calcmode="lin" valueType="num">
                                      <p:cBhvr additive="base">
                                        <p:cTn id="109" dur="250" fill="hold"/>
                                        <p:tgtEl>
                                          <p:spTgt spid="7"/>
                                        </p:tgtEl>
                                        <p:attrNameLst>
                                          <p:attrName>ppt_x</p:attrName>
                                        </p:attrNameLst>
                                      </p:cBhvr>
                                      <p:tavLst>
                                        <p:tav tm="0">
                                          <p:val>
                                            <p:strVal val="#ppt_x"/>
                                          </p:val>
                                        </p:tav>
                                        <p:tav tm="100000">
                                          <p:val>
                                            <p:strVal val="#ppt_x"/>
                                          </p:val>
                                        </p:tav>
                                      </p:tavLst>
                                    </p:anim>
                                    <p:anim calcmode="lin" valueType="num">
                                      <p:cBhvr additive="base">
                                        <p:cTn id="110" dur="250" fill="hold"/>
                                        <p:tgtEl>
                                          <p:spTgt spid="7"/>
                                        </p:tgtEl>
                                        <p:attrNameLst>
                                          <p:attrName>ppt_y</p:attrName>
                                        </p:attrNameLst>
                                      </p:cBhvr>
                                      <p:tavLst>
                                        <p:tav tm="0">
                                          <p:val>
                                            <p:strVal val="1+#ppt_h/2"/>
                                          </p:val>
                                        </p:tav>
                                        <p:tav tm="100000">
                                          <p:val>
                                            <p:strVal val="#ppt_y"/>
                                          </p:val>
                                        </p:tav>
                                      </p:tavLst>
                                    </p:anim>
                                  </p:childTnLst>
                                </p:cTn>
                              </p:par>
                              <p:par>
                                <p:cTn id="111" presetID="2" presetClass="entr" presetSubtype="4" fill="hold" grpId="0" nodeType="withEffect">
                                  <p:stCondLst>
                                    <p:cond delay="250"/>
                                  </p:stCondLst>
                                  <p:childTnLst>
                                    <p:set>
                                      <p:cBhvr>
                                        <p:cTn id="112" dur="1" fill="hold">
                                          <p:stCondLst>
                                            <p:cond delay="0"/>
                                          </p:stCondLst>
                                        </p:cTn>
                                        <p:tgtEl>
                                          <p:spTgt spid="15"/>
                                        </p:tgtEl>
                                        <p:attrNameLst>
                                          <p:attrName>style.visibility</p:attrName>
                                        </p:attrNameLst>
                                      </p:cBhvr>
                                      <p:to>
                                        <p:strVal val="visible"/>
                                      </p:to>
                                    </p:set>
                                    <p:anim calcmode="lin" valueType="num">
                                      <p:cBhvr additive="base">
                                        <p:cTn id="113" dur="250" fill="hold"/>
                                        <p:tgtEl>
                                          <p:spTgt spid="15"/>
                                        </p:tgtEl>
                                        <p:attrNameLst>
                                          <p:attrName>ppt_x</p:attrName>
                                        </p:attrNameLst>
                                      </p:cBhvr>
                                      <p:tavLst>
                                        <p:tav tm="0">
                                          <p:val>
                                            <p:strVal val="#ppt_x"/>
                                          </p:val>
                                        </p:tav>
                                        <p:tav tm="100000">
                                          <p:val>
                                            <p:strVal val="#ppt_x"/>
                                          </p:val>
                                        </p:tav>
                                      </p:tavLst>
                                    </p:anim>
                                    <p:anim calcmode="lin" valueType="num">
                                      <p:cBhvr additive="base">
                                        <p:cTn id="114" dur="250" fill="hold"/>
                                        <p:tgtEl>
                                          <p:spTgt spid="15"/>
                                        </p:tgtEl>
                                        <p:attrNameLst>
                                          <p:attrName>ppt_y</p:attrName>
                                        </p:attrNameLst>
                                      </p:cBhvr>
                                      <p:tavLst>
                                        <p:tav tm="0">
                                          <p:val>
                                            <p:strVal val="1+#ppt_h/2"/>
                                          </p:val>
                                        </p:tav>
                                        <p:tav tm="100000">
                                          <p:val>
                                            <p:strVal val="#ppt_y"/>
                                          </p:val>
                                        </p:tav>
                                      </p:tavLst>
                                    </p:anim>
                                  </p:childTnLst>
                                </p:cTn>
                              </p:par>
                              <p:par>
                                <p:cTn id="115" presetID="2" presetClass="entr" presetSubtype="4" fill="hold" grpId="0" nodeType="withEffect">
                                  <p:stCondLst>
                                    <p:cond delay="250"/>
                                  </p:stCondLst>
                                  <p:childTnLst>
                                    <p:set>
                                      <p:cBhvr>
                                        <p:cTn id="116" dur="1" fill="hold">
                                          <p:stCondLst>
                                            <p:cond delay="0"/>
                                          </p:stCondLst>
                                        </p:cTn>
                                        <p:tgtEl>
                                          <p:spTgt spid="49"/>
                                        </p:tgtEl>
                                        <p:attrNameLst>
                                          <p:attrName>style.visibility</p:attrName>
                                        </p:attrNameLst>
                                      </p:cBhvr>
                                      <p:to>
                                        <p:strVal val="visible"/>
                                      </p:to>
                                    </p:set>
                                    <p:anim calcmode="lin" valueType="num">
                                      <p:cBhvr additive="base">
                                        <p:cTn id="117" dur="250" fill="hold"/>
                                        <p:tgtEl>
                                          <p:spTgt spid="49"/>
                                        </p:tgtEl>
                                        <p:attrNameLst>
                                          <p:attrName>ppt_x</p:attrName>
                                        </p:attrNameLst>
                                      </p:cBhvr>
                                      <p:tavLst>
                                        <p:tav tm="0">
                                          <p:val>
                                            <p:strVal val="#ppt_x"/>
                                          </p:val>
                                        </p:tav>
                                        <p:tav tm="100000">
                                          <p:val>
                                            <p:strVal val="#ppt_x"/>
                                          </p:val>
                                        </p:tav>
                                      </p:tavLst>
                                    </p:anim>
                                    <p:anim calcmode="lin" valueType="num">
                                      <p:cBhvr additive="base">
                                        <p:cTn id="118" dur="250" fill="hold"/>
                                        <p:tgtEl>
                                          <p:spTgt spid="49"/>
                                        </p:tgtEl>
                                        <p:attrNameLst>
                                          <p:attrName>ppt_y</p:attrName>
                                        </p:attrNameLst>
                                      </p:cBhvr>
                                      <p:tavLst>
                                        <p:tav tm="0">
                                          <p:val>
                                            <p:strVal val="1+#ppt_h/2"/>
                                          </p:val>
                                        </p:tav>
                                        <p:tav tm="100000">
                                          <p:val>
                                            <p:strVal val="#ppt_y"/>
                                          </p:val>
                                        </p:tav>
                                      </p:tavLst>
                                    </p:anim>
                                  </p:childTnLst>
                                </p:cTn>
                              </p:par>
                              <p:par>
                                <p:cTn id="119" presetID="2" presetClass="entr" presetSubtype="4" fill="hold" grpId="0" nodeType="withEffect">
                                  <p:stCondLst>
                                    <p:cond delay="250"/>
                                  </p:stCondLst>
                                  <p:childTnLst>
                                    <p:set>
                                      <p:cBhvr>
                                        <p:cTn id="120" dur="1" fill="hold">
                                          <p:stCondLst>
                                            <p:cond delay="0"/>
                                          </p:stCondLst>
                                        </p:cTn>
                                        <p:tgtEl>
                                          <p:spTgt spid="21"/>
                                        </p:tgtEl>
                                        <p:attrNameLst>
                                          <p:attrName>style.visibility</p:attrName>
                                        </p:attrNameLst>
                                      </p:cBhvr>
                                      <p:to>
                                        <p:strVal val="visible"/>
                                      </p:to>
                                    </p:set>
                                    <p:anim calcmode="lin" valueType="num">
                                      <p:cBhvr additive="base">
                                        <p:cTn id="121" dur="250" fill="hold"/>
                                        <p:tgtEl>
                                          <p:spTgt spid="21"/>
                                        </p:tgtEl>
                                        <p:attrNameLst>
                                          <p:attrName>ppt_x</p:attrName>
                                        </p:attrNameLst>
                                      </p:cBhvr>
                                      <p:tavLst>
                                        <p:tav tm="0">
                                          <p:val>
                                            <p:strVal val="#ppt_x"/>
                                          </p:val>
                                        </p:tav>
                                        <p:tav tm="100000">
                                          <p:val>
                                            <p:strVal val="#ppt_x"/>
                                          </p:val>
                                        </p:tav>
                                      </p:tavLst>
                                    </p:anim>
                                    <p:anim calcmode="lin" valueType="num">
                                      <p:cBhvr additive="base">
                                        <p:cTn id="122" dur="25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animBg="1"/>
      <p:bldP spid="66" grpId="0" animBg="1"/>
      <p:bldP spid="4" grpId="0" animBg="1"/>
      <p:bldP spid="5" grpId="0" animBg="1"/>
      <p:bldP spid="7" grpId="0" animBg="1"/>
      <p:bldP spid="6" grpId="0" animBg="1"/>
      <p:bldP spid="8" grpId="0" animBg="1"/>
      <p:bldP spid="9" grpId="0" animBg="1"/>
      <p:bldP spid="10" grpId="0" animBg="1"/>
      <p:bldP spid="67" grpId="0" animBg="1"/>
      <p:bldP spid="13" grpId="0" animBg="1"/>
      <p:bldP spid="14" grpId="0" animBg="1"/>
      <p:bldP spid="15" grpId="0" animBg="1"/>
      <p:bldP spid="12" grpId="0" animBg="1"/>
      <p:bldP spid="16" grpId="0" animBg="1"/>
      <p:bldP spid="25" grpId="0" animBg="1"/>
      <p:bldP spid="17" grpId="0" animBg="1"/>
      <p:bldP spid="64" grpId="0" animBg="1"/>
      <p:bldP spid="32" grpId="0" animBg="1"/>
      <p:bldP spid="33" grpId="0" animBg="1"/>
      <p:bldP spid="34" grpId="0" animBg="1"/>
      <p:bldP spid="49" grpId="0" animBg="1"/>
      <p:bldP spid="65" grpId="0" animBg="1"/>
      <p:bldP spid="18" grpId="0" animBg="1"/>
      <p:bldP spid="21" grpId="0" animBg="1"/>
      <p:bldP spid="86" grpId="0" animBg="1"/>
      <p:bldP spid="42" grpId="0" animBg="1"/>
      <p:bldP spid="92" grpId="0" animBg="1"/>
      <p:bldP spid="36" grpId="0"/>
      <p:bldP spid="38" grpId="0"/>
      <p:bldP spid="4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 name="Picture 43">
            <a:extLst>
              <a:ext uri="{FF2B5EF4-FFF2-40B4-BE49-F238E27FC236}">
                <a16:creationId xmlns:a16="http://schemas.microsoft.com/office/drawing/2014/main" id="{CB83208D-64A4-A647-B800-EBB9F4F602F8}"/>
              </a:ext>
            </a:extLst>
          </p:cNvPr>
          <p:cNvPicPr>
            <a:picLocks noChangeAspect="1"/>
          </p:cNvPicPr>
          <p:nvPr/>
        </p:nvPicPr>
        <p:blipFill>
          <a:blip r:embed="rId2"/>
          <a:stretch>
            <a:fillRect/>
          </a:stretch>
        </p:blipFill>
        <p:spPr>
          <a:xfrm>
            <a:off x="833437" y="696912"/>
            <a:ext cx="10769600" cy="5600700"/>
          </a:xfrm>
          <a:prstGeom prst="rect">
            <a:avLst/>
          </a:prstGeom>
        </p:spPr>
      </p:pic>
    </p:spTree>
    <p:extLst>
      <p:ext uri="{BB962C8B-B14F-4D97-AF65-F5344CB8AC3E}">
        <p14:creationId xmlns:p14="http://schemas.microsoft.com/office/powerpoint/2010/main" val="3503949485"/>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443186" y="2126052"/>
            <a:ext cx="5447755" cy="4431286"/>
          </a:xfrm>
          <a:prstGeom prst="rect">
            <a:avLst/>
          </a:prstGeom>
          <a:solidFill>
            <a:schemeClr val="bg1">
              <a:lumMod val="95000"/>
            </a:schemeClr>
          </a:solidFill>
          <a:ln w="6350">
            <a:noFill/>
          </a:ln>
        </p:spPr>
        <p:txBody>
          <a:bodyPr wrap="none" lIns="182802" tIns="91414" rIns="182802" bIns="91414" rtlCol="0">
            <a:noAutofit/>
          </a:bodyPr>
          <a:lstStyle>
            <a:defPPr>
              <a:defRPr lang="en-US"/>
            </a:defPPr>
            <a:lvl1pPr defTabSz="914225">
              <a:lnSpc>
                <a:spcPct val="90000"/>
              </a:lnSpc>
              <a:spcAft>
                <a:spcPts val="600"/>
              </a:spcAft>
              <a:defRPr sz="2000" kern="0">
                <a:gradFill>
                  <a:gsLst>
                    <a:gs pos="2917">
                      <a:srgbClr val="FFFFFF"/>
                    </a:gs>
                    <a:gs pos="30000">
                      <a:srgbClr val="FFFFFF"/>
                    </a:gs>
                  </a:gsLst>
                  <a:lin ang="5400000" scaled="0"/>
                </a:gradFill>
                <a:latin typeface="Segoe UI"/>
              </a:defRPr>
            </a:lvl1pPr>
          </a:lstStyle>
          <a:p>
            <a:pPr algn="ctr" defTabSz="913874">
              <a:lnSpc>
                <a:spcPct val="100000"/>
              </a:lnSpc>
              <a:spcAft>
                <a:spcPts val="612"/>
              </a:spcAft>
              <a:defRPr/>
            </a:pPr>
            <a:endParaRPr lang="en-US" sz="2400" dirty="0">
              <a:solidFill>
                <a:srgbClr val="008272"/>
              </a:solidFill>
              <a:latin typeface="Segoe UI Semibold" panose="020B0702040204020203" pitchFamily="34" charset="0"/>
              <a:cs typeface="Segoe UI Semibold" panose="020B0702040204020203" pitchFamily="34" charset="0"/>
            </a:endParaRPr>
          </a:p>
        </p:txBody>
      </p:sp>
      <p:pic>
        <p:nvPicPr>
          <p:cNvPr id="25" name="Picture 2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03450" y="2287385"/>
            <a:ext cx="4236422" cy="2882260"/>
          </a:xfrm>
          <a:prstGeom prst="rect">
            <a:avLst/>
          </a:prstGeom>
        </p:spPr>
      </p:pic>
      <p:sp>
        <p:nvSpPr>
          <p:cNvPr id="3" name="Rectangle 2"/>
          <p:cNvSpPr/>
          <p:nvPr/>
        </p:nvSpPr>
        <p:spPr bwMode="auto">
          <a:xfrm>
            <a:off x="443186" y="5289530"/>
            <a:ext cx="5447755" cy="112998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91414" rIns="91414" bIns="91414" numCol="1" spcCol="0" rtlCol="0" fromWordArt="0" anchor="t" anchorCtr="0" forceAA="0" compatLnSpc="1">
            <a:prstTxWarp prst="textNoShape">
              <a:avLst/>
            </a:prstTxWarp>
            <a:noAutofit/>
          </a:bodyPr>
          <a:lstStyle/>
          <a:p>
            <a:pPr marL="285640" indent="-228513" defTabSz="932114" fontAlgn="base">
              <a:spcBef>
                <a:spcPts val="600"/>
              </a:spcBef>
              <a:spcAft>
                <a:spcPct val="0"/>
              </a:spcAft>
              <a:buFont typeface="Arial" panose="020B0604020202020204" pitchFamily="34" charset="0"/>
              <a:buChar char="•"/>
              <a:defRPr/>
            </a:pPr>
            <a:r>
              <a:rPr lang="en-US" sz="1800" dirty="0">
                <a:solidFill>
                  <a:srgbClr val="505050"/>
                </a:solidFill>
                <a:latin typeface="Segoe UI"/>
              </a:rPr>
              <a:t>Get started in minutes</a:t>
            </a:r>
          </a:p>
          <a:p>
            <a:pPr marL="285640" indent="-228513" defTabSz="932114" fontAlgn="base">
              <a:spcBef>
                <a:spcPts val="600"/>
              </a:spcBef>
              <a:spcAft>
                <a:spcPct val="0"/>
              </a:spcAft>
              <a:buFont typeface="Arial" panose="020B0604020202020204" pitchFamily="34" charset="0"/>
              <a:buChar char="•"/>
              <a:defRPr/>
            </a:pPr>
            <a:r>
              <a:rPr lang="en-US" sz="1800" dirty="0">
                <a:solidFill>
                  <a:srgbClr val="505050"/>
                </a:solidFill>
                <a:latin typeface="Segoe UI"/>
              </a:rPr>
              <a:t>Modify existing rules and alerts</a:t>
            </a:r>
          </a:p>
          <a:p>
            <a:pPr marL="285640" indent="-228513" defTabSz="932114" fontAlgn="base">
              <a:spcBef>
                <a:spcPts val="600"/>
              </a:spcBef>
              <a:spcAft>
                <a:spcPct val="0"/>
              </a:spcAft>
              <a:buFont typeface="Arial" panose="020B0604020202020204" pitchFamily="34" charset="0"/>
              <a:buChar char="•"/>
              <a:defRPr/>
            </a:pPr>
            <a:r>
              <a:rPr lang="en-US" sz="1800" dirty="0">
                <a:solidFill>
                  <a:srgbClr val="505050"/>
                </a:solidFill>
                <a:latin typeface="Segoe UI"/>
              </a:rPr>
              <a:t>Add your devices and begin tailor to your needs</a:t>
            </a:r>
          </a:p>
        </p:txBody>
      </p:sp>
      <p:sp>
        <p:nvSpPr>
          <p:cNvPr id="39" name="TextBox 38"/>
          <p:cNvSpPr txBox="1"/>
          <p:nvPr/>
        </p:nvSpPr>
        <p:spPr>
          <a:xfrm>
            <a:off x="443186" y="1198967"/>
            <a:ext cx="5447755" cy="814250"/>
          </a:xfrm>
          <a:prstGeom prst="rect">
            <a:avLst/>
          </a:prstGeom>
          <a:noFill/>
          <a:ln w="6350">
            <a:noFill/>
          </a:ln>
        </p:spPr>
        <p:txBody>
          <a:bodyPr wrap="none" lIns="182802" tIns="91414" rIns="182802" bIns="91414" rtlCol="0">
            <a:noAutofit/>
          </a:bodyPr>
          <a:lstStyle>
            <a:defPPr>
              <a:defRPr lang="en-US"/>
            </a:defPPr>
            <a:lvl1pPr defTabSz="914225">
              <a:lnSpc>
                <a:spcPct val="90000"/>
              </a:lnSpc>
              <a:spcAft>
                <a:spcPts val="600"/>
              </a:spcAft>
              <a:defRPr sz="2000" kern="0">
                <a:gradFill>
                  <a:gsLst>
                    <a:gs pos="2917">
                      <a:srgbClr val="FFFFFF"/>
                    </a:gs>
                    <a:gs pos="30000">
                      <a:srgbClr val="FFFFFF"/>
                    </a:gs>
                  </a:gsLst>
                  <a:lin ang="5400000" scaled="0"/>
                </a:gradFill>
                <a:latin typeface="Segoe UI"/>
              </a:defRPr>
            </a:lvl1pPr>
          </a:lstStyle>
          <a:p>
            <a:pPr algn="ctr" defTabSz="913874">
              <a:lnSpc>
                <a:spcPct val="100000"/>
              </a:lnSpc>
              <a:spcAft>
                <a:spcPts val="612"/>
              </a:spcAft>
              <a:defRPr/>
            </a:pPr>
            <a:r>
              <a:rPr lang="en-US" sz="2400" dirty="0">
                <a:solidFill>
                  <a:srgbClr val="0072C6"/>
                </a:solidFill>
                <a:latin typeface="Segoe UI Light"/>
                <a:cs typeface="Segoe UI Semibold" panose="020B0702040204020203" pitchFamily="34" charset="0"/>
              </a:rPr>
              <a:t>Start quickly for </a:t>
            </a:r>
            <a:br>
              <a:rPr lang="en-US" sz="2400" dirty="0">
                <a:solidFill>
                  <a:srgbClr val="0072C6"/>
                </a:solidFill>
                <a:latin typeface="Segoe UI Light"/>
                <a:cs typeface="Segoe UI Semibold" panose="020B0702040204020203" pitchFamily="34" charset="0"/>
              </a:rPr>
            </a:br>
            <a:r>
              <a:rPr lang="en-US" sz="2400" dirty="0">
                <a:solidFill>
                  <a:srgbClr val="0072C6"/>
                </a:solidFill>
                <a:latin typeface="Segoe UI Light"/>
                <a:cs typeface="Segoe UI Semibold" panose="020B0702040204020203" pitchFamily="34" charset="0"/>
              </a:rPr>
              <a:t>common IoT scenarios</a:t>
            </a:r>
          </a:p>
        </p:txBody>
      </p:sp>
      <p:grpSp>
        <p:nvGrpSpPr>
          <p:cNvPr id="5" name="Group 4"/>
          <p:cNvGrpSpPr/>
          <p:nvPr/>
        </p:nvGrpSpPr>
        <p:grpSpPr>
          <a:xfrm>
            <a:off x="6520906" y="1209981"/>
            <a:ext cx="5486890" cy="5347356"/>
            <a:chOff x="6520992" y="1209331"/>
            <a:chExt cx="5488446" cy="5348874"/>
          </a:xfrm>
        </p:grpSpPr>
        <p:sp>
          <p:nvSpPr>
            <p:cNvPr id="6" name="TextBox 5"/>
            <p:cNvSpPr txBox="1"/>
            <p:nvPr/>
          </p:nvSpPr>
          <p:spPr>
            <a:xfrm>
              <a:off x="6520992" y="2125663"/>
              <a:ext cx="5488446" cy="4432542"/>
            </a:xfrm>
            <a:prstGeom prst="rect">
              <a:avLst/>
            </a:prstGeom>
            <a:solidFill>
              <a:schemeClr val="bg1">
                <a:lumMod val="95000"/>
              </a:schemeClr>
            </a:solidFill>
            <a:ln w="6350">
              <a:noFill/>
            </a:ln>
          </p:spPr>
          <p:txBody>
            <a:bodyPr wrap="none" lIns="182802" tIns="91414" rIns="182802" bIns="91414" rtlCol="0">
              <a:noAutofit/>
            </a:bodyPr>
            <a:lstStyle>
              <a:defPPr>
                <a:defRPr lang="en-US"/>
              </a:defPPr>
              <a:lvl1pPr algn="ctr" defTabSz="914225">
                <a:lnSpc>
                  <a:spcPct val="90000"/>
                </a:lnSpc>
                <a:spcAft>
                  <a:spcPts val="600"/>
                </a:spcAft>
                <a:defRPr sz="2000" kern="0">
                  <a:latin typeface="Segoe UI"/>
                </a:defRPr>
              </a:lvl1pPr>
            </a:lstStyle>
            <a:p>
              <a:pPr defTabSz="913874">
                <a:lnSpc>
                  <a:spcPct val="100000"/>
                </a:lnSpc>
                <a:spcAft>
                  <a:spcPts val="612"/>
                </a:spcAft>
                <a:defRPr/>
              </a:pPr>
              <a:endParaRPr lang="en-US" sz="2400" dirty="0">
                <a:solidFill>
                  <a:srgbClr val="008272"/>
                </a:solidFill>
                <a:latin typeface="Segoe UI Semibold" panose="020B0702040204020203" pitchFamily="34" charset="0"/>
                <a:cs typeface="Segoe UI Semibold" panose="020B0702040204020203" pitchFamily="34" charset="0"/>
              </a:endParaRPr>
            </a:p>
          </p:txBody>
        </p:sp>
        <p:grpSp>
          <p:nvGrpSpPr>
            <p:cNvPr id="17" name="Group 16"/>
            <p:cNvGrpSpPr/>
            <p:nvPr/>
          </p:nvGrpSpPr>
          <p:grpSpPr>
            <a:xfrm>
              <a:off x="7144466" y="2287041"/>
              <a:ext cx="4241498" cy="2884218"/>
              <a:chOff x="7523542" y="2453019"/>
              <a:chExt cx="3792237" cy="2580059"/>
            </a:xfrm>
          </p:grpSpPr>
          <p:pic>
            <p:nvPicPr>
              <p:cNvPr id="23" name="Picture 22"/>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523542" y="2453019"/>
                <a:ext cx="3792237" cy="2580059"/>
              </a:xfrm>
              <a:prstGeom prst="rect">
                <a:avLst/>
              </a:prstGeom>
            </p:spPr>
          </p:pic>
          <p:pic>
            <p:nvPicPr>
              <p:cNvPr id="24" name="Picture 23"/>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a:stretch/>
            </p:blipFill>
            <p:spPr bwMode="auto">
              <a:xfrm>
                <a:off x="7724140" y="2614185"/>
                <a:ext cx="3370580" cy="22575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27" name="Rectangle 26"/>
            <p:cNvSpPr/>
            <p:nvPr/>
          </p:nvSpPr>
          <p:spPr bwMode="auto">
            <a:xfrm>
              <a:off x="6520992" y="5290038"/>
              <a:ext cx="5488446" cy="11303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91414" rIns="91414" bIns="91414" numCol="1" spcCol="0" rtlCol="0" fromWordArt="0" anchor="t" anchorCtr="0" forceAA="0" compatLnSpc="1">
              <a:prstTxWarp prst="textNoShape">
                <a:avLst/>
              </a:prstTxWarp>
              <a:noAutofit/>
            </a:bodyPr>
            <a:lstStyle/>
            <a:p>
              <a:pPr marL="285640" indent="-228513" defTabSz="932114" fontAlgn="base">
                <a:spcBef>
                  <a:spcPts val="600"/>
                </a:spcBef>
                <a:spcAft>
                  <a:spcPct val="0"/>
                </a:spcAft>
                <a:buFont typeface="Arial" panose="020B0604020202020204" pitchFamily="34" charset="0"/>
                <a:buChar char="•"/>
                <a:defRPr/>
              </a:pPr>
              <a:r>
                <a:rPr lang="en-US" sz="1800" dirty="0">
                  <a:solidFill>
                    <a:srgbClr val="505050"/>
                  </a:solidFill>
                  <a:latin typeface="Segoe UI"/>
                </a:rPr>
                <a:t>Fine-tuned to specific assets and processes</a:t>
              </a:r>
            </a:p>
            <a:p>
              <a:pPr marL="285640" indent="-228513" defTabSz="932114" fontAlgn="base">
                <a:spcBef>
                  <a:spcPts val="600"/>
                </a:spcBef>
                <a:spcAft>
                  <a:spcPct val="0"/>
                </a:spcAft>
                <a:buFont typeface="Arial" panose="020B0604020202020204" pitchFamily="34" charset="0"/>
                <a:buChar char="•"/>
                <a:defRPr/>
              </a:pPr>
              <a:r>
                <a:rPr lang="en-US" sz="1800" dirty="0">
                  <a:solidFill>
                    <a:srgbClr val="505050"/>
                  </a:solidFill>
                  <a:latin typeface="Segoe UI"/>
                </a:rPr>
                <a:t>Highly visual for your real-time operational data</a:t>
              </a:r>
            </a:p>
            <a:p>
              <a:pPr marL="285640" indent="-228513" defTabSz="932114" fontAlgn="base">
                <a:spcBef>
                  <a:spcPts val="600"/>
                </a:spcBef>
                <a:spcAft>
                  <a:spcPct val="0"/>
                </a:spcAft>
                <a:buFont typeface="Arial" panose="020B0604020202020204" pitchFamily="34" charset="0"/>
                <a:buChar char="•"/>
                <a:defRPr/>
              </a:pPr>
              <a:r>
                <a:rPr lang="en-US" sz="1800" dirty="0">
                  <a:solidFill>
                    <a:srgbClr val="505050"/>
                  </a:solidFill>
                  <a:latin typeface="Segoe UI"/>
                </a:rPr>
                <a:t>Integrate with back-end systems</a:t>
              </a:r>
            </a:p>
          </p:txBody>
        </p:sp>
        <p:sp>
          <p:nvSpPr>
            <p:cNvPr id="40" name="TextBox 39"/>
            <p:cNvSpPr txBox="1"/>
            <p:nvPr/>
          </p:nvSpPr>
          <p:spPr>
            <a:xfrm>
              <a:off x="6520992" y="1209331"/>
              <a:ext cx="5488446" cy="685570"/>
            </a:xfrm>
            <a:prstGeom prst="rect">
              <a:avLst/>
            </a:prstGeom>
            <a:noFill/>
            <a:ln w="6350">
              <a:noFill/>
            </a:ln>
          </p:spPr>
          <p:txBody>
            <a:bodyPr wrap="none" lIns="182802" tIns="91414" rIns="182802" bIns="91414" rtlCol="0">
              <a:noAutofit/>
            </a:bodyPr>
            <a:lstStyle>
              <a:defPPr>
                <a:defRPr lang="en-US"/>
              </a:defPPr>
              <a:lvl1pPr algn="ctr" defTabSz="914225">
                <a:lnSpc>
                  <a:spcPct val="90000"/>
                </a:lnSpc>
                <a:spcAft>
                  <a:spcPts val="600"/>
                </a:spcAft>
                <a:defRPr sz="2000" kern="0">
                  <a:latin typeface="Segoe UI"/>
                </a:defRPr>
              </a:lvl1pPr>
            </a:lstStyle>
            <a:p>
              <a:pPr defTabSz="913874">
                <a:lnSpc>
                  <a:spcPct val="100000"/>
                </a:lnSpc>
                <a:spcAft>
                  <a:spcPts val="612"/>
                </a:spcAft>
                <a:defRPr/>
              </a:pPr>
              <a:r>
                <a:rPr lang="en-US" sz="2400" dirty="0">
                  <a:solidFill>
                    <a:srgbClr val="0072C6"/>
                  </a:solidFill>
                  <a:latin typeface="Segoe UI Light"/>
                  <a:cs typeface="Segoe UI Semibold" panose="020B0702040204020203" pitchFamily="34" charset="0"/>
                </a:rPr>
                <a:t>Finish with your IoT</a:t>
              </a:r>
              <a:br>
                <a:rPr lang="en-US" sz="2400" dirty="0">
                  <a:solidFill>
                    <a:srgbClr val="0072C6"/>
                  </a:solidFill>
                  <a:latin typeface="Segoe UI Light"/>
                  <a:cs typeface="Segoe UI Semibold" panose="020B0702040204020203" pitchFamily="34" charset="0"/>
                </a:rPr>
              </a:br>
              <a:r>
                <a:rPr lang="en-US" sz="2400" dirty="0">
                  <a:solidFill>
                    <a:srgbClr val="0072C6"/>
                  </a:solidFill>
                  <a:latin typeface="Segoe UI Light"/>
                  <a:cs typeface="Segoe UI Semibold" panose="020B0702040204020203" pitchFamily="34" charset="0"/>
                </a:rPr>
                <a:t>application</a:t>
              </a:r>
            </a:p>
          </p:txBody>
        </p:sp>
      </p:grpSp>
      <p:grpSp>
        <p:nvGrpSpPr>
          <p:cNvPr id="4" name="Group 3"/>
          <p:cNvGrpSpPr/>
          <p:nvPr/>
        </p:nvGrpSpPr>
        <p:grpSpPr>
          <a:xfrm>
            <a:off x="5963169" y="3645398"/>
            <a:ext cx="485510" cy="485510"/>
            <a:chOff x="5963095" y="3645439"/>
            <a:chExt cx="485647" cy="485647"/>
          </a:xfrm>
        </p:grpSpPr>
        <p:sp>
          <p:nvSpPr>
            <p:cNvPr id="28" name="Oval 27"/>
            <p:cNvSpPr/>
            <p:nvPr/>
          </p:nvSpPr>
          <p:spPr bwMode="auto">
            <a:xfrm>
              <a:off x="5963095" y="3645439"/>
              <a:ext cx="485647" cy="485647"/>
            </a:xfrm>
            <a:prstGeom prst="ellipse">
              <a:avLst/>
            </a:prstGeom>
            <a:solidFill>
              <a:schemeClr val="bg1">
                <a:alpha val="18000"/>
              </a:schemeClr>
            </a:solidFill>
            <a:ln w="127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dirty="0">
                <a:solidFill>
                  <a:srgbClr val="008272"/>
                </a:solidFill>
                <a:latin typeface="Segoe UI"/>
                <a:ea typeface="Segoe UI" pitchFamily="34" charset="0"/>
                <a:cs typeface="Segoe UI" pitchFamily="34" charset="0"/>
              </a:endParaRPr>
            </a:p>
          </p:txBody>
        </p:sp>
        <p:sp>
          <p:nvSpPr>
            <p:cNvPr id="33" name="Rectangle 32"/>
            <p:cNvSpPr/>
            <p:nvPr/>
          </p:nvSpPr>
          <p:spPr>
            <a:xfrm>
              <a:off x="6054741" y="3838688"/>
              <a:ext cx="271745" cy="9915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84">
                <a:defRPr/>
              </a:pPr>
              <a:endParaRPr lang="en-US" sz="1800" dirty="0">
                <a:solidFill>
                  <a:srgbClr val="FFFFFF"/>
                </a:solidFill>
                <a:latin typeface="Segoe UI"/>
              </a:endParaRPr>
            </a:p>
          </p:txBody>
        </p:sp>
        <p:sp>
          <p:nvSpPr>
            <p:cNvPr id="34" name="L-Shape 33"/>
            <p:cNvSpPr/>
            <p:nvPr/>
          </p:nvSpPr>
          <p:spPr>
            <a:xfrm rot="13500000">
              <a:off x="6122085" y="3770532"/>
              <a:ext cx="234563" cy="235461"/>
            </a:xfrm>
            <a:prstGeom prst="corner">
              <a:avLst>
                <a:gd name="adj1" fmla="val 26557"/>
                <a:gd name="adj2" fmla="val 30198"/>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4" tIns="45706" rIns="91414" bIns="45706" numCol="1" spcCol="0" rtlCol="0" fromWordArt="0" anchor="ctr" anchorCtr="0" forceAA="0" compatLnSpc="1">
              <a:prstTxWarp prst="textNoShape">
                <a:avLst/>
              </a:prstTxWarp>
              <a:noAutofit/>
            </a:bodyPr>
            <a:lstStyle/>
            <a:p>
              <a:pPr algn="ctr" defTabSz="932384">
                <a:defRPr/>
              </a:pPr>
              <a:endParaRPr lang="en-US" sz="1800" dirty="0">
                <a:solidFill>
                  <a:srgbClr val="FFFFFF"/>
                </a:solidFill>
                <a:latin typeface="Segoe UI"/>
              </a:endParaRPr>
            </a:p>
          </p:txBody>
        </p:sp>
      </p:grpSp>
      <p:pic>
        <p:nvPicPr>
          <p:cNvPr id="21" name="Picture 20">
            <a:extLst>
              <a:ext uri="{FF2B5EF4-FFF2-40B4-BE49-F238E27FC236}">
                <a16:creationId xmlns:a16="http://schemas.microsoft.com/office/drawing/2014/main" id="{70FF2CF6-4428-478A-AFC3-2344079B14B0}"/>
              </a:ext>
            </a:extLst>
          </p:cNvPr>
          <p:cNvPicPr>
            <a:picLocks noChangeAspect="1"/>
          </p:cNvPicPr>
          <p:nvPr/>
        </p:nvPicPr>
        <p:blipFill rotWithShape="1">
          <a:blip r:embed="rId5"/>
          <a:srcRect r="13750"/>
          <a:stretch/>
        </p:blipFill>
        <p:spPr>
          <a:xfrm>
            <a:off x="1312429" y="2430930"/>
            <a:ext cx="3919917" cy="2559578"/>
          </a:xfrm>
          <a:prstGeom prst="rect">
            <a:avLst/>
          </a:prstGeom>
        </p:spPr>
      </p:pic>
      <p:sp>
        <p:nvSpPr>
          <p:cNvPr id="9" name="Title 8">
            <a:extLst>
              <a:ext uri="{FF2B5EF4-FFF2-40B4-BE49-F238E27FC236}">
                <a16:creationId xmlns:a16="http://schemas.microsoft.com/office/drawing/2014/main" id="{0FE1E9DF-82E4-4741-BB9C-56D07AB5F981}"/>
              </a:ext>
            </a:extLst>
          </p:cNvPr>
          <p:cNvSpPr>
            <a:spLocks noGrp="1"/>
          </p:cNvSpPr>
          <p:nvPr>
            <p:ph type="title"/>
          </p:nvPr>
        </p:nvSpPr>
        <p:spPr/>
        <p:txBody>
          <a:bodyPr/>
          <a:lstStyle/>
          <a:p>
            <a:r>
              <a:rPr lang="en-US" sz="4488" dirty="0"/>
              <a:t>Preconfigured Solutions - Accelerate time to value</a:t>
            </a:r>
          </a:p>
        </p:txBody>
      </p:sp>
    </p:spTree>
    <p:extLst>
      <p:ext uri="{BB962C8B-B14F-4D97-AF65-F5344CB8AC3E}">
        <p14:creationId xmlns:p14="http://schemas.microsoft.com/office/powerpoint/2010/main" val="18161123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The Azure IoT Ecosystem</a:t>
            </a:r>
            <a:endParaRPr lang="en-US" dirty="0"/>
          </a:p>
        </p:txBody>
      </p:sp>
      <p:sp>
        <p:nvSpPr>
          <p:cNvPr id="5" name="cloud"/>
          <p:cNvSpPr>
            <a:spLocks noChangeAspect="1"/>
          </p:cNvSpPr>
          <p:nvPr/>
        </p:nvSpPr>
        <p:spPr bwMode="black">
          <a:xfrm>
            <a:off x="3463838" y="1057296"/>
            <a:ext cx="8799820" cy="5234428"/>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accent1">
              <a:lumMod val="40000"/>
              <a:lumOff val="60000"/>
            </a:schemeClr>
          </a:solidFill>
          <a:ln w="76200">
            <a:gradFill flip="none" rotWithShape="1">
              <a:gsLst>
                <a:gs pos="50000">
                  <a:srgbClr val="5EB6DA"/>
                </a:gs>
                <a:gs pos="50000">
                  <a:srgbClr val="3999C6"/>
                </a:gs>
              </a:gsLst>
              <a:lin ang="81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tIns="839105" rtlCol="0" anchor="ctr"/>
          <a:lstStyle/>
          <a:p>
            <a:pPr algn="ctr" defTabSz="932239">
              <a:lnSpc>
                <a:spcPct val="80000"/>
              </a:lnSpc>
              <a:defRPr/>
            </a:pPr>
            <a:endParaRPr lang="en-US" sz="4488" kern="0" spc="-153" dirty="0">
              <a:solidFill>
                <a:srgbClr val="505050">
                  <a:lumMod val="65000"/>
                  <a:lumOff val="35000"/>
                </a:srgbClr>
              </a:solidFill>
              <a:latin typeface="Segoe UI" panose="020B0502040204020203" pitchFamily="34" charset="0"/>
              <a:cs typeface="Segoe UI" panose="020B0502040204020203" pitchFamily="34" charset="0"/>
            </a:endParaRPr>
          </a:p>
        </p:txBody>
      </p:sp>
      <p:cxnSp>
        <p:nvCxnSpPr>
          <p:cNvPr id="6" name="2 fg"/>
          <p:cNvCxnSpPr/>
          <p:nvPr/>
        </p:nvCxnSpPr>
        <p:spPr>
          <a:xfrm>
            <a:off x="882323" y="4750758"/>
            <a:ext cx="345388" cy="106600"/>
          </a:xfrm>
          <a:prstGeom prst="straightConnector1">
            <a:avLst/>
          </a:prstGeom>
          <a:ln w="31750">
            <a:solidFill>
              <a:schemeClr val="bg1">
                <a:lumMod val="5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 name="2   Arrow fg"/>
          <p:cNvCxnSpPr>
            <a:cxnSpLocks/>
          </p:cNvCxnSpPr>
          <p:nvPr/>
        </p:nvCxnSpPr>
        <p:spPr>
          <a:xfrm>
            <a:off x="2909675" y="5086439"/>
            <a:ext cx="794309" cy="9137"/>
          </a:xfrm>
          <a:prstGeom prst="straightConnector1">
            <a:avLst/>
          </a:prstGeom>
          <a:ln w="31750">
            <a:solidFill>
              <a:schemeClr val="bg1">
                <a:lumMod val="5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 name="2 Arrow"/>
          <p:cNvCxnSpPr/>
          <p:nvPr/>
        </p:nvCxnSpPr>
        <p:spPr>
          <a:xfrm>
            <a:off x="886898" y="1800997"/>
            <a:ext cx="2835441" cy="13313"/>
          </a:xfrm>
          <a:prstGeom prst="straightConnector1">
            <a:avLst/>
          </a:prstGeom>
          <a:ln w="31750">
            <a:solidFill>
              <a:schemeClr val="bg1">
                <a:lumMod val="5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2" name="2 Device"/>
          <p:cNvSpPr txBox="1"/>
          <p:nvPr/>
        </p:nvSpPr>
        <p:spPr>
          <a:xfrm>
            <a:off x="554104" y="6259325"/>
            <a:ext cx="2727724" cy="444447"/>
          </a:xfrm>
          <a:prstGeom prst="rect">
            <a:avLst/>
          </a:prstGeom>
          <a:solidFill>
            <a:srgbClr val="3999C6"/>
          </a:solidFill>
        </p:spPr>
        <p:txBody>
          <a:bodyPr wrap="square" lIns="93234" tIns="93234" rIns="0" bIns="93234" rtlCol="0">
            <a:spAutoFit/>
          </a:bodyPr>
          <a:lstStyle>
            <a:defPPr>
              <a:defRPr lang="en-US"/>
            </a:defPPr>
            <a:lvl1pPr defTabSz="932597">
              <a:defRPr sz="1600">
                <a:solidFill>
                  <a:schemeClr val="bg2"/>
                </a:solidFill>
              </a:defRPr>
            </a:lvl1pPr>
          </a:lstStyle>
          <a:p>
            <a:pPr defTabSz="950791">
              <a:defRPr/>
            </a:pPr>
            <a:r>
              <a:rPr lang="en-US" sz="1632" kern="0" dirty="0">
                <a:solidFill>
                  <a:srgbClr val="FFFFFF"/>
                </a:solidFill>
                <a:latin typeface="Segoe UI" panose="020B0502040204020203" pitchFamily="34" charset="0"/>
                <a:cs typeface="Segoe UI" panose="020B0502040204020203" pitchFamily="34" charset="0"/>
              </a:rPr>
              <a:t>Device Connectivity</a:t>
            </a:r>
          </a:p>
        </p:txBody>
      </p:sp>
      <p:sp>
        <p:nvSpPr>
          <p:cNvPr id="13" name="3"/>
          <p:cNvSpPr txBox="1"/>
          <p:nvPr/>
        </p:nvSpPr>
        <p:spPr>
          <a:xfrm>
            <a:off x="3722339" y="6228376"/>
            <a:ext cx="5463987" cy="444447"/>
          </a:xfrm>
          <a:prstGeom prst="rect">
            <a:avLst/>
          </a:prstGeom>
          <a:solidFill>
            <a:srgbClr val="3999C6"/>
          </a:solidFill>
        </p:spPr>
        <p:txBody>
          <a:bodyPr wrap="square" lIns="93234" tIns="93234" rIns="0" bIns="93234" rtlCol="0">
            <a:spAutoFit/>
          </a:bodyPr>
          <a:lstStyle/>
          <a:p>
            <a:pPr defTabSz="950791">
              <a:defRPr/>
            </a:pPr>
            <a:r>
              <a:rPr lang="en-US" sz="1632" kern="0" dirty="0">
                <a:solidFill>
                  <a:srgbClr val="FFFFFF"/>
                </a:solidFill>
                <a:latin typeface="Segoe UI" panose="020B0502040204020203" pitchFamily="34" charset="0"/>
                <a:cs typeface="Segoe UI" panose="020B0502040204020203" pitchFamily="34" charset="0"/>
              </a:rPr>
              <a:t>Data Ingestion &amp; Processing, Command and Control</a:t>
            </a:r>
          </a:p>
        </p:txBody>
      </p:sp>
      <p:sp>
        <p:nvSpPr>
          <p:cNvPr id="14" name="7 Presentation"/>
          <p:cNvSpPr txBox="1"/>
          <p:nvPr/>
        </p:nvSpPr>
        <p:spPr>
          <a:xfrm>
            <a:off x="9763051" y="5922371"/>
            <a:ext cx="2222123" cy="700460"/>
          </a:xfrm>
          <a:prstGeom prst="rect">
            <a:avLst/>
          </a:prstGeom>
          <a:solidFill>
            <a:srgbClr val="3999C6"/>
          </a:solidFill>
        </p:spPr>
        <p:txBody>
          <a:bodyPr wrap="square" lIns="93234" tIns="93234" rIns="0" bIns="93234" rtlCol="0">
            <a:spAutoFit/>
          </a:bodyPr>
          <a:lstStyle>
            <a:defPPr>
              <a:defRPr lang="en-US"/>
            </a:defPPr>
            <a:lvl1pPr defTabSz="932597">
              <a:defRPr sz="1600">
                <a:solidFill>
                  <a:schemeClr val="bg2"/>
                </a:solidFill>
              </a:defRPr>
            </a:lvl1pPr>
          </a:lstStyle>
          <a:p>
            <a:pPr defTabSz="950791">
              <a:defRPr/>
            </a:pPr>
            <a:r>
              <a:rPr lang="en-US" sz="1632" kern="0" dirty="0">
                <a:solidFill>
                  <a:srgbClr val="FFFFFF"/>
                </a:solidFill>
                <a:latin typeface="Segoe UI" panose="020B0502040204020203" pitchFamily="34" charset="0"/>
                <a:cs typeface="Segoe UI" panose="020B0502040204020203" pitchFamily="34" charset="0"/>
              </a:rPr>
              <a:t>Presentation &amp; </a:t>
            </a:r>
          </a:p>
          <a:p>
            <a:pPr defTabSz="950791">
              <a:defRPr/>
            </a:pPr>
            <a:r>
              <a:rPr lang="en-US" sz="1632" kern="0" dirty="0">
                <a:solidFill>
                  <a:srgbClr val="FFFFFF"/>
                </a:solidFill>
                <a:latin typeface="Segoe UI" panose="020B0502040204020203" pitchFamily="34" charset="0"/>
                <a:cs typeface="Segoe UI" panose="020B0502040204020203" pitchFamily="34" charset="0"/>
              </a:rPr>
              <a:t>Business Connectivity</a:t>
            </a:r>
          </a:p>
        </p:txBody>
      </p:sp>
      <p:cxnSp>
        <p:nvCxnSpPr>
          <p:cNvPr id="15" name="Straight Arrow Connector 14"/>
          <p:cNvCxnSpPr/>
          <p:nvPr/>
        </p:nvCxnSpPr>
        <p:spPr>
          <a:xfrm>
            <a:off x="4905491" y="4450948"/>
            <a:ext cx="466169" cy="0"/>
          </a:xfrm>
          <a:prstGeom prst="straightConnector1">
            <a:avLst/>
          </a:prstGeom>
          <a:ln w="31750">
            <a:solidFill>
              <a:schemeClr val="bg1">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4905491" y="3399633"/>
            <a:ext cx="466169" cy="0"/>
          </a:xfrm>
          <a:prstGeom prst="straightConnector1">
            <a:avLst/>
          </a:prstGeom>
          <a:ln w="31750">
            <a:solidFill>
              <a:schemeClr val="bg1">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4905491" y="2161171"/>
            <a:ext cx="466169" cy="0"/>
          </a:xfrm>
          <a:prstGeom prst="straightConnector1">
            <a:avLst/>
          </a:prstGeom>
          <a:ln w="31750">
            <a:solidFill>
              <a:schemeClr val="bg1">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9292688" y="4464204"/>
            <a:ext cx="372935" cy="0"/>
          </a:xfrm>
          <a:prstGeom prst="straightConnector1">
            <a:avLst/>
          </a:prstGeom>
          <a:ln w="31750">
            <a:solidFill>
              <a:schemeClr val="bg1">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9292688" y="3536232"/>
            <a:ext cx="372935" cy="0"/>
          </a:xfrm>
          <a:prstGeom prst="straightConnector1">
            <a:avLst/>
          </a:prstGeom>
          <a:ln w="31750">
            <a:solidFill>
              <a:schemeClr val="bg1">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9292688" y="2161171"/>
            <a:ext cx="372935" cy="0"/>
          </a:xfrm>
          <a:prstGeom prst="straightConnector1">
            <a:avLst/>
          </a:prstGeom>
          <a:ln w="31750">
            <a:solidFill>
              <a:schemeClr val="bg1">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1" name="1 Devices - sensors"/>
          <p:cNvGrpSpPr/>
          <p:nvPr/>
        </p:nvGrpSpPr>
        <p:grpSpPr>
          <a:xfrm>
            <a:off x="64254" y="1572657"/>
            <a:ext cx="799144" cy="4069890"/>
            <a:chOff x="364296" y="1995493"/>
            <a:chExt cx="783772" cy="3991582"/>
          </a:xfrm>
        </p:grpSpPr>
        <p:sp>
          <p:nvSpPr>
            <p:cNvPr id="22" name="Rectangle 21"/>
            <p:cNvSpPr/>
            <p:nvPr/>
          </p:nvSpPr>
          <p:spPr bwMode="auto">
            <a:xfrm>
              <a:off x="814417" y="2055636"/>
              <a:ext cx="333651" cy="321902"/>
            </a:xfrm>
            <a:prstGeom prst="rect">
              <a:avLst/>
            </a:pr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07" tIns="46604" rIns="46604" bIns="93207" numCol="1" spcCol="0" rtlCol="0" fromWordArt="0" anchor="b" anchorCtr="0" forceAA="0" compatLnSpc="1">
              <a:prstTxWarp prst="textNoShape">
                <a:avLst/>
              </a:prstTxWarp>
              <a:noAutofit/>
            </a:bodyPr>
            <a:lstStyle/>
            <a:p>
              <a:pPr algn="ctr" defTabSz="931574" fontAlgn="base">
                <a:spcBef>
                  <a:spcPct val="0"/>
                </a:spcBef>
                <a:spcAft>
                  <a:spcPct val="0"/>
                </a:spcAft>
                <a:defRPr/>
              </a:pPr>
              <a:endParaRPr lang="en-US" kern="0" spc="-51" dirty="0">
                <a:solidFill>
                  <a:srgbClr val="505050">
                    <a:lumMod val="65000"/>
                    <a:lumOff val="35000"/>
                  </a:srgbClr>
                </a:solidFill>
                <a:latin typeface="Segoe UI" panose="020B0502040204020203" pitchFamily="34" charset="0"/>
                <a:ea typeface="Segoe UI" panose="020B0502040204020203" pitchFamily="34" charset="0"/>
                <a:cs typeface="Segoe UI" panose="020B0502040204020203" pitchFamily="34" charset="0"/>
              </a:endParaRPr>
            </a:p>
          </p:txBody>
        </p:sp>
        <p:sp>
          <p:nvSpPr>
            <p:cNvPr id="23" name="TextBox 22"/>
            <p:cNvSpPr txBox="1"/>
            <p:nvPr/>
          </p:nvSpPr>
          <p:spPr>
            <a:xfrm rot="16200000">
              <a:off x="-1420002" y="3779791"/>
              <a:ext cx="3976839" cy="408243"/>
            </a:xfrm>
            <a:prstGeom prst="rect">
              <a:avLst/>
            </a:prstGeom>
            <a:noFill/>
            <a:ln>
              <a:noFill/>
              <a:headEnd type="none" w="med" len="med"/>
              <a:tailEnd type="none" w="med" len="med"/>
            </a:ln>
          </p:spPr>
          <p:txBody>
            <a:bodyPr wrap="square" lIns="0" tIns="0" rIns="0" bIns="0" rtlCol="0">
              <a:spAutoFit/>
            </a:bodyPr>
            <a:lstStyle/>
            <a:p>
              <a:pPr algn="ctr" defTabSz="950573">
                <a:defRPr/>
              </a:pPr>
              <a:r>
                <a:rPr lang="en-US" sz="1428" kern="0" spc="-39" dirty="0">
                  <a:solidFill>
                    <a:srgbClr val="505050">
                      <a:lumMod val="65000"/>
                      <a:lumOff val="35000"/>
                    </a:srgbClr>
                  </a:solidFill>
                  <a:latin typeface="Segoe UI" panose="020B0502040204020203" pitchFamily="34" charset="0"/>
                  <a:ea typeface="Segoe UI Black" panose="020B0A02040204020203" pitchFamily="34" charset="0"/>
                  <a:cs typeface="Segoe UI" panose="020B0502040204020203" pitchFamily="34" charset="0"/>
                </a:rPr>
                <a:t>Devices</a:t>
              </a:r>
            </a:p>
            <a:p>
              <a:pPr algn="ctr" defTabSz="950573">
                <a:defRPr/>
              </a:pPr>
              <a:r>
                <a:rPr lang="en-US" sz="1224" kern="0" spc="-39" dirty="0">
                  <a:solidFill>
                    <a:srgbClr val="505050">
                      <a:lumMod val="65000"/>
                      <a:lumOff val="35000"/>
                    </a:srgbClr>
                  </a:solidFill>
                  <a:latin typeface="Segoe UI" panose="020B0502040204020203" pitchFamily="34" charset="0"/>
                  <a:ea typeface="Segoe UI" panose="020B0502040204020203" pitchFamily="34" charset="0"/>
                  <a:cs typeface="Segoe UI" panose="020B0502040204020203" pitchFamily="34" charset="0"/>
                </a:rPr>
                <a:t>RTOS, Linux, Windows, Android, iOS </a:t>
              </a:r>
            </a:p>
          </p:txBody>
        </p:sp>
        <p:sp>
          <p:nvSpPr>
            <p:cNvPr id="24" name="Frame 5"/>
            <p:cNvSpPr>
              <a:spLocks noChangeAspect="1"/>
            </p:cNvSpPr>
            <p:nvPr/>
          </p:nvSpPr>
          <p:spPr bwMode="auto">
            <a:xfrm>
              <a:off x="856938" y="2091865"/>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9650" tIns="54825" rIns="54825" bIns="109650" numCol="1" spcCol="0" rtlCol="0" fromWordArt="0" anchor="b" anchorCtr="0" forceAA="0" compatLnSpc="1">
              <a:prstTxWarp prst="textNoShape">
                <a:avLst/>
              </a:prstTxWarp>
              <a:noAutofit/>
            </a:bodyPr>
            <a:lstStyle/>
            <a:p>
              <a:pPr algn="ctr" defTabSz="1095864" fontAlgn="base">
                <a:spcBef>
                  <a:spcPct val="0"/>
                </a:spcBef>
                <a:spcAft>
                  <a:spcPct val="0"/>
                </a:spcAft>
                <a:defRPr/>
              </a:pPr>
              <a:endParaRPr lang="en-US" sz="2400" kern="0" spc="-60" dirty="0">
                <a:solidFill>
                  <a:srgbClr val="505050">
                    <a:lumMod val="65000"/>
                    <a:lumOff val="35000"/>
                  </a:srgbClr>
                </a:solidFill>
                <a:latin typeface="Segoe UI" panose="020B0502040204020203" pitchFamily="34" charset="0"/>
                <a:ea typeface="Segoe UI" panose="020B0502040204020203" pitchFamily="34" charset="0"/>
                <a:cs typeface="Segoe UI" panose="020B0502040204020203" pitchFamily="34" charset="0"/>
              </a:endParaRPr>
            </a:p>
          </p:txBody>
        </p:sp>
        <p:sp>
          <p:nvSpPr>
            <p:cNvPr id="25" name="Rectangle 24"/>
            <p:cNvSpPr/>
            <p:nvPr/>
          </p:nvSpPr>
          <p:spPr bwMode="auto">
            <a:xfrm>
              <a:off x="814417" y="2417580"/>
              <a:ext cx="333651" cy="321902"/>
            </a:xfrm>
            <a:prstGeom prst="rect">
              <a:avLst/>
            </a:prstGeom>
            <a:solidFill>
              <a:srgbClr val="B8D43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07" tIns="46604" rIns="46604" bIns="93207" numCol="1" spcCol="0" rtlCol="0" fromWordArt="0" anchor="b" anchorCtr="0" forceAA="0" compatLnSpc="1">
              <a:prstTxWarp prst="textNoShape">
                <a:avLst/>
              </a:prstTxWarp>
              <a:noAutofit/>
            </a:bodyPr>
            <a:lstStyle/>
            <a:p>
              <a:pPr algn="ctr" defTabSz="931574" fontAlgn="base">
                <a:spcBef>
                  <a:spcPct val="0"/>
                </a:spcBef>
                <a:spcAft>
                  <a:spcPct val="0"/>
                </a:spcAft>
                <a:defRPr/>
              </a:pPr>
              <a:endParaRPr lang="en-US" kern="0" spc="-51" dirty="0">
                <a:solidFill>
                  <a:srgbClr val="505050">
                    <a:lumMod val="65000"/>
                    <a:lumOff val="35000"/>
                  </a:srgbClr>
                </a:solidFill>
                <a:latin typeface="Segoe UI" panose="020B0502040204020203" pitchFamily="34" charset="0"/>
                <a:ea typeface="Segoe UI" panose="020B0502040204020203" pitchFamily="34" charset="0"/>
                <a:cs typeface="Segoe UI" panose="020B0502040204020203" pitchFamily="34" charset="0"/>
              </a:endParaRPr>
            </a:p>
          </p:txBody>
        </p:sp>
        <p:sp>
          <p:nvSpPr>
            <p:cNvPr id="26" name="Frame 5"/>
            <p:cNvSpPr>
              <a:spLocks noChangeAspect="1"/>
            </p:cNvSpPr>
            <p:nvPr/>
          </p:nvSpPr>
          <p:spPr bwMode="auto">
            <a:xfrm>
              <a:off x="856938" y="2453809"/>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9650" tIns="54825" rIns="54825" bIns="109650" numCol="1" spcCol="0" rtlCol="0" fromWordArt="0" anchor="b" anchorCtr="0" forceAA="0" compatLnSpc="1">
              <a:prstTxWarp prst="textNoShape">
                <a:avLst/>
              </a:prstTxWarp>
              <a:noAutofit/>
            </a:bodyPr>
            <a:lstStyle/>
            <a:p>
              <a:pPr algn="ctr" defTabSz="1095864" fontAlgn="base">
                <a:spcBef>
                  <a:spcPct val="0"/>
                </a:spcBef>
                <a:spcAft>
                  <a:spcPct val="0"/>
                </a:spcAft>
                <a:defRPr/>
              </a:pPr>
              <a:endParaRPr lang="en-US" sz="2400" kern="0" spc="-60" dirty="0">
                <a:solidFill>
                  <a:srgbClr val="505050">
                    <a:lumMod val="65000"/>
                    <a:lumOff val="35000"/>
                  </a:srgbClr>
                </a:solidFill>
                <a:latin typeface="Segoe UI" panose="020B0502040204020203" pitchFamily="34" charset="0"/>
                <a:ea typeface="Segoe UI" panose="020B0502040204020203" pitchFamily="34" charset="0"/>
                <a:cs typeface="Segoe UI" panose="020B0502040204020203" pitchFamily="34" charset="0"/>
              </a:endParaRPr>
            </a:p>
          </p:txBody>
        </p:sp>
        <p:sp>
          <p:nvSpPr>
            <p:cNvPr id="27" name="Rectangle 26"/>
            <p:cNvSpPr/>
            <p:nvPr/>
          </p:nvSpPr>
          <p:spPr bwMode="auto">
            <a:xfrm>
              <a:off x="814417" y="2783225"/>
              <a:ext cx="333651" cy="321902"/>
            </a:xfrm>
            <a:prstGeom prst="rect">
              <a:avLst/>
            </a:prstGeom>
            <a:solidFill>
              <a:srgbClr val="B8D43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07" tIns="46604" rIns="46604" bIns="93207" numCol="1" spcCol="0" rtlCol="0" fromWordArt="0" anchor="b" anchorCtr="0" forceAA="0" compatLnSpc="1">
              <a:prstTxWarp prst="textNoShape">
                <a:avLst/>
              </a:prstTxWarp>
              <a:noAutofit/>
            </a:bodyPr>
            <a:lstStyle/>
            <a:p>
              <a:pPr algn="ctr" defTabSz="931574" fontAlgn="base">
                <a:spcBef>
                  <a:spcPct val="0"/>
                </a:spcBef>
                <a:spcAft>
                  <a:spcPct val="0"/>
                </a:spcAft>
                <a:defRPr/>
              </a:pPr>
              <a:endParaRPr lang="en-US" kern="0" spc="-51" dirty="0">
                <a:solidFill>
                  <a:srgbClr val="505050">
                    <a:lumMod val="65000"/>
                    <a:lumOff val="35000"/>
                  </a:srgbClr>
                </a:solidFill>
                <a:latin typeface="Segoe UI" panose="020B0502040204020203" pitchFamily="34" charset="0"/>
                <a:ea typeface="Segoe UI" panose="020B0502040204020203" pitchFamily="34" charset="0"/>
                <a:cs typeface="Segoe UI" panose="020B0502040204020203" pitchFamily="34" charset="0"/>
              </a:endParaRPr>
            </a:p>
          </p:txBody>
        </p:sp>
        <p:sp>
          <p:nvSpPr>
            <p:cNvPr id="28" name="Frame 5"/>
            <p:cNvSpPr>
              <a:spLocks noChangeAspect="1"/>
            </p:cNvSpPr>
            <p:nvPr/>
          </p:nvSpPr>
          <p:spPr bwMode="auto">
            <a:xfrm>
              <a:off x="856938" y="2819454"/>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9650" tIns="54825" rIns="54825" bIns="109650" numCol="1" spcCol="0" rtlCol="0" fromWordArt="0" anchor="b" anchorCtr="0" forceAA="0" compatLnSpc="1">
              <a:prstTxWarp prst="textNoShape">
                <a:avLst/>
              </a:prstTxWarp>
              <a:noAutofit/>
            </a:bodyPr>
            <a:lstStyle/>
            <a:p>
              <a:pPr algn="ctr" defTabSz="1095864" fontAlgn="base">
                <a:spcBef>
                  <a:spcPct val="0"/>
                </a:spcBef>
                <a:spcAft>
                  <a:spcPct val="0"/>
                </a:spcAft>
                <a:defRPr/>
              </a:pPr>
              <a:endParaRPr lang="en-US" sz="2400" kern="0" spc="-60" dirty="0">
                <a:solidFill>
                  <a:srgbClr val="505050">
                    <a:lumMod val="65000"/>
                    <a:lumOff val="35000"/>
                  </a:srgbClr>
                </a:solidFill>
                <a:latin typeface="Segoe UI" panose="020B0502040204020203" pitchFamily="34" charset="0"/>
                <a:ea typeface="Segoe UI" panose="020B0502040204020203" pitchFamily="34" charset="0"/>
                <a:cs typeface="Segoe UI" panose="020B0502040204020203" pitchFamily="34" charset="0"/>
              </a:endParaRPr>
            </a:p>
          </p:txBody>
        </p:sp>
        <p:sp>
          <p:nvSpPr>
            <p:cNvPr id="29" name="Rectangle 28"/>
            <p:cNvSpPr/>
            <p:nvPr/>
          </p:nvSpPr>
          <p:spPr bwMode="auto">
            <a:xfrm>
              <a:off x="814417" y="3148898"/>
              <a:ext cx="333651" cy="321902"/>
            </a:xfrm>
            <a:prstGeom prst="rect">
              <a:avLst/>
            </a:prstGeom>
            <a:solidFill>
              <a:srgbClr val="B8D43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07" tIns="46604" rIns="46604" bIns="93207" numCol="1" spcCol="0" rtlCol="0" fromWordArt="0" anchor="b" anchorCtr="0" forceAA="0" compatLnSpc="1">
              <a:prstTxWarp prst="textNoShape">
                <a:avLst/>
              </a:prstTxWarp>
              <a:noAutofit/>
            </a:bodyPr>
            <a:lstStyle/>
            <a:p>
              <a:pPr algn="ctr" defTabSz="931574" fontAlgn="base">
                <a:spcBef>
                  <a:spcPct val="0"/>
                </a:spcBef>
                <a:spcAft>
                  <a:spcPct val="0"/>
                </a:spcAft>
                <a:defRPr/>
              </a:pPr>
              <a:endParaRPr lang="en-US" kern="0" spc="-51" dirty="0">
                <a:solidFill>
                  <a:srgbClr val="505050">
                    <a:lumMod val="65000"/>
                    <a:lumOff val="35000"/>
                  </a:srgbClr>
                </a:solidFill>
                <a:latin typeface="Segoe UI" panose="020B0502040204020203" pitchFamily="34" charset="0"/>
                <a:ea typeface="Segoe UI" panose="020B0502040204020203" pitchFamily="34" charset="0"/>
                <a:cs typeface="Segoe UI" panose="020B0502040204020203" pitchFamily="34" charset="0"/>
              </a:endParaRPr>
            </a:p>
          </p:txBody>
        </p:sp>
        <p:sp>
          <p:nvSpPr>
            <p:cNvPr id="30" name="Frame 5"/>
            <p:cNvSpPr>
              <a:spLocks noChangeAspect="1"/>
            </p:cNvSpPr>
            <p:nvPr/>
          </p:nvSpPr>
          <p:spPr bwMode="auto">
            <a:xfrm>
              <a:off x="856938" y="3185127"/>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9650" tIns="54825" rIns="54825" bIns="109650" numCol="1" spcCol="0" rtlCol="0" fromWordArt="0" anchor="b" anchorCtr="0" forceAA="0" compatLnSpc="1">
              <a:prstTxWarp prst="textNoShape">
                <a:avLst/>
              </a:prstTxWarp>
              <a:noAutofit/>
            </a:bodyPr>
            <a:lstStyle/>
            <a:p>
              <a:pPr algn="ctr" defTabSz="1095864" fontAlgn="base">
                <a:spcBef>
                  <a:spcPct val="0"/>
                </a:spcBef>
                <a:spcAft>
                  <a:spcPct val="0"/>
                </a:spcAft>
                <a:defRPr/>
              </a:pPr>
              <a:endParaRPr lang="en-US" sz="2400" kern="0" spc="-60" dirty="0">
                <a:solidFill>
                  <a:srgbClr val="505050">
                    <a:lumMod val="65000"/>
                    <a:lumOff val="35000"/>
                  </a:srgbClr>
                </a:solidFill>
                <a:latin typeface="Segoe UI" panose="020B0502040204020203" pitchFamily="34" charset="0"/>
                <a:ea typeface="Segoe UI" panose="020B0502040204020203" pitchFamily="34" charset="0"/>
                <a:cs typeface="Segoe UI" panose="020B0502040204020203" pitchFamily="34" charset="0"/>
              </a:endParaRPr>
            </a:p>
          </p:txBody>
        </p:sp>
        <p:sp>
          <p:nvSpPr>
            <p:cNvPr id="31" name="Rectangle 30"/>
            <p:cNvSpPr/>
            <p:nvPr/>
          </p:nvSpPr>
          <p:spPr bwMode="auto">
            <a:xfrm>
              <a:off x="814417" y="3511836"/>
              <a:ext cx="333651" cy="321902"/>
            </a:xfrm>
            <a:prstGeom prst="rect">
              <a:avLst/>
            </a:pr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07" tIns="46604" rIns="46604" bIns="93207" numCol="1" spcCol="0" rtlCol="0" fromWordArt="0" anchor="b" anchorCtr="0" forceAA="0" compatLnSpc="1">
              <a:prstTxWarp prst="textNoShape">
                <a:avLst/>
              </a:prstTxWarp>
              <a:noAutofit/>
            </a:bodyPr>
            <a:lstStyle/>
            <a:p>
              <a:pPr algn="ctr" defTabSz="931574" fontAlgn="base">
                <a:spcBef>
                  <a:spcPct val="0"/>
                </a:spcBef>
                <a:spcAft>
                  <a:spcPct val="0"/>
                </a:spcAft>
                <a:defRPr/>
              </a:pPr>
              <a:endParaRPr lang="en-US" kern="0" spc="-51" dirty="0">
                <a:solidFill>
                  <a:srgbClr val="505050">
                    <a:lumMod val="65000"/>
                    <a:lumOff val="35000"/>
                  </a:srgbClr>
                </a:solidFill>
                <a:latin typeface="Segoe UI" panose="020B0502040204020203" pitchFamily="34" charset="0"/>
                <a:ea typeface="Segoe UI" panose="020B0502040204020203" pitchFamily="34" charset="0"/>
                <a:cs typeface="Segoe UI" panose="020B0502040204020203" pitchFamily="34" charset="0"/>
              </a:endParaRPr>
            </a:p>
          </p:txBody>
        </p:sp>
        <p:sp>
          <p:nvSpPr>
            <p:cNvPr id="32" name="Frame 5"/>
            <p:cNvSpPr>
              <a:spLocks noChangeAspect="1"/>
            </p:cNvSpPr>
            <p:nvPr/>
          </p:nvSpPr>
          <p:spPr bwMode="auto">
            <a:xfrm>
              <a:off x="856938" y="3548064"/>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9650" tIns="54825" rIns="54825" bIns="109650" numCol="1" spcCol="0" rtlCol="0" fromWordArt="0" anchor="b" anchorCtr="0" forceAA="0" compatLnSpc="1">
              <a:prstTxWarp prst="textNoShape">
                <a:avLst/>
              </a:prstTxWarp>
              <a:noAutofit/>
            </a:bodyPr>
            <a:lstStyle/>
            <a:p>
              <a:pPr algn="ctr" defTabSz="1095864" fontAlgn="base">
                <a:spcBef>
                  <a:spcPct val="0"/>
                </a:spcBef>
                <a:spcAft>
                  <a:spcPct val="0"/>
                </a:spcAft>
                <a:defRPr/>
              </a:pPr>
              <a:endParaRPr lang="en-US" sz="2400" kern="0" spc="-60" dirty="0">
                <a:solidFill>
                  <a:srgbClr val="505050">
                    <a:lumMod val="65000"/>
                    <a:lumOff val="35000"/>
                  </a:srgbClr>
                </a:solidFill>
                <a:latin typeface="Segoe UI" panose="020B0502040204020203" pitchFamily="34" charset="0"/>
                <a:ea typeface="Segoe UI" panose="020B0502040204020203" pitchFamily="34" charset="0"/>
                <a:cs typeface="Segoe UI" panose="020B0502040204020203" pitchFamily="34" charset="0"/>
              </a:endParaRPr>
            </a:p>
          </p:txBody>
        </p:sp>
        <p:sp>
          <p:nvSpPr>
            <p:cNvPr id="33" name="Rectangle 32"/>
            <p:cNvSpPr/>
            <p:nvPr/>
          </p:nvSpPr>
          <p:spPr bwMode="auto">
            <a:xfrm>
              <a:off x="814417" y="3873444"/>
              <a:ext cx="333651" cy="321902"/>
            </a:xfrm>
            <a:prstGeom prst="rect">
              <a:avLst/>
            </a:pr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07" tIns="46604" rIns="46604" bIns="93207" numCol="1" spcCol="0" rtlCol="0" fromWordArt="0" anchor="b" anchorCtr="0" forceAA="0" compatLnSpc="1">
              <a:prstTxWarp prst="textNoShape">
                <a:avLst/>
              </a:prstTxWarp>
              <a:noAutofit/>
            </a:bodyPr>
            <a:lstStyle/>
            <a:p>
              <a:pPr algn="ctr" defTabSz="931574" fontAlgn="base">
                <a:spcBef>
                  <a:spcPct val="0"/>
                </a:spcBef>
                <a:spcAft>
                  <a:spcPct val="0"/>
                </a:spcAft>
                <a:defRPr/>
              </a:pPr>
              <a:endParaRPr lang="en-US" kern="0" spc="-51" dirty="0">
                <a:solidFill>
                  <a:srgbClr val="505050">
                    <a:lumMod val="65000"/>
                    <a:lumOff val="35000"/>
                  </a:srgbClr>
                </a:solidFill>
                <a:latin typeface="Segoe UI" panose="020B0502040204020203" pitchFamily="34" charset="0"/>
                <a:ea typeface="Segoe UI" panose="020B0502040204020203" pitchFamily="34" charset="0"/>
                <a:cs typeface="Segoe UI" panose="020B0502040204020203" pitchFamily="34" charset="0"/>
              </a:endParaRPr>
            </a:p>
          </p:txBody>
        </p:sp>
        <p:sp>
          <p:nvSpPr>
            <p:cNvPr id="34" name="Frame 5"/>
            <p:cNvSpPr>
              <a:spLocks noChangeAspect="1"/>
            </p:cNvSpPr>
            <p:nvPr/>
          </p:nvSpPr>
          <p:spPr bwMode="auto">
            <a:xfrm>
              <a:off x="856938" y="3909673"/>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9650" tIns="54825" rIns="54825" bIns="109650" numCol="1" spcCol="0" rtlCol="0" fromWordArt="0" anchor="b" anchorCtr="0" forceAA="0" compatLnSpc="1">
              <a:prstTxWarp prst="textNoShape">
                <a:avLst/>
              </a:prstTxWarp>
              <a:noAutofit/>
            </a:bodyPr>
            <a:lstStyle/>
            <a:p>
              <a:pPr algn="ctr" defTabSz="1095864" fontAlgn="base">
                <a:spcBef>
                  <a:spcPct val="0"/>
                </a:spcBef>
                <a:spcAft>
                  <a:spcPct val="0"/>
                </a:spcAft>
                <a:defRPr/>
              </a:pPr>
              <a:endParaRPr lang="en-US" sz="2400" kern="0" spc="-60" dirty="0">
                <a:solidFill>
                  <a:srgbClr val="505050">
                    <a:lumMod val="65000"/>
                    <a:lumOff val="35000"/>
                  </a:srgbClr>
                </a:solidFill>
                <a:latin typeface="Segoe UI" panose="020B0502040204020203" pitchFamily="34" charset="0"/>
                <a:ea typeface="Segoe UI" panose="020B0502040204020203" pitchFamily="34" charset="0"/>
                <a:cs typeface="Segoe UI" panose="020B0502040204020203" pitchFamily="34" charset="0"/>
              </a:endParaRPr>
            </a:p>
          </p:txBody>
        </p:sp>
        <p:sp>
          <p:nvSpPr>
            <p:cNvPr id="35" name="Rectangle 34"/>
            <p:cNvSpPr/>
            <p:nvPr/>
          </p:nvSpPr>
          <p:spPr bwMode="auto">
            <a:xfrm>
              <a:off x="814417" y="4227997"/>
              <a:ext cx="333651" cy="321902"/>
            </a:xfrm>
            <a:prstGeom prst="rect">
              <a:avLst/>
            </a:pr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07" tIns="46604" rIns="46604" bIns="93207" numCol="1" spcCol="0" rtlCol="0" fromWordArt="0" anchor="b" anchorCtr="0" forceAA="0" compatLnSpc="1">
              <a:prstTxWarp prst="textNoShape">
                <a:avLst/>
              </a:prstTxWarp>
              <a:noAutofit/>
            </a:bodyPr>
            <a:lstStyle/>
            <a:p>
              <a:pPr algn="ctr" defTabSz="931574" fontAlgn="base">
                <a:spcBef>
                  <a:spcPct val="0"/>
                </a:spcBef>
                <a:spcAft>
                  <a:spcPct val="0"/>
                </a:spcAft>
                <a:defRPr/>
              </a:pPr>
              <a:endParaRPr lang="en-US" kern="0" spc="-51" dirty="0">
                <a:solidFill>
                  <a:srgbClr val="505050">
                    <a:lumMod val="65000"/>
                    <a:lumOff val="35000"/>
                  </a:srgbClr>
                </a:solidFill>
                <a:latin typeface="Segoe UI" panose="020B0502040204020203" pitchFamily="34" charset="0"/>
                <a:ea typeface="Segoe UI" panose="020B0502040204020203" pitchFamily="34" charset="0"/>
                <a:cs typeface="Segoe UI" panose="020B0502040204020203" pitchFamily="34" charset="0"/>
              </a:endParaRPr>
            </a:p>
          </p:txBody>
        </p:sp>
        <p:sp>
          <p:nvSpPr>
            <p:cNvPr id="36" name="Frame 5"/>
            <p:cNvSpPr>
              <a:spLocks noChangeAspect="1"/>
            </p:cNvSpPr>
            <p:nvPr/>
          </p:nvSpPr>
          <p:spPr bwMode="auto">
            <a:xfrm>
              <a:off x="856938" y="4264225"/>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9650" tIns="54825" rIns="54825" bIns="109650" numCol="1" spcCol="0" rtlCol="0" fromWordArt="0" anchor="b" anchorCtr="0" forceAA="0" compatLnSpc="1">
              <a:prstTxWarp prst="textNoShape">
                <a:avLst/>
              </a:prstTxWarp>
              <a:noAutofit/>
            </a:bodyPr>
            <a:lstStyle/>
            <a:p>
              <a:pPr algn="ctr" defTabSz="1095864" fontAlgn="base">
                <a:spcBef>
                  <a:spcPct val="0"/>
                </a:spcBef>
                <a:spcAft>
                  <a:spcPct val="0"/>
                </a:spcAft>
                <a:defRPr/>
              </a:pPr>
              <a:endParaRPr lang="en-US" sz="2400" kern="0" spc="-60" dirty="0">
                <a:solidFill>
                  <a:srgbClr val="505050">
                    <a:lumMod val="65000"/>
                    <a:lumOff val="35000"/>
                  </a:srgbClr>
                </a:solidFill>
                <a:latin typeface="Segoe UI" panose="020B0502040204020203" pitchFamily="34" charset="0"/>
                <a:ea typeface="Segoe UI" panose="020B0502040204020203" pitchFamily="34" charset="0"/>
                <a:cs typeface="Segoe UI" panose="020B0502040204020203" pitchFamily="34" charset="0"/>
              </a:endParaRPr>
            </a:p>
          </p:txBody>
        </p:sp>
        <p:sp>
          <p:nvSpPr>
            <p:cNvPr id="37" name="Rectangle 36"/>
            <p:cNvSpPr/>
            <p:nvPr/>
          </p:nvSpPr>
          <p:spPr bwMode="auto">
            <a:xfrm>
              <a:off x="814417" y="4588407"/>
              <a:ext cx="333651" cy="321902"/>
            </a:xfrm>
            <a:prstGeom prst="rect">
              <a:avLst/>
            </a:pr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07" tIns="46604" rIns="46604" bIns="93207" numCol="1" spcCol="0" rtlCol="0" fromWordArt="0" anchor="b" anchorCtr="0" forceAA="0" compatLnSpc="1">
              <a:prstTxWarp prst="textNoShape">
                <a:avLst/>
              </a:prstTxWarp>
              <a:noAutofit/>
            </a:bodyPr>
            <a:lstStyle/>
            <a:p>
              <a:pPr algn="ctr" defTabSz="931574" fontAlgn="base">
                <a:spcBef>
                  <a:spcPct val="0"/>
                </a:spcBef>
                <a:spcAft>
                  <a:spcPct val="0"/>
                </a:spcAft>
                <a:defRPr/>
              </a:pPr>
              <a:endParaRPr lang="en-US" kern="0" spc="-51" dirty="0">
                <a:solidFill>
                  <a:srgbClr val="505050">
                    <a:lumMod val="65000"/>
                    <a:lumOff val="35000"/>
                  </a:srgbClr>
                </a:solidFill>
                <a:latin typeface="Segoe UI" panose="020B0502040204020203" pitchFamily="34" charset="0"/>
                <a:ea typeface="Segoe UI" panose="020B0502040204020203" pitchFamily="34" charset="0"/>
                <a:cs typeface="Segoe UI" panose="020B0502040204020203" pitchFamily="34" charset="0"/>
              </a:endParaRPr>
            </a:p>
          </p:txBody>
        </p:sp>
        <p:sp>
          <p:nvSpPr>
            <p:cNvPr id="38" name="Frame 5"/>
            <p:cNvSpPr>
              <a:spLocks noChangeAspect="1"/>
            </p:cNvSpPr>
            <p:nvPr/>
          </p:nvSpPr>
          <p:spPr bwMode="auto">
            <a:xfrm>
              <a:off x="856938" y="4624635"/>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9650" tIns="54825" rIns="54825" bIns="109650" numCol="1" spcCol="0" rtlCol="0" fromWordArt="0" anchor="b" anchorCtr="0" forceAA="0" compatLnSpc="1">
              <a:prstTxWarp prst="textNoShape">
                <a:avLst/>
              </a:prstTxWarp>
              <a:noAutofit/>
            </a:bodyPr>
            <a:lstStyle/>
            <a:p>
              <a:pPr algn="ctr" defTabSz="1095864" fontAlgn="base">
                <a:spcBef>
                  <a:spcPct val="0"/>
                </a:spcBef>
                <a:spcAft>
                  <a:spcPct val="0"/>
                </a:spcAft>
                <a:defRPr/>
              </a:pPr>
              <a:endParaRPr lang="en-US" sz="2400" kern="0" spc="-60" dirty="0">
                <a:solidFill>
                  <a:srgbClr val="505050">
                    <a:lumMod val="65000"/>
                    <a:lumOff val="35000"/>
                  </a:srgbClr>
                </a:solidFill>
                <a:latin typeface="Segoe UI" panose="020B0502040204020203" pitchFamily="34" charset="0"/>
                <a:ea typeface="Segoe UI" panose="020B0502040204020203" pitchFamily="34" charset="0"/>
                <a:cs typeface="Segoe UI" panose="020B0502040204020203" pitchFamily="34" charset="0"/>
              </a:endParaRPr>
            </a:p>
          </p:txBody>
        </p:sp>
        <p:sp>
          <p:nvSpPr>
            <p:cNvPr id="39" name="Rectangle 38"/>
            <p:cNvSpPr/>
            <p:nvPr/>
          </p:nvSpPr>
          <p:spPr bwMode="auto">
            <a:xfrm>
              <a:off x="814417" y="4948865"/>
              <a:ext cx="333651" cy="321902"/>
            </a:xfrm>
            <a:prstGeom prst="rect">
              <a:avLst/>
            </a:prstGeom>
            <a:solidFill>
              <a:srgbClr val="B8D43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07" tIns="46604" rIns="46604" bIns="93207" numCol="1" spcCol="0" rtlCol="0" fromWordArt="0" anchor="b" anchorCtr="0" forceAA="0" compatLnSpc="1">
              <a:prstTxWarp prst="textNoShape">
                <a:avLst/>
              </a:prstTxWarp>
              <a:noAutofit/>
            </a:bodyPr>
            <a:lstStyle/>
            <a:p>
              <a:pPr algn="ctr" defTabSz="931574" fontAlgn="base">
                <a:spcBef>
                  <a:spcPct val="0"/>
                </a:spcBef>
                <a:spcAft>
                  <a:spcPct val="0"/>
                </a:spcAft>
                <a:defRPr/>
              </a:pPr>
              <a:endParaRPr lang="en-US" kern="0" spc="-51" dirty="0">
                <a:solidFill>
                  <a:srgbClr val="505050">
                    <a:lumMod val="65000"/>
                    <a:lumOff val="35000"/>
                  </a:srgbClr>
                </a:solidFill>
                <a:latin typeface="Segoe UI" panose="020B0502040204020203" pitchFamily="34" charset="0"/>
                <a:ea typeface="Segoe UI" panose="020B0502040204020203" pitchFamily="34" charset="0"/>
                <a:cs typeface="Segoe UI" panose="020B0502040204020203" pitchFamily="34" charset="0"/>
              </a:endParaRPr>
            </a:p>
          </p:txBody>
        </p:sp>
        <p:sp>
          <p:nvSpPr>
            <p:cNvPr id="40" name="Frame 5"/>
            <p:cNvSpPr>
              <a:spLocks noChangeAspect="1"/>
            </p:cNvSpPr>
            <p:nvPr/>
          </p:nvSpPr>
          <p:spPr bwMode="auto">
            <a:xfrm>
              <a:off x="856938" y="4985094"/>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9650" tIns="54825" rIns="54825" bIns="109650" numCol="1" spcCol="0" rtlCol="0" fromWordArt="0" anchor="b" anchorCtr="0" forceAA="0" compatLnSpc="1">
              <a:prstTxWarp prst="textNoShape">
                <a:avLst/>
              </a:prstTxWarp>
              <a:noAutofit/>
            </a:bodyPr>
            <a:lstStyle/>
            <a:p>
              <a:pPr algn="ctr" defTabSz="1095864" fontAlgn="base">
                <a:spcBef>
                  <a:spcPct val="0"/>
                </a:spcBef>
                <a:spcAft>
                  <a:spcPct val="0"/>
                </a:spcAft>
                <a:defRPr/>
              </a:pPr>
              <a:endParaRPr lang="en-US" sz="2400" kern="0" spc="-60" dirty="0">
                <a:solidFill>
                  <a:srgbClr val="505050">
                    <a:lumMod val="65000"/>
                    <a:lumOff val="35000"/>
                  </a:srgbClr>
                </a:solidFill>
                <a:latin typeface="Segoe UI" panose="020B0502040204020203" pitchFamily="34" charset="0"/>
                <a:ea typeface="Segoe UI" panose="020B0502040204020203" pitchFamily="34" charset="0"/>
                <a:cs typeface="Segoe UI" panose="020B0502040204020203" pitchFamily="34" charset="0"/>
              </a:endParaRPr>
            </a:p>
          </p:txBody>
        </p:sp>
        <p:sp>
          <p:nvSpPr>
            <p:cNvPr id="41" name="Rectangle 40"/>
            <p:cNvSpPr/>
            <p:nvPr/>
          </p:nvSpPr>
          <p:spPr bwMode="auto">
            <a:xfrm>
              <a:off x="814417" y="5307043"/>
              <a:ext cx="333651" cy="321902"/>
            </a:xfrm>
            <a:prstGeom prst="rect">
              <a:avLst/>
            </a:prstGeom>
            <a:solidFill>
              <a:srgbClr val="B8D43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07" tIns="46604" rIns="46604" bIns="93207" numCol="1" spcCol="0" rtlCol="0" fromWordArt="0" anchor="b" anchorCtr="0" forceAA="0" compatLnSpc="1">
              <a:prstTxWarp prst="textNoShape">
                <a:avLst/>
              </a:prstTxWarp>
              <a:noAutofit/>
            </a:bodyPr>
            <a:lstStyle/>
            <a:p>
              <a:pPr algn="ctr" defTabSz="931574" fontAlgn="base">
                <a:spcBef>
                  <a:spcPct val="0"/>
                </a:spcBef>
                <a:spcAft>
                  <a:spcPct val="0"/>
                </a:spcAft>
                <a:defRPr/>
              </a:pPr>
              <a:endParaRPr lang="en-US" kern="0" spc="-51" dirty="0">
                <a:solidFill>
                  <a:srgbClr val="505050">
                    <a:lumMod val="65000"/>
                    <a:lumOff val="35000"/>
                  </a:srgbClr>
                </a:solidFill>
                <a:latin typeface="Segoe UI" panose="020B0502040204020203" pitchFamily="34" charset="0"/>
                <a:ea typeface="Segoe UI" panose="020B0502040204020203" pitchFamily="34" charset="0"/>
                <a:cs typeface="Segoe UI" panose="020B0502040204020203" pitchFamily="34" charset="0"/>
              </a:endParaRPr>
            </a:p>
          </p:txBody>
        </p:sp>
        <p:sp>
          <p:nvSpPr>
            <p:cNvPr id="42" name="Frame 5"/>
            <p:cNvSpPr>
              <a:spLocks noChangeAspect="1"/>
            </p:cNvSpPr>
            <p:nvPr/>
          </p:nvSpPr>
          <p:spPr bwMode="auto">
            <a:xfrm>
              <a:off x="856938" y="5343272"/>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9650" tIns="54825" rIns="54825" bIns="109650" numCol="1" spcCol="0" rtlCol="0" fromWordArt="0" anchor="b" anchorCtr="0" forceAA="0" compatLnSpc="1">
              <a:prstTxWarp prst="textNoShape">
                <a:avLst/>
              </a:prstTxWarp>
              <a:noAutofit/>
            </a:bodyPr>
            <a:lstStyle/>
            <a:p>
              <a:pPr algn="ctr" defTabSz="1095864" fontAlgn="base">
                <a:spcBef>
                  <a:spcPct val="0"/>
                </a:spcBef>
                <a:spcAft>
                  <a:spcPct val="0"/>
                </a:spcAft>
                <a:defRPr/>
              </a:pPr>
              <a:endParaRPr lang="en-US" sz="2400" kern="0" spc="-60" dirty="0">
                <a:solidFill>
                  <a:srgbClr val="505050">
                    <a:lumMod val="65000"/>
                    <a:lumOff val="35000"/>
                  </a:srgbClr>
                </a:solidFill>
                <a:latin typeface="Segoe UI" panose="020B0502040204020203" pitchFamily="34" charset="0"/>
                <a:ea typeface="Segoe UI" panose="020B0502040204020203" pitchFamily="34" charset="0"/>
                <a:cs typeface="Segoe UI" panose="020B0502040204020203" pitchFamily="34" charset="0"/>
              </a:endParaRPr>
            </a:p>
          </p:txBody>
        </p:sp>
        <p:sp>
          <p:nvSpPr>
            <p:cNvPr id="43" name="Rectangle 42"/>
            <p:cNvSpPr/>
            <p:nvPr/>
          </p:nvSpPr>
          <p:spPr bwMode="auto">
            <a:xfrm>
              <a:off x="814417" y="5665173"/>
              <a:ext cx="333651" cy="321902"/>
            </a:xfrm>
            <a:prstGeom prst="rect">
              <a:avLst/>
            </a:prstGeom>
            <a:solidFill>
              <a:srgbClr val="B8D43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07" tIns="46604" rIns="46604" bIns="93207" numCol="1" spcCol="0" rtlCol="0" fromWordArt="0" anchor="b" anchorCtr="0" forceAA="0" compatLnSpc="1">
              <a:prstTxWarp prst="textNoShape">
                <a:avLst/>
              </a:prstTxWarp>
              <a:noAutofit/>
            </a:bodyPr>
            <a:lstStyle/>
            <a:p>
              <a:pPr algn="ctr" defTabSz="931574" fontAlgn="base">
                <a:spcBef>
                  <a:spcPct val="0"/>
                </a:spcBef>
                <a:spcAft>
                  <a:spcPct val="0"/>
                </a:spcAft>
                <a:defRPr/>
              </a:pPr>
              <a:endParaRPr lang="en-US" kern="0" spc="-51" dirty="0">
                <a:solidFill>
                  <a:srgbClr val="505050">
                    <a:lumMod val="65000"/>
                    <a:lumOff val="35000"/>
                  </a:srgbClr>
                </a:solidFill>
                <a:latin typeface="Segoe UI" panose="020B0502040204020203" pitchFamily="34" charset="0"/>
                <a:ea typeface="Segoe UI" panose="020B0502040204020203" pitchFamily="34" charset="0"/>
                <a:cs typeface="Segoe UI" panose="020B0502040204020203" pitchFamily="34" charset="0"/>
              </a:endParaRPr>
            </a:p>
          </p:txBody>
        </p:sp>
        <p:sp>
          <p:nvSpPr>
            <p:cNvPr id="44" name="Frame 5"/>
            <p:cNvSpPr>
              <a:spLocks noChangeAspect="1"/>
            </p:cNvSpPr>
            <p:nvPr/>
          </p:nvSpPr>
          <p:spPr bwMode="auto">
            <a:xfrm>
              <a:off x="856938" y="5701402"/>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9650" tIns="54825" rIns="54825" bIns="109650" numCol="1" spcCol="0" rtlCol="0" fromWordArt="0" anchor="b" anchorCtr="0" forceAA="0" compatLnSpc="1">
              <a:prstTxWarp prst="textNoShape">
                <a:avLst/>
              </a:prstTxWarp>
              <a:noAutofit/>
            </a:bodyPr>
            <a:lstStyle/>
            <a:p>
              <a:pPr algn="ctr" defTabSz="1095864" fontAlgn="base">
                <a:spcBef>
                  <a:spcPct val="0"/>
                </a:spcBef>
                <a:spcAft>
                  <a:spcPct val="0"/>
                </a:spcAft>
                <a:defRPr/>
              </a:pPr>
              <a:endParaRPr lang="en-US" sz="2400" kern="0" spc="-60" dirty="0">
                <a:solidFill>
                  <a:srgbClr val="505050">
                    <a:lumMod val="65000"/>
                    <a:lumOff val="35000"/>
                  </a:srgbClr>
                </a:solidFill>
                <a:latin typeface="Segoe UI" panose="020B0502040204020203" pitchFamily="34" charset="0"/>
                <a:ea typeface="Segoe UI" panose="020B0502040204020203" pitchFamily="34" charset="0"/>
                <a:cs typeface="Segoe UI" panose="020B0502040204020203" pitchFamily="34" charset="0"/>
              </a:endParaRPr>
            </a:p>
          </p:txBody>
        </p:sp>
      </p:grpSp>
      <p:grpSp>
        <p:nvGrpSpPr>
          <p:cNvPr id="56" name="4  Batch Analytics &amp; Visualizations"/>
          <p:cNvGrpSpPr/>
          <p:nvPr/>
        </p:nvGrpSpPr>
        <p:grpSpPr>
          <a:xfrm>
            <a:off x="5414319" y="1537137"/>
            <a:ext cx="3744147" cy="1227925"/>
            <a:chOff x="5450423" y="2008244"/>
            <a:chExt cx="3672108" cy="1204299"/>
          </a:xfrm>
        </p:grpSpPr>
        <p:sp>
          <p:nvSpPr>
            <p:cNvPr id="57" name="Rectangle 56"/>
            <p:cNvSpPr/>
            <p:nvPr/>
          </p:nvSpPr>
          <p:spPr bwMode="auto">
            <a:xfrm rot="16200000">
              <a:off x="6684327" y="774340"/>
              <a:ext cx="1204299" cy="3672108"/>
            </a:xfrm>
            <a:prstGeom prst="rect">
              <a:avLst/>
            </a:prstGeom>
            <a:solidFill>
              <a:schemeClr val="bg1">
                <a:alpha val="90000"/>
              </a:schemeClr>
            </a:solidFill>
            <a:ln w="190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93234" tIns="93234" rIns="0" bIns="93207" numCol="1" spcCol="0" rtlCol="0" fromWordArt="0" anchor="b" anchorCtr="0" forceAA="0" compatLnSpc="1">
              <a:prstTxWarp prst="textNoShape">
                <a:avLst/>
              </a:prstTxWarp>
              <a:noAutofit/>
            </a:bodyPr>
            <a:lstStyle/>
            <a:p>
              <a:pPr defTabSz="931574" fontAlgn="base">
                <a:lnSpc>
                  <a:spcPct val="90000"/>
                </a:lnSpc>
                <a:spcBef>
                  <a:spcPct val="0"/>
                </a:spcBef>
                <a:spcAft>
                  <a:spcPts val="612"/>
                </a:spcAft>
                <a:defRPr/>
              </a:pPr>
              <a:r>
                <a:rPr lang="en-US" sz="1122" b="1" kern="0" dirty="0">
                  <a:solidFill>
                    <a:srgbClr val="505050">
                      <a:lumMod val="65000"/>
                      <a:lumOff val="35000"/>
                    </a:srgbClr>
                  </a:solidFill>
                  <a:latin typeface="Segoe UI" panose="020B0502040204020203" pitchFamily="34" charset="0"/>
                  <a:ea typeface="Segoe UI Black" panose="020B0A02040204020203" pitchFamily="34" charset="0"/>
                  <a:cs typeface="Segoe UI" panose="020B0502040204020203" pitchFamily="34" charset="0"/>
                </a:rPr>
                <a:t>Cold Path Analytics</a:t>
              </a:r>
            </a:p>
            <a:p>
              <a:pPr defTabSz="931574" fontAlgn="base">
                <a:lnSpc>
                  <a:spcPct val="90000"/>
                </a:lnSpc>
                <a:spcBef>
                  <a:spcPct val="0"/>
                </a:spcBef>
                <a:spcAft>
                  <a:spcPts val="612"/>
                </a:spcAft>
                <a:defRPr/>
              </a:pPr>
              <a:r>
                <a:rPr lang="en-US" sz="1122" kern="0" dirty="0">
                  <a:solidFill>
                    <a:srgbClr val="505050">
                      <a:lumMod val="65000"/>
                      <a:lumOff val="35000"/>
                    </a:srgbClr>
                  </a:solidFill>
                  <a:latin typeface="Segoe UI" panose="020B0502040204020203" pitchFamily="34" charset="0"/>
                  <a:ea typeface="Segoe UI" panose="020B0502040204020203" pitchFamily="34" charset="0"/>
                  <a:cs typeface="Segoe UI" panose="020B0502040204020203" pitchFamily="34" charset="0"/>
                </a:rPr>
                <a:t>Azure HDInsight, AzureML </a:t>
              </a:r>
            </a:p>
            <a:p>
              <a:pPr defTabSz="931574" fontAlgn="base">
                <a:lnSpc>
                  <a:spcPct val="90000"/>
                </a:lnSpc>
                <a:spcBef>
                  <a:spcPct val="0"/>
                </a:spcBef>
                <a:spcAft>
                  <a:spcPts val="612"/>
                </a:spcAft>
                <a:defRPr/>
              </a:pPr>
              <a:r>
                <a:rPr lang="en-US" sz="1122" kern="0" dirty="0">
                  <a:solidFill>
                    <a:srgbClr val="505050">
                      <a:lumMod val="65000"/>
                      <a:lumOff val="35000"/>
                    </a:srgbClr>
                  </a:solidFill>
                  <a:latin typeface="Segoe UI" panose="020B0502040204020203" pitchFamily="34" charset="0"/>
                  <a:ea typeface="Segoe UI" panose="020B0502040204020203" pitchFamily="34" charset="0"/>
                  <a:cs typeface="Segoe UI" panose="020B0502040204020203" pitchFamily="34" charset="0"/>
                </a:rPr>
                <a:t>Azure Data Lake, Data Lake Analytics</a:t>
              </a:r>
            </a:p>
          </p:txBody>
        </p:sp>
        <p:sp>
          <p:nvSpPr>
            <p:cNvPr id="58" name="Donut 15"/>
            <p:cNvSpPr/>
            <p:nvPr/>
          </p:nvSpPr>
          <p:spPr bwMode="auto">
            <a:xfrm>
              <a:off x="8211129" y="2347651"/>
              <a:ext cx="201211" cy="200210"/>
            </a:xfrm>
            <a:custGeom>
              <a:avLst/>
              <a:gdLst/>
              <a:ahLst/>
              <a:cxnLst/>
              <a:rect l="l" t="t" r="r" b="b"/>
              <a:pathLst>
                <a:path w="786988" h="783276">
                  <a:moveTo>
                    <a:pt x="469995" y="99669"/>
                  </a:moveTo>
                  <a:cubicBezTo>
                    <a:pt x="349970" y="99669"/>
                    <a:pt x="252671" y="196968"/>
                    <a:pt x="252671" y="316993"/>
                  </a:cubicBezTo>
                  <a:cubicBezTo>
                    <a:pt x="252671" y="437018"/>
                    <a:pt x="349970" y="534317"/>
                    <a:pt x="469995" y="534317"/>
                  </a:cubicBezTo>
                  <a:cubicBezTo>
                    <a:pt x="590020" y="534317"/>
                    <a:pt x="687319" y="437018"/>
                    <a:pt x="687319" y="316993"/>
                  </a:cubicBezTo>
                  <a:cubicBezTo>
                    <a:pt x="687319" y="196968"/>
                    <a:pt x="590020" y="99669"/>
                    <a:pt x="469995" y="99669"/>
                  </a:cubicBezTo>
                  <a:close/>
                  <a:moveTo>
                    <a:pt x="469995" y="0"/>
                  </a:moveTo>
                  <a:cubicBezTo>
                    <a:pt x="645065" y="0"/>
                    <a:pt x="786988" y="141923"/>
                    <a:pt x="786988" y="316993"/>
                  </a:cubicBezTo>
                  <a:cubicBezTo>
                    <a:pt x="786988" y="492063"/>
                    <a:pt x="645065" y="633986"/>
                    <a:pt x="469995" y="633986"/>
                  </a:cubicBezTo>
                  <a:cubicBezTo>
                    <a:pt x="406791" y="633986"/>
                    <a:pt x="347908" y="615489"/>
                    <a:pt x="298782" y="583117"/>
                  </a:cubicBezTo>
                  <a:lnTo>
                    <a:pt x="118646" y="762954"/>
                  </a:lnTo>
                  <a:cubicBezTo>
                    <a:pt x="91472" y="790083"/>
                    <a:pt x="47451" y="790046"/>
                    <a:pt x="20322" y="762872"/>
                  </a:cubicBezTo>
                  <a:cubicBezTo>
                    <a:pt x="-6806" y="735698"/>
                    <a:pt x="-6770" y="691678"/>
                    <a:pt x="20404" y="664549"/>
                  </a:cubicBezTo>
                  <a:lnTo>
                    <a:pt x="201471" y="483783"/>
                  </a:lnTo>
                  <a:cubicBezTo>
                    <a:pt x="170460" y="435720"/>
                    <a:pt x="153002" y="378395"/>
                    <a:pt x="153002" y="316993"/>
                  </a:cubicBezTo>
                  <a:cubicBezTo>
                    <a:pt x="153002" y="141923"/>
                    <a:pt x="294925" y="0"/>
                    <a:pt x="469995" y="0"/>
                  </a:cubicBezTo>
                  <a:close/>
                </a:path>
              </a:pathLst>
            </a:custGeom>
            <a:gradFill>
              <a:gsLst>
                <a:gs pos="50000">
                  <a:srgbClr val="5EB6DA"/>
                </a:gs>
                <a:gs pos="50000">
                  <a:srgbClr val="3999C6"/>
                </a:gs>
              </a:gsLst>
              <a:lin ang="81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4" tIns="46616" rIns="46616" bIns="93234" numCol="1" spcCol="0" rtlCol="0" fromWordArt="0" anchor="b" anchorCtr="0" forceAA="0" compatLnSpc="1">
              <a:prstTxWarp prst="textNoShape">
                <a:avLst/>
              </a:prstTxWarp>
              <a:noAutofit/>
            </a:bodyPr>
            <a:lstStyle/>
            <a:p>
              <a:pPr algn="ctr" defTabSz="931932" fontAlgn="base">
                <a:spcBef>
                  <a:spcPct val="0"/>
                </a:spcBef>
                <a:spcAft>
                  <a:spcPct val="0"/>
                </a:spcAft>
                <a:defRPr/>
              </a:pPr>
              <a:endParaRPr lang="en-US" sz="1632" kern="0" spc="-51" dirty="0">
                <a:solidFill>
                  <a:srgbClr val="505050">
                    <a:lumMod val="65000"/>
                    <a:lumOff val="35000"/>
                  </a:srgbClr>
                </a:solidFill>
                <a:latin typeface="Segoe UI" panose="020B0502040204020203" pitchFamily="34" charset="0"/>
                <a:ea typeface="Segoe UI" panose="020B0502040204020203" pitchFamily="34" charset="0"/>
                <a:cs typeface="Segoe UI" panose="020B0502040204020203" pitchFamily="34" charset="0"/>
              </a:endParaRPr>
            </a:p>
          </p:txBody>
        </p:sp>
        <p:pic>
          <p:nvPicPr>
            <p:cNvPr id="60" name="Picture 59"/>
            <p:cNvPicPr>
              <a:picLocks noChangeAspect="1"/>
            </p:cNvPicPr>
            <p:nvPr/>
          </p:nvPicPr>
          <p:blipFill>
            <a:blip r:embed="rId3">
              <a:clrChange>
                <a:clrFrom>
                  <a:srgbClr val="FFFFFF"/>
                </a:clrFrom>
                <a:clrTo>
                  <a:srgbClr val="FFFFFF">
                    <a:alpha val="0"/>
                  </a:srgbClr>
                </a:clrTo>
              </a:clrChange>
            </a:blip>
            <a:stretch>
              <a:fillRect/>
            </a:stretch>
          </p:blipFill>
          <p:spPr>
            <a:xfrm>
              <a:off x="8011778" y="2480749"/>
              <a:ext cx="965079" cy="656115"/>
            </a:xfrm>
            <a:prstGeom prst="rect">
              <a:avLst/>
            </a:prstGeom>
          </p:spPr>
        </p:pic>
      </p:grpSp>
      <p:sp>
        <p:nvSpPr>
          <p:cNvPr id="105" name="Rectangle 104"/>
          <p:cNvSpPr/>
          <p:nvPr/>
        </p:nvSpPr>
        <p:spPr bwMode="auto">
          <a:xfrm rot="16200000">
            <a:off x="6860596" y="2681725"/>
            <a:ext cx="851593" cy="3744147"/>
          </a:xfrm>
          <a:prstGeom prst="rect">
            <a:avLst/>
          </a:prstGeom>
          <a:solidFill>
            <a:schemeClr val="bg1">
              <a:alpha val="90000"/>
            </a:schemeClr>
          </a:solidFill>
          <a:ln w="190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93234" tIns="93234" rIns="0" bIns="93207" numCol="1" spcCol="0" rtlCol="0" fromWordArt="0" anchor="b" anchorCtr="0" forceAA="0" compatLnSpc="1">
            <a:prstTxWarp prst="textNoShape">
              <a:avLst/>
            </a:prstTxWarp>
            <a:noAutofit/>
          </a:bodyPr>
          <a:lstStyle/>
          <a:p>
            <a:pPr defTabSz="931574" fontAlgn="base">
              <a:lnSpc>
                <a:spcPct val="90000"/>
              </a:lnSpc>
              <a:spcBef>
                <a:spcPct val="0"/>
              </a:spcBef>
              <a:spcAft>
                <a:spcPts val="612"/>
              </a:spcAft>
              <a:defRPr/>
            </a:pPr>
            <a:r>
              <a:rPr lang="en-US" sz="1122" b="1" kern="0" dirty="0">
                <a:solidFill>
                  <a:srgbClr val="505050">
                    <a:lumMod val="65000"/>
                    <a:lumOff val="35000"/>
                  </a:srgbClr>
                </a:solidFill>
                <a:latin typeface="Segoe UI" panose="020B0502040204020203" pitchFamily="34" charset="0"/>
                <a:ea typeface="Segoe UI Black" panose="020B0A02040204020203" pitchFamily="34" charset="0"/>
                <a:cs typeface="Segoe UI" panose="020B0502040204020203" pitchFamily="34" charset="0"/>
              </a:rPr>
              <a:t>Hot Path Business Logic</a:t>
            </a:r>
          </a:p>
          <a:p>
            <a:pPr defTabSz="931574" fontAlgn="base">
              <a:lnSpc>
                <a:spcPct val="90000"/>
              </a:lnSpc>
              <a:spcBef>
                <a:spcPct val="0"/>
              </a:spcBef>
              <a:spcAft>
                <a:spcPts val="612"/>
              </a:spcAft>
              <a:defRPr/>
            </a:pPr>
            <a:r>
              <a:rPr lang="en-US" sz="1122" kern="0" dirty="0">
                <a:solidFill>
                  <a:srgbClr val="505050">
                    <a:lumMod val="65000"/>
                    <a:lumOff val="35000"/>
                  </a:srgbClr>
                </a:solidFill>
                <a:latin typeface="Segoe UI" panose="020B0502040204020203" pitchFamily="34" charset="0"/>
                <a:ea typeface="Segoe UI" panose="020B0502040204020203" pitchFamily="34" charset="0"/>
                <a:cs typeface="Segoe UI" panose="020B0502040204020203" pitchFamily="34" charset="0"/>
              </a:rPr>
              <a:t>Service Fabric &amp; </a:t>
            </a:r>
          </a:p>
          <a:p>
            <a:pPr defTabSz="931574" fontAlgn="base">
              <a:lnSpc>
                <a:spcPct val="90000"/>
              </a:lnSpc>
              <a:spcBef>
                <a:spcPct val="0"/>
              </a:spcBef>
              <a:spcAft>
                <a:spcPts val="612"/>
              </a:spcAft>
              <a:defRPr/>
            </a:pPr>
            <a:r>
              <a:rPr lang="en-US" sz="1122" kern="0" dirty="0">
                <a:solidFill>
                  <a:srgbClr val="505050">
                    <a:lumMod val="65000"/>
                    <a:lumOff val="35000"/>
                  </a:srgbClr>
                </a:solidFill>
                <a:latin typeface="Segoe UI" panose="020B0502040204020203" pitchFamily="34" charset="0"/>
                <a:ea typeface="Segoe UI" panose="020B0502040204020203" pitchFamily="34" charset="0"/>
                <a:cs typeface="Segoe UI" panose="020B0502040204020203" pitchFamily="34" charset="0"/>
              </a:rPr>
              <a:t>Actor Framework</a:t>
            </a:r>
          </a:p>
        </p:txBody>
      </p:sp>
      <p:pic>
        <p:nvPicPr>
          <p:cNvPr id="106" name="Picture 105"/>
          <p:cNvPicPr>
            <a:picLocks noChangeAspect="1"/>
          </p:cNvPicPr>
          <p:nvPr/>
        </p:nvPicPr>
        <p:blipFill>
          <a:blip r:embed="rId4">
            <a:clrChange>
              <a:clrFrom>
                <a:srgbClr val="FFFFFF"/>
              </a:clrFrom>
              <a:clrTo>
                <a:srgbClr val="FFFFFF">
                  <a:alpha val="0"/>
                </a:srgbClr>
              </a:clrTo>
            </a:clrChange>
          </a:blip>
          <a:stretch>
            <a:fillRect/>
          </a:stretch>
        </p:blipFill>
        <p:spPr>
          <a:xfrm>
            <a:off x="7327412" y="4308962"/>
            <a:ext cx="1062461" cy="566277"/>
          </a:xfrm>
          <a:prstGeom prst="rect">
            <a:avLst/>
          </a:prstGeom>
        </p:spPr>
      </p:pic>
      <p:pic>
        <p:nvPicPr>
          <p:cNvPr id="119" name="Picture 11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36257" y="4249337"/>
            <a:ext cx="487323" cy="487323"/>
          </a:xfrm>
          <a:prstGeom prst="rect">
            <a:avLst/>
          </a:prstGeom>
        </p:spPr>
      </p:pic>
      <p:cxnSp>
        <p:nvCxnSpPr>
          <p:cNvPr id="120" name="2 fg"/>
          <p:cNvCxnSpPr/>
          <p:nvPr/>
        </p:nvCxnSpPr>
        <p:spPr>
          <a:xfrm flipV="1">
            <a:off x="878476" y="5112954"/>
            <a:ext cx="352404" cy="3641"/>
          </a:xfrm>
          <a:prstGeom prst="straightConnector1">
            <a:avLst/>
          </a:prstGeom>
          <a:ln w="31750">
            <a:solidFill>
              <a:schemeClr val="bg1">
                <a:lumMod val="5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1" name="2 fg"/>
          <p:cNvCxnSpPr/>
          <p:nvPr/>
        </p:nvCxnSpPr>
        <p:spPr>
          <a:xfrm flipV="1">
            <a:off x="872797" y="5367129"/>
            <a:ext cx="346714" cy="114623"/>
          </a:xfrm>
          <a:prstGeom prst="straightConnector1">
            <a:avLst/>
          </a:prstGeom>
          <a:ln w="31750">
            <a:solidFill>
              <a:schemeClr val="bg1">
                <a:lumMod val="5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2" name="2 fg"/>
          <p:cNvCxnSpPr/>
          <p:nvPr/>
        </p:nvCxnSpPr>
        <p:spPr>
          <a:xfrm flipV="1">
            <a:off x="879988" y="4177176"/>
            <a:ext cx="340279" cy="204064"/>
          </a:xfrm>
          <a:prstGeom prst="straightConnector1">
            <a:avLst/>
          </a:prstGeom>
          <a:ln w="31750">
            <a:solidFill>
              <a:schemeClr val="bg1">
                <a:lumMod val="5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7" name="2   Arrow fg"/>
          <p:cNvCxnSpPr/>
          <p:nvPr/>
        </p:nvCxnSpPr>
        <p:spPr>
          <a:xfrm>
            <a:off x="2891527" y="3801713"/>
            <a:ext cx="780604" cy="2263"/>
          </a:xfrm>
          <a:prstGeom prst="straightConnector1">
            <a:avLst/>
          </a:prstGeom>
          <a:ln w="31750">
            <a:solidFill>
              <a:schemeClr val="bg1">
                <a:lumMod val="5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8" name="2   Arrow fg"/>
          <p:cNvCxnSpPr>
            <a:cxnSpLocks/>
          </p:cNvCxnSpPr>
          <p:nvPr/>
        </p:nvCxnSpPr>
        <p:spPr>
          <a:xfrm>
            <a:off x="886833" y="2549606"/>
            <a:ext cx="2817152" cy="0"/>
          </a:xfrm>
          <a:prstGeom prst="straightConnector1">
            <a:avLst/>
          </a:prstGeom>
          <a:ln w="31750">
            <a:solidFill>
              <a:schemeClr val="bg1">
                <a:lumMod val="5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9" name="2   Arrow fg"/>
          <p:cNvCxnSpPr>
            <a:cxnSpLocks/>
          </p:cNvCxnSpPr>
          <p:nvPr/>
        </p:nvCxnSpPr>
        <p:spPr>
          <a:xfrm>
            <a:off x="886831" y="2187774"/>
            <a:ext cx="2817153" cy="0"/>
          </a:xfrm>
          <a:prstGeom prst="straightConnector1">
            <a:avLst/>
          </a:prstGeom>
          <a:ln w="31750">
            <a:solidFill>
              <a:schemeClr val="bg1">
                <a:lumMod val="5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0" name="2   Arrow fg"/>
          <p:cNvCxnSpPr>
            <a:cxnSpLocks/>
          </p:cNvCxnSpPr>
          <p:nvPr/>
        </p:nvCxnSpPr>
        <p:spPr>
          <a:xfrm>
            <a:off x="886832" y="2902680"/>
            <a:ext cx="2785299" cy="0"/>
          </a:xfrm>
          <a:prstGeom prst="straightConnector1">
            <a:avLst/>
          </a:prstGeom>
          <a:ln w="31750">
            <a:solidFill>
              <a:schemeClr val="bg1">
                <a:lumMod val="5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1" name="2 fg"/>
          <p:cNvCxnSpPr/>
          <p:nvPr/>
        </p:nvCxnSpPr>
        <p:spPr>
          <a:xfrm>
            <a:off x="882604" y="3282229"/>
            <a:ext cx="332048" cy="163231"/>
          </a:xfrm>
          <a:prstGeom prst="straightConnector1">
            <a:avLst/>
          </a:prstGeom>
          <a:ln w="31750">
            <a:solidFill>
              <a:schemeClr val="bg1">
                <a:lumMod val="5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2" name="2 fg"/>
          <p:cNvCxnSpPr/>
          <p:nvPr/>
        </p:nvCxnSpPr>
        <p:spPr>
          <a:xfrm>
            <a:off x="886072" y="3662723"/>
            <a:ext cx="333441" cy="59287"/>
          </a:xfrm>
          <a:prstGeom prst="straightConnector1">
            <a:avLst/>
          </a:prstGeom>
          <a:ln w="31750">
            <a:solidFill>
              <a:schemeClr val="bg1">
                <a:lumMod val="5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3" name="2 fg"/>
          <p:cNvCxnSpPr/>
          <p:nvPr/>
        </p:nvCxnSpPr>
        <p:spPr>
          <a:xfrm flipV="1">
            <a:off x="888628" y="3948457"/>
            <a:ext cx="326023" cy="88651"/>
          </a:xfrm>
          <a:prstGeom prst="straightConnector1">
            <a:avLst/>
          </a:prstGeom>
          <a:ln w="31750">
            <a:solidFill>
              <a:schemeClr val="bg1">
                <a:lumMod val="5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56" name="Group 155"/>
          <p:cNvGrpSpPr/>
          <p:nvPr/>
        </p:nvGrpSpPr>
        <p:grpSpPr>
          <a:xfrm>
            <a:off x="3724745" y="1538830"/>
            <a:ext cx="1173242" cy="4258448"/>
            <a:chOff x="3650831" y="1508521"/>
            <a:chExt cx="1150505" cy="3976275"/>
          </a:xfrm>
        </p:grpSpPr>
        <p:sp>
          <p:nvSpPr>
            <p:cNvPr id="108" name="Rectangle 107"/>
            <p:cNvSpPr/>
            <p:nvPr/>
          </p:nvSpPr>
          <p:spPr bwMode="auto">
            <a:xfrm>
              <a:off x="3650831" y="1508521"/>
              <a:ext cx="1150505" cy="3976275"/>
            </a:xfrm>
            <a:prstGeom prst="rect">
              <a:avLst/>
            </a:prstGeom>
            <a:solidFill>
              <a:schemeClr val="bg1">
                <a:alpha val="90000"/>
              </a:schemeClr>
            </a:solidFill>
            <a:ln w="190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4" tIns="93234" rIns="0" bIns="93207" numCol="1" spcCol="0" rtlCol="0" fromWordArt="0" anchor="b" anchorCtr="0" forceAA="0" compatLnSpc="1">
              <a:prstTxWarp prst="textNoShape">
                <a:avLst/>
              </a:prstTxWarp>
              <a:noAutofit/>
            </a:bodyPr>
            <a:lstStyle/>
            <a:p>
              <a:pPr defTabSz="931574" fontAlgn="base">
                <a:lnSpc>
                  <a:spcPct val="90000"/>
                </a:lnSpc>
                <a:spcBef>
                  <a:spcPct val="0"/>
                </a:spcBef>
                <a:defRPr/>
              </a:pPr>
              <a:r>
                <a:rPr lang="en-US" sz="1122" b="1" kern="0" dirty="0">
                  <a:solidFill>
                    <a:srgbClr val="505050">
                      <a:lumMod val="65000"/>
                      <a:lumOff val="35000"/>
                    </a:srgbClr>
                  </a:solidFill>
                  <a:latin typeface="Segoe UI" panose="020B0502040204020203" pitchFamily="34" charset="0"/>
                  <a:ea typeface="Segoe UI Black" panose="020B0A02040204020203" pitchFamily="34" charset="0"/>
                  <a:cs typeface="Segoe UI" panose="020B0502040204020203" pitchFamily="34" charset="0"/>
                </a:rPr>
                <a:t>Cloud Gateway</a:t>
              </a:r>
            </a:p>
            <a:p>
              <a:pPr defTabSz="931574" fontAlgn="base">
                <a:lnSpc>
                  <a:spcPct val="90000"/>
                </a:lnSpc>
                <a:spcBef>
                  <a:spcPct val="0"/>
                </a:spcBef>
                <a:defRPr/>
              </a:pPr>
              <a:endParaRPr lang="en-US" sz="816" kern="0" dirty="0">
                <a:solidFill>
                  <a:srgbClr val="505050">
                    <a:lumMod val="65000"/>
                    <a:lumOff val="35000"/>
                  </a:srgbClr>
                </a:solidFill>
                <a:latin typeface="Segoe UI" panose="020B0502040204020203" pitchFamily="34" charset="0"/>
                <a:ea typeface="Segoe UI" panose="020B0502040204020203" pitchFamily="34" charset="0"/>
                <a:cs typeface="Segoe UI" panose="020B0502040204020203" pitchFamily="34" charset="0"/>
              </a:endParaRPr>
            </a:p>
            <a:p>
              <a:pPr defTabSz="931574" fontAlgn="base">
                <a:lnSpc>
                  <a:spcPct val="90000"/>
                </a:lnSpc>
                <a:spcBef>
                  <a:spcPct val="0"/>
                </a:spcBef>
                <a:defRPr/>
              </a:pPr>
              <a:r>
                <a:rPr lang="en-US" sz="1122" kern="0" dirty="0">
                  <a:solidFill>
                    <a:srgbClr val="505050">
                      <a:lumMod val="65000"/>
                      <a:lumOff val="35000"/>
                    </a:srgbClr>
                  </a:solidFill>
                  <a:latin typeface="Segoe UI" panose="020B0502040204020203" pitchFamily="34" charset="0"/>
                  <a:ea typeface="Segoe UI" panose="020B0502040204020203" pitchFamily="34" charset="0"/>
                  <a:cs typeface="Segoe UI" panose="020B0502040204020203" pitchFamily="34" charset="0"/>
                </a:rPr>
                <a:t>IoT Hub</a:t>
              </a:r>
            </a:p>
          </p:txBody>
        </p:sp>
        <p:pic>
          <p:nvPicPr>
            <p:cNvPr id="154" name="Picture 153"/>
            <p:cNvPicPr>
              <a:picLocks noChangeAspect="1"/>
            </p:cNvPicPr>
            <p:nvPr/>
          </p:nvPicPr>
          <p:blipFill rotWithShape="1">
            <a:blip r:embed="rId6"/>
            <a:srcRect l="21003" r="21522"/>
            <a:stretch/>
          </p:blipFill>
          <p:spPr>
            <a:xfrm>
              <a:off x="3834021" y="4101270"/>
              <a:ext cx="795595" cy="672426"/>
            </a:xfrm>
            <a:prstGeom prst="rect">
              <a:avLst/>
            </a:prstGeom>
          </p:spPr>
        </p:pic>
      </p:grpSp>
      <p:sp>
        <p:nvSpPr>
          <p:cNvPr id="62" name="Rectangle 61"/>
          <p:cNvSpPr/>
          <p:nvPr/>
        </p:nvSpPr>
        <p:spPr bwMode="auto">
          <a:xfrm rot="16200000">
            <a:off x="6838092" y="1625446"/>
            <a:ext cx="896598" cy="3744147"/>
          </a:xfrm>
          <a:prstGeom prst="rect">
            <a:avLst/>
          </a:prstGeom>
          <a:solidFill>
            <a:schemeClr val="bg1">
              <a:alpha val="90000"/>
            </a:schemeClr>
          </a:solidFill>
          <a:ln w="190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93234" tIns="93234" rIns="0" bIns="93207" numCol="1" spcCol="0" rtlCol="0" fromWordArt="0" anchor="b" anchorCtr="0" forceAA="0" compatLnSpc="1">
            <a:prstTxWarp prst="textNoShape">
              <a:avLst/>
            </a:prstTxWarp>
            <a:noAutofit/>
          </a:bodyPr>
          <a:lstStyle/>
          <a:p>
            <a:pPr defTabSz="931574" fontAlgn="base">
              <a:lnSpc>
                <a:spcPct val="90000"/>
              </a:lnSpc>
              <a:spcBef>
                <a:spcPct val="0"/>
              </a:spcBef>
              <a:spcAft>
                <a:spcPts val="612"/>
              </a:spcAft>
              <a:defRPr/>
            </a:pPr>
            <a:r>
              <a:rPr lang="en-US" sz="1122" b="1" kern="0" dirty="0">
                <a:solidFill>
                  <a:srgbClr val="505050">
                    <a:lumMod val="65000"/>
                    <a:lumOff val="35000"/>
                  </a:srgbClr>
                </a:solidFill>
                <a:latin typeface="Segoe UI" panose="020B0502040204020203" pitchFamily="34" charset="0"/>
                <a:ea typeface="Segoe UI Black" panose="020B0A02040204020203" pitchFamily="34" charset="0"/>
                <a:cs typeface="Segoe UI" panose="020B0502040204020203" pitchFamily="34" charset="0"/>
              </a:rPr>
              <a:t>Hot Path Analytics</a:t>
            </a:r>
          </a:p>
          <a:p>
            <a:pPr defTabSz="931574" fontAlgn="base">
              <a:lnSpc>
                <a:spcPct val="90000"/>
              </a:lnSpc>
              <a:spcBef>
                <a:spcPct val="0"/>
              </a:spcBef>
              <a:spcAft>
                <a:spcPts val="612"/>
              </a:spcAft>
              <a:defRPr/>
            </a:pPr>
            <a:r>
              <a:rPr lang="en-US" sz="1122" kern="0" dirty="0">
                <a:solidFill>
                  <a:srgbClr val="505050">
                    <a:lumMod val="65000"/>
                    <a:lumOff val="35000"/>
                  </a:srgbClr>
                </a:solidFill>
                <a:latin typeface="Segoe UI" panose="020B0502040204020203" pitchFamily="34" charset="0"/>
                <a:ea typeface="Segoe UI" panose="020B0502040204020203" pitchFamily="34" charset="0"/>
                <a:cs typeface="Segoe UI" panose="020B0502040204020203" pitchFamily="34" charset="0"/>
              </a:rPr>
              <a:t>Azure Stream Analytics </a:t>
            </a:r>
          </a:p>
          <a:p>
            <a:pPr defTabSz="931574" fontAlgn="base">
              <a:lnSpc>
                <a:spcPct val="90000"/>
              </a:lnSpc>
              <a:spcBef>
                <a:spcPct val="0"/>
              </a:spcBef>
              <a:spcAft>
                <a:spcPts val="612"/>
              </a:spcAft>
              <a:defRPr/>
            </a:pPr>
            <a:r>
              <a:rPr lang="en-US" sz="1122" kern="0" dirty="0">
                <a:solidFill>
                  <a:srgbClr val="505050">
                    <a:lumMod val="65000"/>
                    <a:lumOff val="35000"/>
                  </a:srgbClr>
                </a:solidFill>
                <a:latin typeface="Segoe UI" panose="020B0502040204020203" pitchFamily="34" charset="0"/>
                <a:ea typeface="Segoe UI" panose="020B0502040204020203" pitchFamily="34" charset="0"/>
                <a:cs typeface="Segoe UI" panose="020B0502040204020203" pitchFamily="34" charset="0"/>
              </a:rPr>
              <a:t>Azure HDInsight Storm</a:t>
            </a:r>
          </a:p>
        </p:txBody>
      </p:sp>
      <p:pic>
        <p:nvPicPr>
          <p:cNvPr id="63" name="Picture 62"/>
          <p:cNvPicPr>
            <a:picLocks noChangeAspect="1"/>
          </p:cNvPicPr>
          <p:nvPr/>
        </p:nvPicPr>
        <p:blipFill>
          <a:blip r:embed="rId4">
            <a:clrChange>
              <a:clrFrom>
                <a:srgbClr val="FFFFFF"/>
              </a:clrFrom>
              <a:clrTo>
                <a:srgbClr val="FFFFFF">
                  <a:alpha val="0"/>
                </a:srgbClr>
              </a:clrTo>
            </a:clrChange>
          </a:blip>
          <a:stretch>
            <a:fillRect/>
          </a:stretch>
        </p:blipFill>
        <p:spPr>
          <a:xfrm>
            <a:off x="7356030" y="3174354"/>
            <a:ext cx="1062461" cy="593951"/>
          </a:xfrm>
          <a:prstGeom prst="rect">
            <a:avLst/>
          </a:prstGeom>
        </p:spPr>
      </p:pic>
      <p:sp>
        <p:nvSpPr>
          <p:cNvPr id="64" name="Freeform 63"/>
          <p:cNvSpPr/>
          <p:nvPr/>
        </p:nvSpPr>
        <p:spPr bwMode="auto">
          <a:xfrm>
            <a:off x="8098176" y="3411302"/>
            <a:ext cx="573606" cy="774427"/>
          </a:xfrm>
          <a:custGeom>
            <a:avLst/>
            <a:gdLst>
              <a:gd name="connsiteX0" fmla="*/ 0 w 562569"/>
              <a:gd name="connsiteY0" fmla="*/ 0 h 704480"/>
              <a:gd name="connsiteX1" fmla="*/ 0 w 562569"/>
              <a:gd name="connsiteY1" fmla="*/ 0 h 704480"/>
              <a:gd name="connsiteX2" fmla="*/ 506186 w 562569"/>
              <a:gd name="connsiteY2" fmla="*/ 568234 h 704480"/>
              <a:gd name="connsiteX3" fmla="*/ 522514 w 562569"/>
              <a:gd name="connsiteY3" fmla="*/ 620486 h 704480"/>
              <a:gd name="connsiteX4" fmla="*/ 535577 w 562569"/>
              <a:gd name="connsiteY4" fmla="*/ 649877 h 704480"/>
              <a:gd name="connsiteX5" fmla="*/ 538843 w 562569"/>
              <a:gd name="connsiteY5" fmla="*/ 666206 h 704480"/>
              <a:gd name="connsiteX6" fmla="*/ 551906 w 562569"/>
              <a:gd name="connsiteY6" fmla="*/ 679269 h 704480"/>
              <a:gd name="connsiteX7" fmla="*/ 551906 w 562569"/>
              <a:gd name="connsiteY7" fmla="*/ 672737 h 704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2569" h="704480">
                <a:moveTo>
                  <a:pt x="0" y="0"/>
                </a:moveTo>
                <a:lnTo>
                  <a:pt x="0" y="0"/>
                </a:lnTo>
                <a:cubicBezTo>
                  <a:pt x="168729" y="189411"/>
                  <a:pt x="340331" y="376301"/>
                  <a:pt x="506186" y="568234"/>
                </a:cubicBezTo>
                <a:cubicBezTo>
                  <a:pt x="525364" y="590428"/>
                  <a:pt x="515255" y="598709"/>
                  <a:pt x="522514" y="620486"/>
                </a:cubicBezTo>
                <a:cubicBezTo>
                  <a:pt x="533359" y="653020"/>
                  <a:pt x="530233" y="628504"/>
                  <a:pt x="535577" y="649877"/>
                </a:cubicBezTo>
                <a:cubicBezTo>
                  <a:pt x="536923" y="655262"/>
                  <a:pt x="536089" y="661387"/>
                  <a:pt x="538843" y="666206"/>
                </a:cubicBezTo>
                <a:cubicBezTo>
                  <a:pt x="601893" y="776543"/>
                  <a:pt x="515111" y="605679"/>
                  <a:pt x="551906" y="679269"/>
                </a:cubicBezTo>
                <a:lnTo>
                  <a:pt x="551906" y="672737"/>
                </a:lnTo>
              </a:path>
            </a:pathLst>
          </a:cu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239">
              <a:defRPr/>
            </a:pPr>
            <a:endParaRPr lang="en-US" kern="0" dirty="0">
              <a:solidFill>
                <a:srgbClr val="505050">
                  <a:lumMod val="65000"/>
                  <a:lumOff val="35000"/>
                </a:srgbClr>
              </a:solidFill>
              <a:latin typeface="Segoe UI" panose="020B0502040204020203" pitchFamily="34" charset="0"/>
              <a:cs typeface="Segoe UI" panose="020B0502040204020203" pitchFamily="34" charset="0"/>
            </a:endParaRPr>
          </a:p>
        </p:txBody>
      </p:sp>
      <p:grpSp>
        <p:nvGrpSpPr>
          <p:cNvPr id="67" name="Group 66"/>
          <p:cNvGrpSpPr/>
          <p:nvPr/>
        </p:nvGrpSpPr>
        <p:grpSpPr>
          <a:xfrm>
            <a:off x="8465438" y="3607371"/>
            <a:ext cx="295694" cy="223670"/>
            <a:chOff x="9441838" y="3565088"/>
            <a:chExt cx="1231545" cy="864052"/>
          </a:xfrm>
          <a:solidFill>
            <a:schemeClr val="bg1"/>
          </a:solidFill>
        </p:grpSpPr>
        <p:sp>
          <p:nvSpPr>
            <p:cNvPr id="71" name="Oval 70"/>
            <p:cNvSpPr/>
            <p:nvPr/>
          </p:nvSpPr>
          <p:spPr bwMode="auto">
            <a:xfrm>
              <a:off x="9916043" y="3671804"/>
              <a:ext cx="757340" cy="757336"/>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3234" tIns="93234" rIns="34968" bIns="34968" rtlCol="0" anchor="b" anchorCtr="0"/>
            <a:lstStyle/>
            <a:p>
              <a:pPr algn="ctr" defTabSz="950596">
                <a:defRPr/>
              </a:pPr>
              <a:endParaRPr lang="en-US" sz="816" kern="0" dirty="0">
                <a:solidFill>
                  <a:srgbClr val="505050">
                    <a:lumMod val="65000"/>
                    <a:lumOff val="35000"/>
                  </a:srgbClr>
                </a:solidFill>
                <a:latin typeface="Segoe UI" panose="020B0502040204020203" pitchFamily="34" charset="0"/>
                <a:ea typeface="Segoe UI" panose="020B0502040204020203" pitchFamily="34" charset="0"/>
                <a:cs typeface="Segoe UI" panose="020B0502040204020203" pitchFamily="34" charset="0"/>
              </a:endParaRPr>
            </a:p>
          </p:txBody>
        </p:sp>
        <p:sp>
          <p:nvSpPr>
            <p:cNvPr id="72" name="Oval 71"/>
            <p:cNvSpPr/>
            <p:nvPr/>
          </p:nvSpPr>
          <p:spPr bwMode="auto">
            <a:xfrm>
              <a:off x="9441838" y="3565088"/>
              <a:ext cx="971392" cy="57492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3234" tIns="93234" rIns="34968" bIns="34968" rtlCol="0" anchor="b" anchorCtr="0"/>
            <a:lstStyle/>
            <a:p>
              <a:pPr algn="ctr" defTabSz="950596">
                <a:defRPr/>
              </a:pPr>
              <a:endParaRPr lang="en-US" sz="816" kern="0" dirty="0">
                <a:solidFill>
                  <a:srgbClr val="505050">
                    <a:lumMod val="65000"/>
                    <a:lumOff val="35000"/>
                  </a:srgbClr>
                </a:solidFill>
                <a:latin typeface="Segoe UI" panose="020B0502040204020203" pitchFamily="34" charset="0"/>
                <a:ea typeface="Segoe UI" panose="020B0502040204020203" pitchFamily="34" charset="0"/>
                <a:cs typeface="Segoe UI" panose="020B0502040204020203" pitchFamily="34" charset="0"/>
              </a:endParaRPr>
            </a:p>
          </p:txBody>
        </p:sp>
      </p:grpSp>
      <p:pic>
        <p:nvPicPr>
          <p:cNvPr id="10258" name="Picture 18" descr="Image result for stream analytics logo 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237695" y="3284992"/>
            <a:ext cx="778753" cy="408846"/>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3"/>
          <p:cNvGrpSpPr/>
          <p:nvPr/>
        </p:nvGrpSpPr>
        <p:grpSpPr>
          <a:xfrm>
            <a:off x="9763051" y="1538832"/>
            <a:ext cx="2229742" cy="3471180"/>
            <a:chOff x="9572116" y="1508521"/>
            <a:chExt cx="2186530" cy="4003840"/>
          </a:xfrm>
        </p:grpSpPr>
        <p:sp>
          <p:nvSpPr>
            <p:cNvPr id="74" name="Rectangle 73"/>
            <p:cNvSpPr/>
            <p:nvPr/>
          </p:nvSpPr>
          <p:spPr bwMode="auto">
            <a:xfrm>
              <a:off x="9572116" y="1508521"/>
              <a:ext cx="2185272" cy="3976275"/>
            </a:xfrm>
            <a:prstGeom prst="rect">
              <a:avLst/>
            </a:prstGeom>
            <a:solidFill>
              <a:schemeClr val="bg1">
                <a:alpha val="90000"/>
              </a:schemeClr>
            </a:solidFill>
            <a:ln w="190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4" tIns="93234" rIns="0" bIns="93207" numCol="1" spcCol="0" rtlCol="0" fromWordArt="0" anchor="b" anchorCtr="0" forceAA="0" compatLnSpc="1">
              <a:prstTxWarp prst="textNoShape">
                <a:avLst/>
              </a:prstTxWarp>
              <a:noAutofit/>
            </a:bodyPr>
            <a:lstStyle/>
            <a:p>
              <a:pPr defTabSz="931574" fontAlgn="base">
                <a:lnSpc>
                  <a:spcPct val="90000"/>
                </a:lnSpc>
                <a:spcBef>
                  <a:spcPct val="0"/>
                </a:spcBef>
                <a:spcAft>
                  <a:spcPts val="612"/>
                </a:spcAft>
                <a:defRPr/>
              </a:pPr>
              <a:endParaRPr lang="en-US" sz="1122" kern="0" dirty="0">
                <a:solidFill>
                  <a:srgbClr val="505050">
                    <a:lumMod val="65000"/>
                    <a:lumOff val="35000"/>
                  </a:srgbClr>
                </a:solidFill>
                <a:latin typeface="Segoe UI" panose="020B0502040204020203" pitchFamily="34" charset="0"/>
                <a:ea typeface="Segoe UI" panose="020B0502040204020203" pitchFamily="34" charset="0"/>
                <a:cs typeface="Segoe UI" panose="020B0502040204020203" pitchFamily="34" charset="0"/>
              </a:endParaRPr>
            </a:p>
            <a:p>
              <a:pPr defTabSz="931574" fontAlgn="base">
                <a:lnSpc>
                  <a:spcPct val="90000"/>
                </a:lnSpc>
                <a:spcBef>
                  <a:spcPct val="0"/>
                </a:spcBef>
                <a:spcAft>
                  <a:spcPts val="612"/>
                </a:spcAft>
                <a:defRPr/>
              </a:pPr>
              <a:endParaRPr lang="en-US" sz="1122" kern="0" dirty="0">
                <a:solidFill>
                  <a:srgbClr val="505050">
                    <a:lumMod val="65000"/>
                    <a:lumOff val="35000"/>
                  </a:srgbClr>
                </a:solidFill>
                <a:latin typeface="Segoe UI" panose="020B0502040204020203" pitchFamily="34" charset="0"/>
                <a:ea typeface="Segoe UI" panose="020B0502040204020203" pitchFamily="34" charset="0"/>
                <a:cs typeface="Segoe UI" panose="020B0502040204020203" pitchFamily="34" charset="0"/>
              </a:endParaRPr>
            </a:p>
            <a:p>
              <a:pPr defTabSz="931574" fontAlgn="base">
                <a:lnSpc>
                  <a:spcPct val="90000"/>
                </a:lnSpc>
                <a:spcBef>
                  <a:spcPct val="0"/>
                </a:spcBef>
                <a:spcAft>
                  <a:spcPts val="612"/>
                </a:spcAft>
                <a:defRPr/>
              </a:pPr>
              <a:endParaRPr lang="en-US" sz="1122" kern="0" dirty="0">
                <a:solidFill>
                  <a:srgbClr val="505050">
                    <a:lumMod val="65000"/>
                    <a:lumOff val="35000"/>
                  </a:srgbClr>
                </a:solidFill>
                <a:latin typeface="Segoe UI" panose="020B0502040204020203" pitchFamily="34" charset="0"/>
                <a:ea typeface="Segoe UI" panose="020B0502040204020203" pitchFamily="34" charset="0"/>
                <a:cs typeface="Segoe UI" panose="020B0502040204020203" pitchFamily="34" charset="0"/>
              </a:endParaRPr>
            </a:p>
            <a:p>
              <a:pPr defTabSz="931574" fontAlgn="base">
                <a:lnSpc>
                  <a:spcPct val="90000"/>
                </a:lnSpc>
                <a:spcBef>
                  <a:spcPct val="0"/>
                </a:spcBef>
                <a:spcAft>
                  <a:spcPts val="612"/>
                </a:spcAft>
                <a:defRPr/>
              </a:pPr>
              <a:endParaRPr lang="en-US" sz="1122" kern="0" dirty="0">
                <a:solidFill>
                  <a:srgbClr val="505050">
                    <a:lumMod val="65000"/>
                    <a:lumOff val="35000"/>
                  </a:srgbClr>
                </a:solidFill>
                <a:latin typeface="Segoe UI" panose="020B0502040204020203" pitchFamily="34" charset="0"/>
                <a:ea typeface="Segoe UI" panose="020B0502040204020203" pitchFamily="34" charset="0"/>
                <a:cs typeface="Segoe UI" panose="020B0502040204020203" pitchFamily="34" charset="0"/>
              </a:endParaRPr>
            </a:p>
            <a:p>
              <a:pPr defTabSz="931574" fontAlgn="base">
                <a:lnSpc>
                  <a:spcPct val="90000"/>
                </a:lnSpc>
                <a:spcBef>
                  <a:spcPct val="0"/>
                </a:spcBef>
                <a:spcAft>
                  <a:spcPts val="612"/>
                </a:spcAft>
                <a:defRPr/>
              </a:pPr>
              <a:endParaRPr lang="en-US" sz="1122" kern="0" dirty="0">
                <a:solidFill>
                  <a:srgbClr val="505050">
                    <a:lumMod val="65000"/>
                    <a:lumOff val="35000"/>
                  </a:srgbClr>
                </a:solidFill>
                <a:latin typeface="Segoe UI" panose="020B0502040204020203" pitchFamily="34" charset="0"/>
                <a:ea typeface="Segoe UI" panose="020B0502040204020203" pitchFamily="34" charset="0"/>
                <a:cs typeface="Segoe UI" panose="020B0502040204020203" pitchFamily="34" charset="0"/>
              </a:endParaRPr>
            </a:p>
            <a:p>
              <a:pPr defTabSz="931574" fontAlgn="base">
                <a:lnSpc>
                  <a:spcPct val="90000"/>
                </a:lnSpc>
                <a:spcBef>
                  <a:spcPct val="0"/>
                </a:spcBef>
                <a:spcAft>
                  <a:spcPts val="612"/>
                </a:spcAft>
                <a:defRPr/>
              </a:pPr>
              <a:endParaRPr lang="en-US" sz="1122" kern="0" dirty="0">
                <a:solidFill>
                  <a:srgbClr val="505050">
                    <a:lumMod val="65000"/>
                    <a:lumOff val="35000"/>
                  </a:srgbClr>
                </a:solidFill>
                <a:latin typeface="Segoe UI" panose="020B0502040204020203" pitchFamily="34" charset="0"/>
                <a:ea typeface="Segoe UI" panose="020B0502040204020203" pitchFamily="34" charset="0"/>
                <a:cs typeface="Segoe UI" panose="020B0502040204020203" pitchFamily="34" charset="0"/>
              </a:endParaRPr>
            </a:p>
            <a:p>
              <a:pPr defTabSz="931574" fontAlgn="base">
                <a:lnSpc>
                  <a:spcPct val="90000"/>
                </a:lnSpc>
                <a:spcBef>
                  <a:spcPct val="0"/>
                </a:spcBef>
                <a:spcAft>
                  <a:spcPts val="612"/>
                </a:spcAft>
                <a:defRPr/>
              </a:pPr>
              <a:endParaRPr lang="en-US" sz="1122" kern="0" dirty="0">
                <a:solidFill>
                  <a:srgbClr val="505050">
                    <a:lumMod val="65000"/>
                    <a:lumOff val="35000"/>
                  </a:srgbClr>
                </a:solidFill>
                <a:latin typeface="Segoe UI" panose="020B0502040204020203" pitchFamily="34" charset="0"/>
                <a:ea typeface="Segoe UI" panose="020B0502040204020203" pitchFamily="34" charset="0"/>
                <a:cs typeface="Segoe UI" panose="020B0502040204020203" pitchFamily="34" charset="0"/>
              </a:endParaRPr>
            </a:p>
            <a:p>
              <a:pPr defTabSz="931574" fontAlgn="base">
                <a:lnSpc>
                  <a:spcPct val="90000"/>
                </a:lnSpc>
                <a:spcBef>
                  <a:spcPct val="0"/>
                </a:spcBef>
                <a:spcAft>
                  <a:spcPts val="612"/>
                </a:spcAft>
                <a:defRPr/>
              </a:pPr>
              <a:endParaRPr lang="en-US" sz="1122" kern="0" dirty="0">
                <a:solidFill>
                  <a:srgbClr val="505050">
                    <a:lumMod val="65000"/>
                    <a:lumOff val="35000"/>
                  </a:srgbClr>
                </a:solidFill>
                <a:latin typeface="Segoe UI" panose="020B0502040204020203" pitchFamily="34" charset="0"/>
                <a:ea typeface="Segoe UI" panose="020B0502040204020203" pitchFamily="34" charset="0"/>
                <a:cs typeface="Segoe UI" panose="020B0502040204020203" pitchFamily="34" charset="0"/>
              </a:endParaRPr>
            </a:p>
            <a:p>
              <a:pPr defTabSz="931574" fontAlgn="base">
                <a:lnSpc>
                  <a:spcPct val="90000"/>
                </a:lnSpc>
                <a:spcBef>
                  <a:spcPct val="0"/>
                </a:spcBef>
                <a:spcAft>
                  <a:spcPts val="612"/>
                </a:spcAft>
                <a:defRPr/>
              </a:pPr>
              <a:endParaRPr lang="en-US" sz="1122" kern="0" dirty="0">
                <a:solidFill>
                  <a:srgbClr val="505050">
                    <a:lumMod val="65000"/>
                    <a:lumOff val="35000"/>
                  </a:srgbClr>
                </a:solidFill>
                <a:latin typeface="Segoe UI" panose="020B0502040204020203" pitchFamily="34" charset="0"/>
                <a:ea typeface="Segoe UI" panose="020B0502040204020203" pitchFamily="34" charset="0"/>
                <a:cs typeface="Segoe UI" panose="020B0502040204020203" pitchFamily="34" charset="0"/>
              </a:endParaRPr>
            </a:p>
          </p:txBody>
        </p:sp>
        <p:sp>
          <p:nvSpPr>
            <p:cNvPr id="75" name="Freeform 74"/>
            <p:cNvSpPr>
              <a:spLocks noChangeAspect="1" noEditPoints="1"/>
            </p:cNvSpPr>
            <p:nvPr/>
          </p:nvSpPr>
          <p:spPr bwMode="black">
            <a:xfrm>
              <a:off x="9673092" y="3946996"/>
              <a:ext cx="907402" cy="284453"/>
            </a:xfrm>
            <a:custGeom>
              <a:avLst/>
              <a:gdLst>
                <a:gd name="T0" fmla="*/ 1075 w 1264"/>
                <a:gd name="T1" fmla="*/ 202 h 394"/>
                <a:gd name="T2" fmla="*/ 1075 w 1264"/>
                <a:gd name="T3" fmla="*/ 243 h 394"/>
                <a:gd name="T4" fmla="*/ 595 w 1264"/>
                <a:gd name="T5" fmla="*/ 29 h 394"/>
                <a:gd name="T6" fmla="*/ 480 w 1264"/>
                <a:gd name="T7" fmla="*/ 29 h 394"/>
                <a:gd name="T8" fmla="*/ 486 w 1264"/>
                <a:gd name="T9" fmla="*/ 10 h 394"/>
                <a:gd name="T10" fmla="*/ 611 w 1264"/>
                <a:gd name="T11" fmla="*/ 10 h 394"/>
                <a:gd name="T12" fmla="*/ 677 w 1264"/>
                <a:gd name="T13" fmla="*/ 105 h 394"/>
                <a:gd name="T14" fmla="*/ 704 w 1264"/>
                <a:gd name="T15" fmla="*/ 74 h 394"/>
                <a:gd name="T16" fmla="*/ 827 w 1264"/>
                <a:gd name="T17" fmla="*/ 68 h 394"/>
                <a:gd name="T18" fmla="*/ 773 w 1264"/>
                <a:gd name="T19" fmla="*/ 51 h 394"/>
                <a:gd name="T20" fmla="*/ 827 w 1264"/>
                <a:gd name="T21" fmla="*/ 51 h 394"/>
                <a:gd name="T22" fmla="*/ 829 w 1264"/>
                <a:gd name="T23" fmla="*/ 104 h 394"/>
                <a:gd name="T24" fmla="*/ 905 w 1264"/>
                <a:gd name="T25" fmla="*/ 73 h 394"/>
                <a:gd name="T26" fmla="*/ 905 w 1264"/>
                <a:gd name="T27" fmla="*/ 132 h 394"/>
                <a:gd name="T28" fmla="*/ 943 w 1264"/>
                <a:gd name="T29" fmla="*/ 133 h 394"/>
                <a:gd name="T30" fmla="*/ 943 w 1264"/>
                <a:gd name="T31" fmla="*/ 79 h 394"/>
                <a:gd name="T32" fmla="*/ 965 w 1264"/>
                <a:gd name="T33" fmla="*/ 67 h 394"/>
                <a:gd name="T34" fmla="*/ 1118 w 1264"/>
                <a:gd name="T35" fmla="*/ 102 h 394"/>
                <a:gd name="T36" fmla="*/ 1069 w 1264"/>
                <a:gd name="T37" fmla="*/ 49 h 394"/>
                <a:gd name="T38" fmla="*/ 1043 w 1264"/>
                <a:gd name="T39" fmla="*/ 73 h 394"/>
                <a:gd name="T40" fmla="*/ 1185 w 1264"/>
                <a:gd name="T41" fmla="*/ 16 h 394"/>
                <a:gd name="T42" fmla="*/ 1157 w 1264"/>
                <a:gd name="T43" fmla="*/ 65 h 394"/>
                <a:gd name="T44" fmla="*/ 1140 w 1264"/>
                <a:gd name="T45" fmla="*/ 51 h 394"/>
                <a:gd name="T46" fmla="*/ 1241 w 1264"/>
                <a:gd name="T47" fmla="*/ 153 h 394"/>
                <a:gd name="T48" fmla="*/ 1198 w 1264"/>
                <a:gd name="T49" fmla="*/ 51 h 394"/>
                <a:gd name="T50" fmla="*/ 1215 w 1264"/>
                <a:gd name="T51" fmla="*/ 65 h 394"/>
                <a:gd name="T52" fmla="*/ 682 w 1264"/>
                <a:gd name="T53" fmla="*/ 243 h 394"/>
                <a:gd name="T54" fmla="*/ 617 w 1264"/>
                <a:gd name="T55" fmla="*/ 365 h 394"/>
                <a:gd name="T56" fmla="*/ 634 w 1264"/>
                <a:gd name="T57" fmla="*/ 330 h 394"/>
                <a:gd name="T58" fmla="*/ 763 w 1264"/>
                <a:gd name="T59" fmla="*/ 287 h 394"/>
                <a:gd name="T60" fmla="*/ 694 w 1264"/>
                <a:gd name="T61" fmla="*/ 243 h 394"/>
                <a:gd name="T62" fmla="*/ 779 w 1264"/>
                <a:gd name="T63" fmla="*/ 283 h 394"/>
                <a:gd name="T64" fmla="*/ 829 w 1264"/>
                <a:gd name="T65" fmla="*/ 349 h 394"/>
                <a:gd name="T66" fmla="*/ 807 w 1264"/>
                <a:gd name="T67" fmla="*/ 267 h 394"/>
                <a:gd name="T68" fmla="*/ 861 w 1264"/>
                <a:gd name="T69" fmla="*/ 294 h 394"/>
                <a:gd name="T70" fmla="*/ 853 w 1264"/>
                <a:gd name="T71" fmla="*/ 326 h 394"/>
                <a:gd name="T72" fmla="*/ 1027 w 1264"/>
                <a:gd name="T73" fmla="*/ 262 h 394"/>
                <a:gd name="T74" fmla="*/ 968 w 1264"/>
                <a:gd name="T75" fmla="*/ 285 h 394"/>
                <a:gd name="T76" fmla="*/ 903 w 1264"/>
                <a:gd name="T77" fmla="*/ 243 h 394"/>
                <a:gd name="T78" fmla="*/ 981 w 1264"/>
                <a:gd name="T79" fmla="*/ 262 h 394"/>
                <a:gd name="T80" fmla="*/ 1135 w 1264"/>
                <a:gd name="T81" fmla="*/ 342 h 394"/>
                <a:gd name="T82" fmla="*/ 1188 w 1264"/>
                <a:gd name="T83" fmla="*/ 263 h 394"/>
                <a:gd name="T84" fmla="*/ 1188 w 1264"/>
                <a:gd name="T85" fmla="*/ 326 h 394"/>
                <a:gd name="T86" fmla="*/ 1200 w 1264"/>
                <a:gd name="T87" fmla="*/ 325 h 394"/>
                <a:gd name="T88" fmla="*/ 1201 w 1264"/>
                <a:gd name="T89" fmla="*/ 271 h 394"/>
                <a:gd name="T90" fmla="*/ 1222 w 1264"/>
                <a:gd name="T91" fmla="*/ 259 h 394"/>
                <a:gd name="T92" fmla="*/ 660 w 1264"/>
                <a:gd name="T93" fmla="*/ 17 h 394"/>
                <a:gd name="T94" fmla="*/ 649 w 1264"/>
                <a:gd name="T95" fmla="*/ 7 h 394"/>
                <a:gd name="T96" fmla="*/ 657 w 1264"/>
                <a:gd name="T97" fmla="*/ 51 h 394"/>
                <a:gd name="T98" fmla="*/ 465 w 1264"/>
                <a:gd name="T99" fmla="*/ 346 h 394"/>
                <a:gd name="T100" fmla="*/ 482 w 1264"/>
                <a:gd name="T101" fmla="*/ 217 h 394"/>
                <a:gd name="T102" fmla="*/ 273 w 1264"/>
                <a:gd name="T103" fmla="*/ 67 h 394"/>
                <a:gd name="T104" fmla="*/ 269 w 1264"/>
                <a:gd name="T105" fmla="*/ 306 h 394"/>
                <a:gd name="T106" fmla="*/ 308 w 1264"/>
                <a:gd name="T107" fmla="*/ 172 h 394"/>
                <a:gd name="T108" fmla="*/ 2 w 1264"/>
                <a:gd name="T109" fmla="*/ 348 h 394"/>
                <a:gd name="T110" fmla="*/ 180 w 1264"/>
                <a:gd name="T111" fmla="*/ 10 h 394"/>
                <a:gd name="T112" fmla="*/ 119 w 1264"/>
                <a:gd name="T113" fmla="*/ 154 h 394"/>
                <a:gd name="T114" fmla="*/ 180 w 1264"/>
                <a:gd name="T115" fmla="*/ 10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264" h="394">
                  <a:moveTo>
                    <a:pt x="1094" y="209"/>
                  </a:moveTo>
                  <a:cubicBezTo>
                    <a:pt x="1094" y="213"/>
                    <a:pt x="1093" y="215"/>
                    <a:pt x="1091" y="217"/>
                  </a:cubicBezTo>
                  <a:cubicBezTo>
                    <a:pt x="1089" y="219"/>
                    <a:pt x="1086" y="220"/>
                    <a:pt x="1083" y="220"/>
                  </a:cubicBezTo>
                  <a:cubicBezTo>
                    <a:pt x="1080" y="220"/>
                    <a:pt x="1077" y="219"/>
                    <a:pt x="1075" y="217"/>
                  </a:cubicBezTo>
                  <a:cubicBezTo>
                    <a:pt x="1073" y="215"/>
                    <a:pt x="1072" y="213"/>
                    <a:pt x="1072" y="209"/>
                  </a:cubicBezTo>
                  <a:cubicBezTo>
                    <a:pt x="1072" y="207"/>
                    <a:pt x="1073" y="204"/>
                    <a:pt x="1075" y="202"/>
                  </a:cubicBezTo>
                  <a:cubicBezTo>
                    <a:pt x="1077" y="200"/>
                    <a:pt x="1080" y="199"/>
                    <a:pt x="1083" y="199"/>
                  </a:cubicBezTo>
                  <a:cubicBezTo>
                    <a:pt x="1086" y="199"/>
                    <a:pt x="1089" y="200"/>
                    <a:pt x="1091" y="202"/>
                  </a:cubicBezTo>
                  <a:cubicBezTo>
                    <a:pt x="1093" y="204"/>
                    <a:pt x="1094" y="207"/>
                    <a:pt x="1094" y="209"/>
                  </a:cubicBezTo>
                  <a:close/>
                  <a:moveTo>
                    <a:pt x="1091" y="346"/>
                  </a:moveTo>
                  <a:cubicBezTo>
                    <a:pt x="1075" y="346"/>
                    <a:pt x="1075" y="346"/>
                    <a:pt x="1075" y="346"/>
                  </a:cubicBezTo>
                  <a:cubicBezTo>
                    <a:pt x="1075" y="243"/>
                    <a:pt x="1075" y="243"/>
                    <a:pt x="1075" y="243"/>
                  </a:cubicBezTo>
                  <a:cubicBezTo>
                    <a:pt x="1091" y="243"/>
                    <a:pt x="1091" y="243"/>
                    <a:pt x="1091" y="243"/>
                  </a:cubicBezTo>
                  <a:lnTo>
                    <a:pt x="1091" y="346"/>
                  </a:lnTo>
                  <a:close/>
                  <a:moveTo>
                    <a:pt x="611" y="154"/>
                  </a:moveTo>
                  <a:cubicBezTo>
                    <a:pt x="594" y="154"/>
                    <a:pt x="594" y="154"/>
                    <a:pt x="594" y="154"/>
                  </a:cubicBezTo>
                  <a:cubicBezTo>
                    <a:pt x="594" y="57"/>
                    <a:pt x="594" y="57"/>
                    <a:pt x="594" y="57"/>
                  </a:cubicBezTo>
                  <a:cubicBezTo>
                    <a:pt x="594" y="50"/>
                    <a:pt x="594" y="40"/>
                    <a:pt x="595" y="29"/>
                  </a:cubicBezTo>
                  <a:cubicBezTo>
                    <a:pt x="595" y="29"/>
                    <a:pt x="595" y="29"/>
                    <a:pt x="595" y="29"/>
                  </a:cubicBezTo>
                  <a:cubicBezTo>
                    <a:pt x="593" y="36"/>
                    <a:pt x="592" y="41"/>
                    <a:pt x="590" y="43"/>
                  </a:cubicBezTo>
                  <a:cubicBezTo>
                    <a:pt x="541" y="154"/>
                    <a:pt x="541" y="154"/>
                    <a:pt x="541" y="154"/>
                  </a:cubicBezTo>
                  <a:cubicBezTo>
                    <a:pt x="533" y="154"/>
                    <a:pt x="533" y="154"/>
                    <a:pt x="533" y="154"/>
                  </a:cubicBezTo>
                  <a:cubicBezTo>
                    <a:pt x="484" y="44"/>
                    <a:pt x="484" y="44"/>
                    <a:pt x="484" y="44"/>
                  </a:cubicBezTo>
                  <a:cubicBezTo>
                    <a:pt x="483" y="41"/>
                    <a:pt x="481" y="36"/>
                    <a:pt x="480" y="29"/>
                  </a:cubicBezTo>
                  <a:cubicBezTo>
                    <a:pt x="479" y="29"/>
                    <a:pt x="479" y="29"/>
                    <a:pt x="479" y="29"/>
                  </a:cubicBezTo>
                  <a:cubicBezTo>
                    <a:pt x="480" y="35"/>
                    <a:pt x="480" y="45"/>
                    <a:pt x="480" y="58"/>
                  </a:cubicBezTo>
                  <a:cubicBezTo>
                    <a:pt x="480" y="154"/>
                    <a:pt x="480" y="154"/>
                    <a:pt x="480" y="154"/>
                  </a:cubicBezTo>
                  <a:cubicBezTo>
                    <a:pt x="464" y="154"/>
                    <a:pt x="464" y="154"/>
                    <a:pt x="464" y="154"/>
                  </a:cubicBezTo>
                  <a:cubicBezTo>
                    <a:pt x="464" y="10"/>
                    <a:pt x="464" y="10"/>
                    <a:pt x="464" y="10"/>
                  </a:cubicBezTo>
                  <a:cubicBezTo>
                    <a:pt x="486" y="10"/>
                    <a:pt x="486" y="10"/>
                    <a:pt x="486" y="10"/>
                  </a:cubicBezTo>
                  <a:cubicBezTo>
                    <a:pt x="530" y="110"/>
                    <a:pt x="530" y="110"/>
                    <a:pt x="530" y="110"/>
                  </a:cubicBezTo>
                  <a:cubicBezTo>
                    <a:pt x="534" y="118"/>
                    <a:pt x="536" y="124"/>
                    <a:pt x="537" y="128"/>
                  </a:cubicBezTo>
                  <a:cubicBezTo>
                    <a:pt x="537" y="128"/>
                    <a:pt x="537" y="128"/>
                    <a:pt x="537" y="128"/>
                  </a:cubicBezTo>
                  <a:cubicBezTo>
                    <a:pt x="541" y="119"/>
                    <a:pt x="543" y="113"/>
                    <a:pt x="544" y="110"/>
                  </a:cubicBezTo>
                  <a:cubicBezTo>
                    <a:pt x="589" y="10"/>
                    <a:pt x="589" y="10"/>
                    <a:pt x="589" y="10"/>
                  </a:cubicBezTo>
                  <a:cubicBezTo>
                    <a:pt x="611" y="10"/>
                    <a:pt x="611" y="10"/>
                    <a:pt x="611" y="10"/>
                  </a:cubicBezTo>
                  <a:lnTo>
                    <a:pt x="611" y="154"/>
                  </a:lnTo>
                  <a:close/>
                  <a:moveTo>
                    <a:pt x="754" y="149"/>
                  </a:moveTo>
                  <a:cubicBezTo>
                    <a:pt x="746" y="154"/>
                    <a:pt x="737" y="157"/>
                    <a:pt x="726" y="157"/>
                  </a:cubicBezTo>
                  <a:cubicBezTo>
                    <a:pt x="717" y="157"/>
                    <a:pt x="708" y="154"/>
                    <a:pt x="701" y="150"/>
                  </a:cubicBezTo>
                  <a:cubicBezTo>
                    <a:pt x="693" y="146"/>
                    <a:pt x="687" y="140"/>
                    <a:pt x="683" y="132"/>
                  </a:cubicBezTo>
                  <a:cubicBezTo>
                    <a:pt x="679" y="124"/>
                    <a:pt x="677" y="115"/>
                    <a:pt x="677" y="105"/>
                  </a:cubicBezTo>
                  <a:cubicBezTo>
                    <a:pt x="677" y="88"/>
                    <a:pt x="682" y="75"/>
                    <a:pt x="692" y="64"/>
                  </a:cubicBezTo>
                  <a:cubicBezTo>
                    <a:pt x="701" y="54"/>
                    <a:pt x="714" y="49"/>
                    <a:pt x="731" y="49"/>
                  </a:cubicBezTo>
                  <a:cubicBezTo>
                    <a:pt x="740" y="49"/>
                    <a:pt x="747" y="50"/>
                    <a:pt x="754" y="54"/>
                  </a:cubicBezTo>
                  <a:cubicBezTo>
                    <a:pt x="754" y="71"/>
                    <a:pt x="754" y="71"/>
                    <a:pt x="754" y="71"/>
                  </a:cubicBezTo>
                  <a:cubicBezTo>
                    <a:pt x="747" y="65"/>
                    <a:pt x="738" y="63"/>
                    <a:pt x="730" y="63"/>
                  </a:cubicBezTo>
                  <a:cubicBezTo>
                    <a:pt x="719" y="63"/>
                    <a:pt x="711" y="67"/>
                    <a:pt x="704" y="74"/>
                  </a:cubicBezTo>
                  <a:cubicBezTo>
                    <a:pt x="697" y="82"/>
                    <a:pt x="694" y="92"/>
                    <a:pt x="694" y="104"/>
                  </a:cubicBezTo>
                  <a:cubicBezTo>
                    <a:pt x="694" y="116"/>
                    <a:pt x="697" y="125"/>
                    <a:pt x="703" y="132"/>
                  </a:cubicBezTo>
                  <a:cubicBezTo>
                    <a:pt x="710" y="139"/>
                    <a:pt x="718" y="143"/>
                    <a:pt x="729" y="143"/>
                  </a:cubicBezTo>
                  <a:cubicBezTo>
                    <a:pt x="738" y="143"/>
                    <a:pt x="746" y="140"/>
                    <a:pt x="754" y="134"/>
                  </a:cubicBezTo>
                  <a:lnTo>
                    <a:pt x="754" y="149"/>
                  </a:lnTo>
                  <a:close/>
                  <a:moveTo>
                    <a:pt x="827" y="68"/>
                  </a:moveTo>
                  <a:cubicBezTo>
                    <a:pt x="824" y="66"/>
                    <a:pt x="820" y="65"/>
                    <a:pt x="815" y="65"/>
                  </a:cubicBezTo>
                  <a:cubicBezTo>
                    <a:pt x="807" y="65"/>
                    <a:pt x="801" y="68"/>
                    <a:pt x="797" y="75"/>
                  </a:cubicBezTo>
                  <a:cubicBezTo>
                    <a:pt x="792" y="82"/>
                    <a:pt x="790" y="91"/>
                    <a:pt x="790" y="102"/>
                  </a:cubicBezTo>
                  <a:cubicBezTo>
                    <a:pt x="790" y="154"/>
                    <a:pt x="790" y="154"/>
                    <a:pt x="790" y="154"/>
                  </a:cubicBezTo>
                  <a:cubicBezTo>
                    <a:pt x="773" y="154"/>
                    <a:pt x="773" y="154"/>
                    <a:pt x="773" y="154"/>
                  </a:cubicBezTo>
                  <a:cubicBezTo>
                    <a:pt x="773" y="51"/>
                    <a:pt x="773" y="51"/>
                    <a:pt x="773" y="51"/>
                  </a:cubicBezTo>
                  <a:cubicBezTo>
                    <a:pt x="790" y="51"/>
                    <a:pt x="790" y="51"/>
                    <a:pt x="790" y="51"/>
                  </a:cubicBezTo>
                  <a:cubicBezTo>
                    <a:pt x="790" y="72"/>
                    <a:pt x="790" y="72"/>
                    <a:pt x="790" y="72"/>
                  </a:cubicBezTo>
                  <a:cubicBezTo>
                    <a:pt x="790" y="72"/>
                    <a:pt x="790" y="72"/>
                    <a:pt x="790" y="72"/>
                  </a:cubicBezTo>
                  <a:cubicBezTo>
                    <a:pt x="793" y="65"/>
                    <a:pt x="796" y="60"/>
                    <a:pt x="801" y="56"/>
                  </a:cubicBezTo>
                  <a:cubicBezTo>
                    <a:pt x="806" y="52"/>
                    <a:pt x="811" y="49"/>
                    <a:pt x="817" y="49"/>
                  </a:cubicBezTo>
                  <a:cubicBezTo>
                    <a:pt x="822" y="49"/>
                    <a:pt x="825" y="50"/>
                    <a:pt x="827" y="51"/>
                  </a:cubicBezTo>
                  <a:lnTo>
                    <a:pt x="827" y="68"/>
                  </a:lnTo>
                  <a:close/>
                  <a:moveTo>
                    <a:pt x="930" y="102"/>
                  </a:moveTo>
                  <a:cubicBezTo>
                    <a:pt x="930" y="119"/>
                    <a:pt x="926" y="132"/>
                    <a:pt x="916" y="142"/>
                  </a:cubicBezTo>
                  <a:cubicBezTo>
                    <a:pt x="907" y="152"/>
                    <a:pt x="895" y="157"/>
                    <a:pt x="879" y="157"/>
                  </a:cubicBezTo>
                  <a:cubicBezTo>
                    <a:pt x="864" y="157"/>
                    <a:pt x="852" y="152"/>
                    <a:pt x="843" y="142"/>
                  </a:cubicBezTo>
                  <a:cubicBezTo>
                    <a:pt x="833" y="132"/>
                    <a:pt x="829" y="120"/>
                    <a:pt x="829" y="104"/>
                  </a:cubicBezTo>
                  <a:cubicBezTo>
                    <a:pt x="829" y="87"/>
                    <a:pt x="834" y="73"/>
                    <a:pt x="843" y="64"/>
                  </a:cubicBezTo>
                  <a:cubicBezTo>
                    <a:pt x="852" y="54"/>
                    <a:pt x="865" y="49"/>
                    <a:pt x="881" y="49"/>
                  </a:cubicBezTo>
                  <a:cubicBezTo>
                    <a:pt x="897" y="49"/>
                    <a:pt x="909" y="54"/>
                    <a:pt x="917" y="63"/>
                  </a:cubicBezTo>
                  <a:cubicBezTo>
                    <a:pt x="926" y="73"/>
                    <a:pt x="930" y="86"/>
                    <a:pt x="930" y="102"/>
                  </a:cubicBezTo>
                  <a:close/>
                  <a:moveTo>
                    <a:pt x="913" y="103"/>
                  </a:moveTo>
                  <a:cubicBezTo>
                    <a:pt x="913" y="90"/>
                    <a:pt x="910" y="80"/>
                    <a:pt x="905" y="73"/>
                  </a:cubicBezTo>
                  <a:cubicBezTo>
                    <a:pt x="899" y="66"/>
                    <a:pt x="891" y="63"/>
                    <a:pt x="880" y="63"/>
                  </a:cubicBezTo>
                  <a:cubicBezTo>
                    <a:pt x="870" y="63"/>
                    <a:pt x="861" y="66"/>
                    <a:pt x="855" y="73"/>
                  </a:cubicBezTo>
                  <a:cubicBezTo>
                    <a:pt x="849" y="80"/>
                    <a:pt x="846" y="90"/>
                    <a:pt x="846" y="103"/>
                  </a:cubicBezTo>
                  <a:cubicBezTo>
                    <a:pt x="846" y="116"/>
                    <a:pt x="849" y="125"/>
                    <a:pt x="855" y="132"/>
                  </a:cubicBezTo>
                  <a:cubicBezTo>
                    <a:pt x="861" y="139"/>
                    <a:pt x="870" y="143"/>
                    <a:pt x="880" y="143"/>
                  </a:cubicBezTo>
                  <a:cubicBezTo>
                    <a:pt x="891" y="143"/>
                    <a:pt x="899" y="139"/>
                    <a:pt x="905" y="132"/>
                  </a:cubicBezTo>
                  <a:cubicBezTo>
                    <a:pt x="910" y="125"/>
                    <a:pt x="913" y="116"/>
                    <a:pt x="913" y="103"/>
                  </a:cubicBezTo>
                  <a:close/>
                  <a:moveTo>
                    <a:pt x="1006" y="127"/>
                  </a:moveTo>
                  <a:cubicBezTo>
                    <a:pt x="1006" y="135"/>
                    <a:pt x="1003" y="143"/>
                    <a:pt x="996" y="148"/>
                  </a:cubicBezTo>
                  <a:cubicBezTo>
                    <a:pt x="989" y="154"/>
                    <a:pt x="980" y="157"/>
                    <a:pt x="969" y="157"/>
                  </a:cubicBezTo>
                  <a:cubicBezTo>
                    <a:pt x="959" y="157"/>
                    <a:pt x="950" y="154"/>
                    <a:pt x="943" y="150"/>
                  </a:cubicBezTo>
                  <a:cubicBezTo>
                    <a:pt x="943" y="133"/>
                    <a:pt x="943" y="133"/>
                    <a:pt x="943" y="133"/>
                  </a:cubicBezTo>
                  <a:cubicBezTo>
                    <a:pt x="951" y="139"/>
                    <a:pt x="960" y="143"/>
                    <a:pt x="970" y="143"/>
                  </a:cubicBezTo>
                  <a:cubicBezTo>
                    <a:pt x="983" y="143"/>
                    <a:pt x="989" y="138"/>
                    <a:pt x="989" y="128"/>
                  </a:cubicBezTo>
                  <a:cubicBezTo>
                    <a:pt x="989" y="124"/>
                    <a:pt x="988" y="121"/>
                    <a:pt x="986" y="119"/>
                  </a:cubicBezTo>
                  <a:cubicBezTo>
                    <a:pt x="983" y="116"/>
                    <a:pt x="977" y="113"/>
                    <a:pt x="968" y="109"/>
                  </a:cubicBezTo>
                  <a:cubicBezTo>
                    <a:pt x="959" y="105"/>
                    <a:pt x="953" y="101"/>
                    <a:pt x="949" y="96"/>
                  </a:cubicBezTo>
                  <a:cubicBezTo>
                    <a:pt x="945" y="92"/>
                    <a:pt x="943" y="86"/>
                    <a:pt x="943" y="79"/>
                  </a:cubicBezTo>
                  <a:cubicBezTo>
                    <a:pt x="943" y="70"/>
                    <a:pt x="947" y="63"/>
                    <a:pt x="954" y="57"/>
                  </a:cubicBezTo>
                  <a:cubicBezTo>
                    <a:pt x="960" y="52"/>
                    <a:pt x="969" y="49"/>
                    <a:pt x="980" y="49"/>
                  </a:cubicBezTo>
                  <a:cubicBezTo>
                    <a:pt x="988" y="49"/>
                    <a:pt x="995" y="50"/>
                    <a:pt x="1002" y="54"/>
                  </a:cubicBezTo>
                  <a:cubicBezTo>
                    <a:pt x="1002" y="70"/>
                    <a:pt x="1002" y="70"/>
                    <a:pt x="1002" y="70"/>
                  </a:cubicBezTo>
                  <a:cubicBezTo>
                    <a:pt x="995" y="65"/>
                    <a:pt x="987" y="63"/>
                    <a:pt x="978" y="63"/>
                  </a:cubicBezTo>
                  <a:cubicBezTo>
                    <a:pt x="973" y="63"/>
                    <a:pt x="968" y="64"/>
                    <a:pt x="965" y="67"/>
                  </a:cubicBezTo>
                  <a:cubicBezTo>
                    <a:pt x="962" y="69"/>
                    <a:pt x="960" y="73"/>
                    <a:pt x="960" y="77"/>
                  </a:cubicBezTo>
                  <a:cubicBezTo>
                    <a:pt x="960" y="82"/>
                    <a:pt x="961" y="85"/>
                    <a:pt x="964" y="88"/>
                  </a:cubicBezTo>
                  <a:cubicBezTo>
                    <a:pt x="966" y="90"/>
                    <a:pt x="972" y="93"/>
                    <a:pt x="980" y="96"/>
                  </a:cubicBezTo>
                  <a:cubicBezTo>
                    <a:pt x="989" y="100"/>
                    <a:pt x="996" y="105"/>
                    <a:pt x="1000" y="109"/>
                  </a:cubicBezTo>
                  <a:cubicBezTo>
                    <a:pt x="1004" y="114"/>
                    <a:pt x="1006" y="120"/>
                    <a:pt x="1006" y="127"/>
                  </a:cubicBezTo>
                  <a:close/>
                  <a:moveTo>
                    <a:pt x="1118" y="102"/>
                  </a:moveTo>
                  <a:cubicBezTo>
                    <a:pt x="1118" y="119"/>
                    <a:pt x="1113" y="132"/>
                    <a:pt x="1104" y="142"/>
                  </a:cubicBezTo>
                  <a:cubicBezTo>
                    <a:pt x="1095" y="152"/>
                    <a:pt x="1083" y="157"/>
                    <a:pt x="1067" y="157"/>
                  </a:cubicBezTo>
                  <a:cubicBezTo>
                    <a:pt x="1052" y="157"/>
                    <a:pt x="1040" y="152"/>
                    <a:pt x="1031" y="142"/>
                  </a:cubicBezTo>
                  <a:cubicBezTo>
                    <a:pt x="1021" y="132"/>
                    <a:pt x="1017" y="120"/>
                    <a:pt x="1017" y="104"/>
                  </a:cubicBezTo>
                  <a:cubicBezTo>
                    <a:pt x="1017" y="87"/>
                    <a:pt x="1022" y="73"/>
                    <a:pt x="1031" y="64"/>
                  </a:cubicBezTo>
                  <a:cubicBezTo>
                    <a:pt x="1040" y="54"/>
                    <a:pt x="1053" y="49"/>
                    <a:pt x="1069" y="49"/>
                  </a:cubicBezTo>
                  <a:cubicBezTo>
                    <a:pt x="1085" y="49"/>
                    <a:pt x="1097" y="54"/>
                    <a:pt x="1105" y="63"/>
                  </a:cubicBezTo>
                  <a:cubicBezTo>
                    <a:pt x="1114" y="73"/>
                    <a:pt x="1118" y="86"/>
                    <a:pt x="1118" y="102"/>
                  </a:cubicBezTo>
                  <a:close/>
                  <a:moveTo>
                    <a:pt x="1101" y="103"/>
                  </a:moveTo>
                  <a:cubicBezTo>
                    <a:pt x="1101" y="90"/>
                    <a:pt x="1098" y="80"/>
                    <a:pt x="1093" y="73"/>
                  </a:cubicBezTo>
                  <a:cubicBezTo>
                    <a:pt x="1087" y="66"/>
                    <a:pt x="1079" y="63"/>
                    <a:pt x="1068" y="63"/>
                  </a:cubicBezTo>
                  <a:cubicBezTo>
                    <a:pt x="1058" y="63"/>
                    <a:pt x="1049" y="66"/>
                    <a:pt x="1043" y="73"/>
                  </a:cubicBezTo>
                  <a:cubicBezTo>
                    <a:pt x="1037" y="80"/>
                    <a:pt x="1034" y="90"/>
                    <a:pt x="1034" y="103"/>
                  </a:cubicBezTo>
                  <a:cubicBezTo>
                    <a:pt x="1034" y="116"/>
                    <a:pt x="1037" y="125"/>
                    <a:pt x="1043" y="132"/>
                  </a:cubicBezTo>
                  <a:cubicBezTo>
                    <a:pt x="1049" y="139"/>
                    <a:pt x="1058" y="143"/>
                    <a:pt x="1068" y="143"/>
                  </a:cubicBezTo>
                  <a:cubicBezTo>
                    <a:pt x="1079" y="143"/>
                    <a:pt x="1087" y="139"/>
                    <a:pt x="1093" y="132"/>
                  </a:cubicBezTo>
                  <a:cubicBezTo>
                    <a:pt x="1098" y="125"/>
                    <a:pt x="1101" y="116"/>
                    <a:pt x="1101" y="103"/>
                  </a:cubicBezTo>
                  <a:close/>
                  <a:moveTo>
                    <a:pt x="1185" y="16"/>
                  </a:moveTo>
                  <a:cubicBezTo>
                    <a:pt x="1182" y="15"/>
                    <a:pt x="1178" y="14"/>
                    <a:pt x="1174" y="14"/>
                  </a:cubicBezTo>
                  <a:cubicBezTo>
                    <a:pt x="1163" y="14"/>
                    <a:pt x="1157" y="21"/>
                    <a:pt x="1157" y="35"/>
                  </a:cubicBezTo>
                  <a:cubicBezTo>
                    <a:pt x="1157" y="51"/>
                    <a:pt x="1157" y="51"/>
                    <a:pt x="1157" y="51"/>
                  </a:cubicBezTo>
                  <a:cubicBezTo>
                    <a:pt x="1181" y="51"/>
                    <a:pt x="1181" y="51"/>
                    <a:pt x="1181" y="51"/>
                  </a:cubicBezTo>
                  <a:cubicBezTo>
                    <a:pt x="1181" y="65"/>
                    <a:pt x="1181" y="65"/>
                    <a:pt x="1181" y="65"/>
                  </a:cubicBezTo>
                  <a:cubicBezTo>
                    <a:pt x="1157" y="65"/>
                    <a:pt x="1157" y="65"/>
                    <a:pt x="1157" y="65"/>
                  </a:cubicBezTo>
                  <a:cubicBezTo>
                    <a:pt x="1157" y="154"/>
                    <a:pt x="1157" y="154"/>
                    <a:pt x="1157" y="154"/>
                  </a:cubicBezTo>
                  <a:cubicBezTo>
                    <a:pt x="1140" y="154"/>
                    <a:pt x="1140" y="154"/>
                    <a:pt x="1140" y="154"/>
                  </a:cubicBezTo>
                  <a:cubicBezTo>
                    <a:pt x="1140" y="65"/>
                    <a:pt x="1140" y="65"/>
                    <a:pt x="1140" y="65"/>
                  </a:cubicBezTo>
                  <a:cubicBezTo>
                    <a:pt x="1123" y="65"/>
                    <a:pt x="1123" y="65"/>
                    <a:pt x="1123" y="65"/>
                  </a:cubicBezTo>
                  <a:cubicBezTo>
                    <a:pt x="1123" y="51"/>
                    <a:pt x="1123" y="51"/>
                    <a:pt x="1123" y="51"/>
                  </a:cubicBezTo>
                  <a:cubicBezTo>
                    <a:pt x="1140" y="51"/>
                    <a:pt x="1140" y="51"/>
                    <a:pt x="1140" y="51"/>
                  </a:cubicBezTo>
                  <a:cubicBezTo>
                    <a:pt x="1140" y="35"/>
                    <a:pt x="1140" y="35"/>
                    <a:pt x="1140" y="35"/>
                  </a:cubicBezTo>
                  <a:cubicBezTo>
                    <a:pt x="1140" y="24"/>
                    <a:pt x="1144" y="16"/>
                    <a:pt x="1150" y="9"/>
                  </a:cubicBezTo>
                  <a:cubicBezTo>
                    <a:pt x="1156" y="3"/>
                    <a:pt x="1164" y="0"/>
                    <a:pt x="1173" y="0"/>
                  </a:cubicBezTo>
                  <a:cubicBezTo>
                    <a:pt x="1178" y="0"/>
                    <a:pt x="1182" y="0"/>
                    <a:pt x="1185" y="1"/>
                  </a:cubicBezTo>
                  <a:lnTo>
                    <a:pt x="1185" y="16"/>
                  </a:lnTo>
                  <a:close/>
                  <a:moveTo>
                    <a:pt x="1241" y="153"/>
                  </a:moveTo>
                  <a:cubicBezTo>
                    <a:pt x="1237" y="155"/>
                    <a:pt x="1232" y="156"/>
                    <a:pt x="1225" y="156"/>
                  </a:cubicBezTo>
                  <a:cubicBezTo>
                    <a:pt x="1207" y="156"/>
                    <a:pt x="1198" y="146"/>
                    <a:pt x="1198" y="126"/>
                  </a:cubicBezTo>
                  <a:cubicBezTo>
                    <a:pt x="1198" y="65"/>
                    <a:pt x="1198" y="65"/>
                    <a:pt x="1198" y="65"/>
                  </a:cubicBezTo>
                  <a:cubicBezTo>
                    <a:pt x="1181" y="65"/>
                    <a:pt x="1181" y="65"/>
                    <a:pt x="1181" y="65"/>
                  </a:cubicBezTo>
                  <a:cubicBezTo>
                    <a:pt x="1181" y="51"/>
                    <a:pt x="1181" y="51"/>
                    <a:pt x="1181" y="51"/>
                  </a:cubicBezTo>
                  <a:cubicBezTo>
                    <a:pt x="1198" y="51"/>
                    <a:pt x="1198" y="51"/>
                    <a:pt x="1198" y="51"/>
                  </a:cubicBezTo>
                  <a:cubicBezTo>
                    <a:pt x="1198" y="26"/>
                    <a:pt x="1198" y="26"/>
                    <a:pt x="1198" y="26"/>
                  </a:cubicBezTo>
                  <a:cubicBezTo>
                    <a:pt x="1215" y="21"/>
                    <a:pt x="1215" y="21"/>
                    <a:pt x="1215" y="21"/>
                  </a:cubicBezTo>
                  <a:cubicBezTo>
                    <a:pt x="1215" y="51"/>
                    <a:pt x="1215" y="51"/>
                    <a:pt x="1215" y="51"/>
                  </a:cubicBezTo>
                  <a:cubicBezTo>
                    <a:pt x="1241" y="51"/>
                    <a:pt x="1241" y="51"/>
                    <a:pt x="1241" y="51"/>
                  </a:cubicBezTo>
                  <a:cubicBezTo>
                    <a:pt x="1241" y="65"/>
                    <a:pt x="1241" y="65"/>
                    <a:pt x="1241" y="65"/>
                  </a:cubicBezTo>
                  <a:cubicBezTo>
                    <a:pt x="1215" y="65"/>
                    <a:pt x="1215" y="65"/>
                    <a:pt x="1215" y="65"/>
                  </a:cubicBezTo>
                  <a:cubicBezTo>
                    <a:pt x="1215" y="123"/>
                    <a:pt x="1215" y="123"/>
                    <a:pt x="1215" y="123"/>
                  </a:cubicBezTo>
                  <a:cubicBezTo>
                    <a:pt x="1215" y="130"/>
                    <a:pt x="1216" y="135"/>
                    <a:pt x="1218" y="138"/>
                  </a:cubicBezTo>
                  <a:cubicBezTo>
                    <a:pt x="1221" y="141"/>
                    <a:pt x="1225" y="142"/>
                    <a:pt x="1230" y="142"/>
                  </a:cubicBezTo>
                  <a:cubicBezTo>
                    <a:pt x="1234" y="142"/>
                    <a:pt x="1238" y="141"/>
                    <a:pt x="1241" y="139"/>
                  </a:cubicBezTo>
                  <a:lnTo>
                    <a:pt x="1241" y="153"/>
                  </a:lnTo>
                  <a:close/>
                  <a:moveTo>
                    <a:pt x="682" y="243"/>
                  </a:moveTo>
                  <a:cubicBezTo>
                    <a:pt x="635" y="363"/>
                    <a:pt x="635" y="363"/>
                    <a:pt x="635" y="363"/>
                  </a:cubicBezTo>
                  <a:cubicBezTo>
                    <a:pt x="626" y="384"/>
                    <a:pt x="614" y="394"/>
                    <a:pt x="599" y="394"/>
                  </a:cubicBezTo>
                  <a:cubicBezTo>
                    <a:pt x="595" y="394"/>
                    <a:pt x="591" y="394"/>
                    <a:pt x="588" y="393"/>
                  </a:cubicBezTo>
                  <a:cubicBezTo>
                    <a:pt x="588" y="378"/>
                    <a:pt x="588" y="378"/>
                    <a:pt x="588" y="378"/>
                  </a:cubicBezTo>
                  <a:cubicBezTo>
                    <a:pt x="592" y="380"/>
                    <a:pt x="595" y="380"/>
                    <a:pt x="598" y="380"/>
                  </a:cubicBezTo>
                  <a:cubicBezTo>
                    <a:pt x="606" y="380"/>
                    <a:pt x="613" y="375"/>
                    <a:pt x="617" y="365"/>
                  </a:cubicBezTo>
                  <a:cubicBezTo>
                    <a:pt x="625" y="346"/>
                    <a:pt x="625" y="346"/>
                    <a:pt x="625" y="346"/>
                  </a:cubicBezTo>
                  <a:cubicBezTo>
                    <a:pt x="585" y="243"/>
                    <a:pt x="585" y="243"/>
                    <a:pt x="585" y="243"/>
                  </a:cubicBezTo>
                  <a:cubicBezTo>
                    <a:pt x="603" y="243"/>
                    <a:pt x="603" y="243"/>
                    <a:pt x="603" y="243"/>
                  </a:cubicBezTo>
                  <a:cubicBezTo>
                    <a:pt x="631" y="322"/>
                    <a:pt x="631" y="322"/>
                    <a:pt x="631" y="322"/>
                  </a:cubicBezTo>
                  <a:cubicBezTo>
                    <a:pt x="633" y="330"/>
                    <a:pt x="633" y="330"/>
                    <a:pt x="633" y="330"/>
                  </a:cubicBezTo>
                  <a:cubicBezTo>
                    <a:pt x="634" y="330"/>
                    <a:pt x="634" y="330"/>
                    <a:pt x="634" y="330"/>
                  </a:cubicBezTo>
                  <a:cubicBezTo>
                    <a:pt x="634" y="329"/>
                    <a:pt x="635" y="326"/>
                    <a:pt x="636" y="323"/>
                  </a:cubicBezTo>
                  <a:cubicBezTo>
                    <a:pt x="665" y="243"/>
                    <a:pt x="665" y="243"/>
                    <a:pt x="665" y="243"/>
                  </a:cubicBezTo>
                  <a:lnTo>
                    <a:pt x="682" y="243"/>
                  </a:lnTo>
                  <a:close/>
                  <a:moveTo>
                    <a:pt x="779" y="346"/>
                  </a:moveTo>
                  <a:cubicBezTo>
                    <a:pt x="763" y="346"/>
                    <a:pt x="763" y="346"/>
                    <a:pt x="763" y="346"/>
                  </a:cubicBezTo>
                  <a:cubicBezTo>
                    <a:pt x="763" y="287"/>
                    <a:pt x="763" y="287"/>
                    <a:pt x="763" y="287"/>
                  </a:cubicBezTo>
                  <a:cubicBezTo>
                    <a:pt x="763" y="266"/>
                    <a:pt x="755" y="255"/>
                    <a:pt x="739" y="255"/>
                  </a:cubicBezTo>
                  <a:cubicBezTo>
                    <a:pt x="731" y="255"/>
                    <a:pt x="724" y="258"/>
                    <a:pt x="719" y="264"/>
                  </a:cubicBezTo>
                  <a:cubicBezTo>
                    <a:pt x="713" y="270"/>
                    <a:pt x="711" y="278"/>
                    <a:pt x="711" y="287"/>
                  </a:cubicBezTo>
                  <a:cubicBezTo>
                    <a:pt x="711" y="346"/>
                    <a:pt x="711" y="346"/>
                    <a:pt x="711" y="346"/>
                  </a:cubicBezTo>
                  <a:cubicBezTo>
                    <a:pt x="694" y="346"/>
                    <a:pt x="694" y="346"/>
                    <a:pt x="694" y="346"/>
                  </a:cubicBezTo>
                  <a:cubicBezTo>
                    <a:pt x="694" y="243"/>
                    <a:pt x="694" y="243"/>
                    <a:pt x="694" y="243"/>
                  </a:cubicBezTo>
                  <a:cubicBezTo>
                    <a:pt x="711" y="243"/>
                    <a:pt x="711" y="243"/>
                    <a:pt x="711" y="243"/>
                  </a:cubicBezTo>
                  <a:cubicBezTo>
                    <a:pt x="711" y="260"/>
                    <a:pt x="711" y="260"/>
                    <a:pt x="711" y="260"/>
                  </a:cubicBezTo>
                  <a:cubicBezTo>
                    <a:pt x="711" y="260"/>
                    <a:pt x="711" y="260"/>
                    <a:pt x="711" y="260"/>
                  </a:cubicBezTo>
                  <a:cubicBezTo>
                    <a:pt x="719" y="247"/>
                    <a:pt x="730" y="241"/>
                    <a:pt x="745" y="241"/>
                  </a:cubicBezTo>
                  <a:cubicBezTo>
                    <a:pt x="756" y="241"/>
                    <a:pt x="765" y="244"/>
                    <a:pt x="771" y="252"/>
                  </a:cubicBezTo>
                  <a:cubicBezTo>
                    <a:pt x="776" y="259"/>
                    <a:pt x="779" y="270"/>
                    <a:pt x="779" y="283"/>
                  </a:cubicBezTo>
                  <a:lnTo>
                    <a:pt x="779" y="346"/>
                  </a:lnTo>
                  <a:close/>
                  <a:moveTo>
                    <a:pt x="878" y="346"/>
                  </a:moveTo>
                  <a:cubicBezTo>
                    <a:pt x="861" y="346"/>
                    <a:pt x="861" y="346"/>
                    <a:pt x="861" y="346"/>
                  </a:cubicBezTo>
                  <a:cubicBezTo>
                    <a:pt x="861" y="330"/>
                    <a:pt x="861" y="330"/>
                    <a:pt x="861" y="330"/>
                  </a:cubicBezTo>
                  <a:cubicBezTo>
                    <a:pt x="861" y="330"/>
                    <a:pt x="861" y="330"/>
                    <a:pt x="861" y="330"/>
                  </a:cubicBezTo>
                  <a:cubicBezTo>
                    <a:pt x="854" y="342"/>
                    <a:pt x="843" y="349"/>
                    <a:pt x="829" y="349"/>
                  </a:cubicBezTo>
                  <a:cubicBezTo>
                    <a:pt x="819" y="349"/>
                    <a:pt x="811" y="346"/>
                    <a:pt x="805" y="340"/>
                  </a:cubicBezTo>
                  <a:cubicBezTo>
                    <a:pt x="799" y="335"/>
                    <a:pt x="796" y="328"/>
                    <a:pt x="796" y="319"/>
                  </a:cubicBezTo>
                  <a:cubicBezTo>
                    <a:pt x="796" y="300"/>
                    <a:pt x="808" y="288"/>
                    <a:pt x="830" y="285"/>
                  </a:cubicBezTo>
                  <a:cubicBezTo>
                    <a:pt x="861" y="281"/>
                    <a:pt x="861" y="281"/>
                    <a:pt x="861" y="281"/>
                  </a:cubicBezTo>
                  <a:cubicBezTo>
                    <a:pt x="861" y="264"/>
                    <a:pt x="854" y="255"/>
                    <a:pt x="840" y="255"/>
                  </a:cubicBezTo>
                  <a:cubicBezTo>
                    <a:pt x="828" y="255"/>
                    <a:pt x="816" y="259"/>
                    <a:pt x="807" y="267"/>
                  </a:cubicBezTo>
                  <a:cubicBezTo>
                    <a:pt x="807" y="250"/>
                    <a:pt x="807" y="250"/>
                    <a:pt x="807" y="250"/>
                  </a:cubicBezTo>
                  <a:cubicBezTo>
                    <a:pt x="810" y="248"/>
                    <a:pt x="815" y="246"/>
                    <a:pt x="822" y="244"/>
                  </a:cubicBezTo>
                  <a:cubicBezTo>
                    <a:pt x="829" y="242"/>
                    <a:pt x="836" y="241"/>
                    <a:pt x="841" y="241"/>
                  </a:cubicBezTo>
                  <a:cubicBezTo>
                    <a:pt x="866" y="241"/>
                    <a:pt x="878" y="254"/>
                    <a:pt x="878" y="279"/>
                  </a:cubicBezTo>
                  <a:lnTo>
                    <a:pt x="878" y="346"/>
                  </a:lnTo>
                  <a:close/>
                  <a:moveTo>
                    <a:pt x="861" y="294"/>
                  </a:moveTo>
                  <a:cubicBezTo>
                    <a:pt x="836" y="298"/>
                    <a:pt x="836" y="298"/>
                    <a:pt x="836" y="298"/>
                  </a:cubicBezTo>
                  <a:cubicBezTo>
                    <a:pt x="828" y="299"/>
                    <a:pt x="822" y="301"/>
                    <a:pt x="818" y="304"/>
                  </a:cubicBezTo>
                  <a:cubicBezTo>
                    <a:pt x="815" y="306"/>
                    <a:pt x="813" y="311"/>
                    <a:pt x="813" y="317"/>
                  </a:cubicBezTo>
                  <a:cubicBezTo>
                    <a:pt x="813" y="323"/>
                    <a:pt x="815" y="327"/>
                    <a:pt x="819" y="330"/>
                  </a:cubicBezTo>
                  <a:cubicBezTo>
                    <a:pt x="823" y="333"/>
                    <a:pt x="827" y="335"/>
                    <a:pt x="833" y="335"/>
                  </a:cubicBezTo>
                  <a:cubicBezTo>
                    <a:pt x="841" y="335"/>
                    <a:pt x="848" y="332"/>
                    <a:pt x="853" y="326"/>
                  </a:cubicBezTo>
                  <a:cubicBezTo>
                    <a:pt x="859" y="320"/>
                    <a:pt x="861" y="313"/>
                    <a:pt x="861" y="304"/>
                  </a:cubicBezTo>
                  <a:lnTo>
                    <a:pt x="861" y="294"/>
                  </a:lnTo>
                  <a:close/>
                  <a:moveTo>
                    <a:pt x="1049" y="346"/>
                  </a:moveTo>
                  <a:cubicBezTo>
                    <a:pt x="1033" y="346"/>
                    <a:pt x="1033" y="346"/>
                    <a:pt x="1033" y="346"/>
                  </a:cubicBezTo>
                  <a:cubicBezTo>
                    <a:pt x="1033" y="287"/>
                    <a:pt x="1033" y="287"/>
                    <a:pt x="1033" y="287"/>
                  </a:cubicBezTo>
                  <a:cubicBezTo>
                    <a:pt x="1033" y="276"/>
                    <a:pt x="1031" y="267"/>
                    <a:pt x="1027" y="262"/>
                  </a:cubicBezTo>
                  <a:cubicBezTo>
                    <a:pt x="1024" y="257"/>
                    <a:pt x="1018" y="255"/>
                    <a:pt x="1010" y="255"/>
                  </a:cubicBezTo>
                  <a:cubicBezTo>
                    <a:pt x="1003" y="255"/>
                    <a:pt x="997" y="258"/>
                    <a:pt x="992" y="264"/>
                  </a:cubicBezTo>
                  <a:cubicBezTo>
                    <a:pt x="987" y="271"/>
                    <a:pt x="984" y="279"/>
                    <a:pt x="984" y="287"/>
                  </a:cubicBezTo>
                  <a:cubicBezTo>
                    <a:pt x="984" y="346"/>
                    <a:pt x="984" y="346"/>
                    <a:pt x="984" y="346"/>
                  </a:cubicBezTo>
                  <a:cubicBezTo>
                    <a:pt x="968" y="346"/>
                    <a:pt x="968" y="346"/>
                    <a:pt x="968" y="346"/>
                  </a:cubicBezTo>
                  <a:cubicBezTo>
                    <a:pt x="968" y="285"/>
                    <a:pt x="968" y="285"/>
                    <a:pt x="968" y="285"/>
                  </a:cubicBezTo>
                  <a:cubicBezTo>
                    <a:pt x="968" y="265"/>
                    <a:pt x="960" y="255"/>
                    <a:pt x="945" y="255"/>
                  </a:cubicBezTo>
                  <a:cubicBezTo>
                    <a:pt x="937" y="255"/>
                    <a:pt x="931" y="258"/>
                    <a:pt x="927" y="264"/>
                  </a:cubicBezTo>
                  <a:cubicBezTo>
                    <a:pt x="922" y="270"/>
                    <a:pt x="920" y="278"/>
                    <a:pt x="920" y="287"/>
                  </a:cubicBezTo>
                  <a:cubicBezTo>
                    <a:pt x="920" y="346"/>
                    <a:pt x="920" y="346"/>
                    <a:pt x="920" y="346"/>
                  </a:cubicBezTo>
                  <a:cubicBezTo>
                    <a:pt x="903" y="346"/>
                    <a:pt x="903" y="346"/>
                    <a:pt x="903" y="346"/>
                  </a:cubicBezTo>
                  <a:cubicBezTo>
                    <a:pt x="903" y="243"/>
                    <a:pt x="903" y="243"/>
                    <a:pt x="903" y="243"/>
                  </a:cubicBezTo>
                  <a:cubicBezTo>
                    <a:pt x="920" y="243"/>
                    <a:pt x="920" y="243"/>
                    <a:pt x="920" y="243"/>
                  </a:cubicBezTo>
                  <a:cubicBezTo>
                    <a:pt x="920" y="260"/>
                    <a:pt x="920" y="260"/>
                    <a:pt x="920" y="260"/>
                  </a:cubicBezTo>
                  <a:cubicBezTo>
                    <a:pt x="920" y="260"/>
                    <a:pt x="920" y="260"/>
                    <a:pt x="920" y="260"/>
                  </a:cubicBezTo>
                  <a:cubicBezTo>
                    <a:pt x="927" y="247"/>
                    <a:pt x="938" y="241"/>
                    <a:pt x="952" y="241"/>
                  </a:cubicBezTo>
                  <a:cubicBezTo>
                    <a:pt x="959" y="241"/>
                    <a:pt x="965" y="243"/>
                    <a:pt x="970" y="246"/>
                  </a:cubicBezTo>
                  <a:cubicBezTo>
                    <a:pt x="975" y="250"/>
                    <a:pt x="979" y="255"/>
                    <a:pt x="981" y="262"/>
                  </a:cubicBezTo>
                  <a:cubicBezTo>
                    <a:pt x="989" y="248"/>
                    <a:pt x="1000" y="241"/>
                    <a:pt x="1015" y="241"/>
                  </a:cubicBezTo>
                  <a:cubicBezTo>
                    <a:pt x="1038" y="241"/>
                    <a:pt x="1049" y="255"/>
                    <a:pt x="1049" y="283"/>
                  </a:cubicBezTo>
                  <a:lnTo>
                    <a:pt x="1049" y="346"/>
                  </a:lnTo>
                  <a:close/>
                  <a:moveTo>
                    <a:pt x="1188" y="341"/>
                  </a:moveTo>
                  <a:cubicBezTo>
                    <a:pt x="1180" y="346"/>
                    <a:pt x="1171" y="349"/>
                    <a:pt x="1160" y="349"/>
                  </a:cubicBezTo>
                  <a:cubicBezTo>
                    <a:pt x="1151" y="349"/>
                    <a:pt x="1142" y="346"/>
                    <a:pt x="1135" y="342"/>
                  </a:cubicBezTo>
                  <a:cubicBezTo>
                    <a:pt x="1127" y="338"/>
                    <a:pt x="1121" y="332"/>
                    <a:pt x="1117" y="324"/>
                  </a:cubicBezTo>
                  <a:cubicBezTo>
                    <a:pt x="1113" y="316"/>
                    <a:pt x="1111" y="307"/>
                    <a:pt x="1111" y="297"/>
                  </a:cubicBezTo>
                  <a:cubicBezTo>
                    <a:pt x="1111" y="280"/>
                    <a:pt x="1116" y="267"/>
                    <a:pt x="1126" y="256"/>
                  </a:cubicBezTo>
                  <a:cubicBezTo>
                    <a:pt x="1135" y="246"/>
                    <a:pt x="1148" y="241"/>
                    <a:pt x="1165" y="241"/>
                  </a:cubicBezTo>
                  <a:cubicBezTo>
                    <a:pt x="1173" y="241"/>
                    <a:pt x="1181" y="242"/>
                    <a:pt x="1188" y="246"/>
                  </a:cubicBezTo>
                  <a:cubicBezTo>
                    <a:pt x="1188" y="263"/>
                    <a:pt x="1188" y="263"/>
                    <a:pt x="1188" y="263"/>
                  </a:cubicBezTo>
                  <a:cubicBezTo>
                    <a:pt x="1181" y="257"/>
                    <a:pt x="1172" y="255"/>
                    <a:pt x="1164" y="255"/>
                  </a:cubicBezTo>
                  <a:cubicBezTo>
                    <a:pt x="1153" y="255"/>
                    <a:pt x="1145" y="259"/>
                    <a:pt x="1138" y="266"/>
                  </a:cubicBezTo>
                  <a:cubicBezTo>
                    <a:pt x="1131" y="274"/>
                    <a:pt x="1128" y="284"/>
                    <a:pt x="1128" y="296"/>
                  </a:cubicBezTo>
                  <a:cubicBezTo>
                    <a:pt x="1128" y="308"/>
                    <a:pt x="1131" y="317"/>
                    <a:pt x="1137" y="324"/>
                  </a:cubicBezTo>
                  <a:cubicBezTo>
                    <a:pt x="1144" y="331"/>
                    <a:pt x="1152" y="335"/>
                    <a:pt x="1163" y="335"/>
                  </a:cubicBezTo>
                  <a:cubicBezTo>
                    <a:pt x="1172" y="335"/>
                    <a:pt x="1180" y="332"/>
                    <a:pt x="1188" y="326"/>
                  </a:cubicBezTo>
                  <a:lnTo>
                    <a:pt x="1188" y="341"/>
                  </a:lnTo>
                  <a:close/>
                  <a:moveTo>
                    <a:pt x="1264" y="319"/>
                  </a:moveTo>
                  <a:cubicBezTo>
                    <a:pt x="1264" y="327"/>
                    <a:pt x="1260" y="335"/>
                    <a:pt x="1253" y="340"/>
                  </a:cubicBezTo>
                  <a:cubicBezTo>
                    <a:pt x="1246" y="346"/>
                    <a:pt x="1237" y="349"/>
                    <a:pt x="1226" y="349"/>
                  </a:cubicBezTo>
                  <a:cubicBezTo>
                    <a:pt x="1216" y="349"/>
                    <a:pt x="1208" y="346"/>
                    <a:pt x="1200" y="342"/>
                  </a:cubicBezTo>
                  <a:cubicBezTo>
                    <a:pt x="1200" y="325"/>
                    <a:pt x="1200" y="325"/>
                    <a:pt x="1200" y="325"/>
                  </a:cubicBezTo>
                  <a:cubicBezTo>
                    <a:pt x="1209" y="331"/>
                    <a:pt x="1217" y="335"/>
                    <a:pt x="1227" y="335"/>
                  </a:cubicBezTo>
                  <a:cubicBezTo>
                    <a:pt x="1240" y="335"/>
                    <a:pt x="1247" y="330"/>
                    <a:pt x="1247" y="320"/>
                  </a:cubicBezTo>
                  <a:cubicBezTo>
                    <a:pt x="1247" y="316"/>
                    <a:pt x="1245" y="313"/>
                    <a:pt x="1243" y="311"/>
                  </a:cubicBezTo>
                  <a:cubicBezTo>
                    <a:pt x="1240" y="308"/>
                    <a:pt x="1235" y="305"/>
                    <a:pt x="1226" y="301"/>
                  </a:cubicBezTo>
                  <a:cubicBezTo>
                    <a:pt x="1216" y="297"/>
                    <a:pt x="1210" y="293"/>
                    <a:pt x="1206" y="288"/>
                  </a:cubicBezTo>
                  <a:cubicBezTo>
                    <a:pt x="1202" y="284"/>
                    <a:pt x="1201" y="278"/>
                    <a:pt x="1201" y="271"/>
                  </a:cubicBezTo>
                  <a:cubicBezTo>
                    <a:pt x="1201" y="262"/>
                    <a:pt x="1204" y="255"/>
                    <a:pt x="1211" y="249"/>
                  </a:cubicBezTo>
                  <a:cubicBezTo>
                    <a:pt x="1218" y="244"/>
                    <a:pt x="1226" y="241"/>
                    <a:pt x="1237" y="241"/>
                  </a:cubicBezTo>
                  <a:cubicBezTo>
                    <a:pt x="1245" y="241"/>
                    <a:pt x="1252" y="242"/>
                    <a:pt x="1259" y="246"/>
                  </a:cubicBezTo>
                  <a:cubicBezTo>
                    <a:pt x="1259" y="262"/>
                    <a:pt x="1259" y="262"/>
                    <a:pt x="1259" y="262"/>
                  </a:cubicBezTo>
                  <a:cubicBezTo>
                    <a:pt x="1252" y="257"/>
                    <a:pt x="1244" y="255"/>
                    <a:pt x="1236" y="255"/>
                  </a:cubicBezTo>
                  <a:cubicBezTo>
                    <a:pt x="1230" y="255"/>
                    <a:pt x="1226" y="256"/>
                    <a:pt x="1222" y="259"/>
                  </a:cubicBezTo>
                  <a:cubicBezTo>
                    <a:pt x="1219" y="261"/>
                    <a:pt x="1217" y="265"/>
                    <a:pt x="1217" y="269"/>
                  </a:cubicBezTo>
                  <a:cubicBezTo>
                    <a:pt x="1217" y="274"/>
                    <a:pt x="1219" y="277"/>
                    <a:pt x="1221" y="280"/>
                  </a:cubicBezTo>
                  <a:cubicBezTo>
                    <a:pt x="1224" y="282"/>
                    <a:pt x="1229" y="285"/>
                    <a:pt x="1237" y="288"/>
                  </a:cubicBezTo>
                  <a:cubicBezTo>
                    <a:pt x="1247" y="292"/>
                    <a:pt x="1254" y="297"/>
                    <a:pt x="1258" y="301"/>
                  </a:cubicBezTo>
                  <a:cubicBezTo>
                    <a:pt x="1262" y="306"/>
                    <a:pt x="1264" y="312"/>
                    <a:pt x="1264" y="319"/>
                  </a:cubicBezTo>
                  <a:close/>
                  <a:moveTo>
                    <a:pt x="660" y="17"/>
                  </a:moveTo>
                  <a:cubicBezTo>
                    <a:pt x="660" y="21"/>
                    <a:pt x="659" y="23"/>
                    <a:pt x="657" y="25"/>
                  </a:cubicBezTo>
                  <a:cubicBezTo>
                    <a:pt x="655" y="27"/>
                    <a:pt x="652" y="28"/>
                    <a:pt x="649" y="28"/>
                  </a:cubicBezTo>
                  <a:cubicBezTo>
                    <a:pt x="646" y="28"/>
                    <a:pt x="643" y="27"/>
                    <a:pt x="641" y="25"/>
                  </a:cubicBezTo>
                  <a:cubicBezTo>
                    <a:pt x="639" y="23"/>
                    <a:pt x="638" y="21"/>
                    <a:pt x="638" y="17"/>
                  </a:cubicBezTo>
                  <a:cubicBezTo>
                    <a:pt x="638" y="15"/>
                    <a:pt x="639" y="12"/>
                    <a:pt x="641" y="10"/>
                  </a:cubicBezTo>
                  <a:cubicBezTo>
                    <a:pt x="643" y="8"/>
                    <a:pt x="646" y="7"/>
                    <a:pt x="649" y="7"/>
                  </a:cubicBezTo>
                  <a:cubicBezTo>
                    <a:pt x="652" y="7"/>
                    <a:pt x="655" y="8"/>
                    <a:pt x="657" y="10"/>
                  </a:cubicBezTo>
                  <a:cubicBezTo>
                    <a:pt x="659" y="12"/>
                    <a:pt x="660" y="15"/>
                    <a:pt x="660" y="17"/>
                  </a:cubicBezTo>
                  <a:close/>
                  <a:moveTo>
                    <a:pt x="657" y="154"/>
                  </a:moveTo>
                  <a:cubicBezTo>
                    <a:pt x="641" y="154"/>
                    <a:pt x="641" y="154"/>
                    <a:pt x="641" y="154"/>
                  </a:cubicBezTo>
                  <a:cubicBezTo>
                    <a:pt x="641" y="51"/>
                    <a:pt x="641" y="51"/>
                    <a:pt x="641" y="51"/>
                  </a:cubicBezTo>
                  <a:cubicBezTo>
                    <a:pt x="657" y="51"/>
                    <a:pt x="657" y="51"/>
                    <a:pt x="657" y="51"/>
                  </a:cubicBezTo>
                  <a:lnTo>
                    <a:pt x="657" y="154"/>
                  </a:lnTo>
                  <a:close/>
                  <a:moveTo>
                    <a:pt x="580" y="272"/>
                  </a:moveTo>
                  <a:cubicBezTo>
                    <a:pt x="580" y="287"/>
                    <a:pt x="577" y="300"/>
                    <a:pt x="571" y="311"/>
                  </a:cubicBezTo>
                  <a:cubicBezTo>
                    <a:pt x="564" y="322"/>
                    <a:pt x="555" y="331"/>
                    <a:pt x="543" y="337"/>
                  </a:cubicBezTo>
                  <a:cubicBezTo>
                    <a:pt x="532" y="343"/>
                    <a:pt x="518" y="346"/>
                    <a:pt x="503" y="346"/>
                  </a:cubicBezTo>
                  <a:cubicBezTo>
                    <a:pt x="465" y="346"/>
                    <a:pt x="465" y="346"/>
                    <a:pt x="465" y="346"/>
                  </a:cubicBezTo>
                  <a:cubicBezTo>
                    <a:pt x="465" y="202"/>
                    <a:pt x="465" y="202"/>
                    <a:pt x="465" y="202"/>
                  </a:cubicBezTo>
                  <a:cubicBezTo>
                    <a:pt x="504" y="202"/>
                    <a:pt x="504" y="202"/>
                    <a:pt x="504" y="202"/>
                  </a:cubicBezTo>
                  <a:cubicBezTo>
                    <a:pt x="555" y="202"/>
                    <a:pt x="580" y="225"/>
                    <a:pt x="580" y="272"/>
                  </a:cubicBezTo>
                  <a:close/>
                  <a:moveTo>
                    <a:pt x="563" y="272"/>
                  </a:moveTo>
                  <a:cubicBezTo>
                    <a:pt x="563" y="236"/>
                    <a:pt x="543" y="217"/>
                    <a:pt x="504" y="217"/>
                  </a:cubicBezTo>
                  <a:cubicBezTo>
                    <a:pt x="482" y="217"/>
                    <a:pt x="482" y="217"/>
                    <a:pt x="482" y="217"/>
                  </a:cubicBezTo>
                  <a:cubicBezTo>
                    <a:pt x="482" y="331"/>
                    <a:pt x="482" y="331"/>
                    <a:pt x="482" y="331"/>
                  </a:cubicBezTo>
                  <a:cubicBezTo>
                    <a:pt x="503" y="331"/>
                    <a:pt x="503" y="331"/>
                    <a:pt x="503" y="331"/>
                  </a:cubicBezTo>
                  <a:cubicBezTo>
                    <a:pt x="522" y="331"/>
                    <a:pt x="537" y="325"/>
                    <a:pt x="547" y="315"/>
                  </a:cubicBezTo>
                  <a:cubicBezTo>
                    <a:pt x="558" y="305"/>
                    <a:pt x="563" y="291"/>
                    <a:pt x="563" y="272"/>
                  </a:cubicBezTo>
                  <a:close/>
                  <a:moveTo>
                    <a:pt x="273" y="67"/>
                  </a:moveTo>
                  <a:cubicBezTo>
                    <a:pt x="273" y="67"/>
                    <a:pt x="273" y="67"/>
                    <a:pt x="273" y="67"/>
                  </a:cubicBezTo>
                  <a:cubicBezTo>
                    <a:pt x="251" y="119"/>
                    <a:pt x="219" y="167"/>
                    <a:pt x="186" y="201"/>
                  </a:cubicBezTo>
                  <a:cubicBezTo>
                    <a:pt x="186" y="282"/>
                    <a:pt x="186" y="282"/>
                    <a:pt x="186" y="282"/>
                  </a:cubicBezTo>
                  <a:cubicBezTo>
                    <a:pt x="183" y="284"/>
                    <a:pt x="183" y="284"/>
                    <a:pt x="183" y="284"/>
                  </a:cubicBezTo>
                  <a:cubicBezTo>
                    <a:pt x="178" y="284"/>
                    <a:pt x="178" y="284"/>
                    <a:pt x="178" y="284"/>
                  </a:cubicBezTo>
                  <a:cubicBezTo>
                    <a:pt x="66" y="292"/>
                    <a:pt x="0" y="348"/>
                    <a:pt x="0" y="348"/>
                  </a:cubicBezTo>
                  <a:cubicBezTo>
                    <a:pt x="126" y="270"/>
                    <a:pt x="269" y="306"/>
                    <a:pt x="269" y="306"/>
                  </a:cubicBezTo>
                  <a:cubicBezTo>
                    <a:pt x="280" y="304"/>
                    <a:pt x="280" y="304"/>
                    <a:pt x="280" y="304"/>
                  </a:cubicBezTo>
                  <a:cubicBezTo>
                    <a:pt x="280" y="69"/>
                    <a:pt x="280" y="69"/>
                    <a:pt x="280" y="69"/>
                  </a:cubicBezTo>
                  <a:lnTo>
                    <a:pt x="273" y="67"/>
                  </a:lnTo>
                  <a:close/>
                  <a:moveTo>
                    <a:pt x="357" y="123"/>
                  </a:moveTo>
                  <a:cubicBezTo>
                    <a:pt x="357" y="123"/>
                    <a:pt x="357" y="123"/>
                    <a:pt x="357" y="123"/>
                  </a:cubicBezTo>
                  <a:cubicBezTo>
                    <a:pt x="357" y="123"/>
                    <a:pt x="345" y="139"/>
                    <a:pt x="308" y="172"/>
                  </a:cubicBezTo>
                  <a:cubicBezTo>
                    <a:pt x="300" y="180"/>
                    <a:pt x="295" y="184"/>
                    <a:pt x="287" y="191"/>
                  </a:cubicBezTo>
                  <a:cubicBezTo>
                    <a:pt x="287" y="312"/>
                    <a:pt x="287" y="312"/>
                    <a:pt x="287" y="312"/>
                  </a:cubicBezTo>
                  <a:cubicBezTo>
                    <a:pt x="279" y="314"/>
                    <a:pt x="279" y="314"/>
                    <a:pt x="279" y="314"/>
                  </a:cubicBezTo>
                  <a:cubicBezTo>
                    <a:pt x="279" y="314"/>
                    <a:pt x="248" y="304"/>
                    <a:pt x="194" y="302"/>
                  </a:cubicBezTo>
                  <a:cubicBezTo>
                    <a:pt x="140" y="300"/>
                    <a:pt x="61" y="315"/>
                    <a:pt x="0" y="348"/>
                  </a:cubicBezTo>
                  <a:cubicBezTo>
                    <a:pt x="2" y="348"/>
                    <a:pt x="2" y="348"/>
                    <a:pt x="2" y="348"/>
                  </a:cubicBezTo>
                  <a:cubicBezTo>
                    <a:pt x="2" y="348"/>
                    <a:pt x="166" y="284"/>
                    <a:pt x="356" y="349"/>
                  </a:cubicBezTo>
                  <a:cubicBezTo>
                    <a:pt x="356" y="349"/>
                    <a:pt x="356" y="349"/>
                    <a:pt x="356" y="349"/>
                  </a:cubicBezTo>
                  <a:cubicBezTo>
                    <a:pt x="363" y="347"/>
                    <a:pt x="363" y="347"/>
                    <a:pt x="363" y="347"/>
                  </a:cubicBezTo>
                  <a:cubicBezTo>
                    <a:pt x="363" y="127"/>
                    <a:pt x="363" y="127"/>
                    <a:pt x="363" y="127"/>
                  </a:cubicBezTo>
                  <a:lnTo>
                    <a:pt x="357" y="123"/>
                  </a:lnTo>
                  <a:close/>
                  <a:moveTo>
                    <a:pt x="180" y="10"/>
                  </a:moveTo>
                  <a:cubicBezTo>
                    <a:pt x="171" y="8"/>
                    <a:pt x="171" y="8"/>
                    <a:pt x="171" y="8"/>
                  </a:cubicBezTo>
                  <a:cubicBezTo>
                    <a:pt x="171" y="8"/>
                    <a:pt x="171" y="8"/>
                    <a:pt x="171" y="8"/>
                  </a:cubicBezTo>
                  <a:cubicBezTo>
                    <a:pt x="171" y="8"/>
                    <a:pt x="171" y="8"/>
                    <a:pt x="171" y="8"/>
                  </a:cubicBezTo>
                  <a:cubicBezTo>
                    <a:pt x="171" y="8"/>
                    <a:pt x="171" y="8"/>
                    <a:pt x="171" y="8"/>
                  </a:cubicBezTo>
                  <a:cubicBezTo>
                    <a:pt x="171" y="9"/>
                    <a:pt x="171" y="9"/>
                    <a:pt x="171" y="9"/>
                  </a:cubicBezTo>
                  <a:cubicBezTo>
                    <a:pt x="170" y="16"/>
                    <a:pt x="160" y="73"/>
                    <a:pt x="119" y="154"/>
                  </a:cubicBezTo>
                  <a:cubicBezTo>
                    <a:pt x="94" y="201"/>
                    <a:pt x="57" y="261"/>
                    <a:pt x="0" y="320"/>
                  </a:cubicBezTo>
                  <a:cubicBezTo>
                    <a:pt x="0" y="348"/>
                    <a:pt x="0" y="348"/>
                    <a:pt x="0" y="348"/>
                  </a:cubicBezTo>
                  <a:cubicBezTo>
                    <a:pt x="0" y="348"/>
                    <a:pt x="60" y="290"/>
                    <a:pt x="170" y="279"/>
                  </a:cubicBezTo>
                  <a:cubicBezTo>
                    <a:pt x="173" y="278"/>
                    <a:pt x="173" y="278"/>
                    <a:pt x="173" y="278"/>
                  </a:cubicBezTo>
                  <a:cubicBezTo>
                    <a:pt x="180" y="276"/>
                    <a:pt x="180" y="276"/>
                    <a:pt x="180" y="276"/>
                  </a:cubicBezTo>
                  <a:lnTo>
                    <a:pt x="180" y="10"/>
                  </a:lnTo>
                  <a:close/>
                </a:path>
              </a:pathLst>
            </a:custGeom>
            <a:solidFill>
              <a:srgbClr val="002050"/>
            </a:solidFill>
            <a:ln>
              <a:noFill/>
            </a:ln>
          </p:spPr>
          <p:txBody>
            <a:bodyPr vert="horz" wrap="square" lIns="93234" tIns="46616" rIns="93234" bIns="46616" numCol="1" anchor="t" anchorCtr="0" compatLnSpc="1">
              <a:prstTxWarp prst="textNoShape">
                <a:avLst/>
              </a:prstTxWarp>
            </a:bodyPr>
            <a:lstStyle/>
            <a:p>
              <a:pPr defTabSz="932239">
                <a:defRPr/>
              </a:pPr>
              <a:endParaRPr lang="en-US" kern="0" dirty="0">
                <a:solidFill>
                  <a:srgbClr val="505050">
                    <a:lumMod val="65000"/>
                    <a:lumOff val="35000"/>
                  </a:srgbClr>
                </a:solidFill>
                <a:latin typeface="Segoe UI" panose="020B0502040204020203" pitchFamily="34" charset="0"/>
                <a:cs typeface="Segoe UI" panose="020B0502040204020203" pitchFamily="34" charset="0"/>
              </a:endParaRPr>
            </a:p>
          </p:txBody>
        </p:sp>
        <p:grpSp>
          <p:nvGrpSpPr>
            <p:cNvPr id="78" name="Group 57"/>
            <p:cNvGrpSpPr>
              <a:grpSpLocks noChangeAspect="1"/>
            </p:cNvGrpSpPr>
            <p:nvPr/>
          </p:nvGrpSpPr>
          <p:grpSpPr bwMode="auto">
            <a:xfrm>
              <a:off x="9783240" y="2867099"/>
              <a:ext cx="774590" cy="796812"/>
              <a:chOff x="6253" y="2122"/>
              <a:chExt cx="488" cy="502"/>
            </a:xfrm>
          </p:grpSpPr>
          <p:sp>
            <p:nvSpPr>
              <p:cNvPr id="94" name="AutoShape 56"/>
              <p:cNvSpPr>
                <a:spLocks noChangeAspect="1" noChangeArrowheads="1" noTextEdit="1"/>
              </p:cNvSpPr>
              <p:nvPr/>
            </p:nvSpPr>
            <p:spPr bwMode="auto">
              <a:xfrm>
                <a:off x="6253" y="2122"/>
                <a:ext cx="488" cy="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34" tIns="46616" rIns="93234" bIns="46616" numCol="1" anchor="t" anchorCtr="0" compatLnSpc="1">
                <a:prstTxWarp prst="textNoShape">
                  <a:avLst/>
                </a:prstTxWarp>
              </a:bodyPr>
              <a:lstStyle/>
              <a:p>
                <a:pPr defTabSz="932239">
                  <a:defRPr/>
                </a:pPr>
                <a:endParaRPr lang="en-US" kern="0" dirty="0">
                  <a:solidFill>
                    <a:srgbClr val="505050">
                      <a:lumMod val="65000"/>
                      <a:lumOff val="35000"/>
                    </a:srgbClr>
                  </a:solidFill>
                  <a:latin typeface="Segoe UI" panose="020B0502040204020203" pitchFamily="34" charset="0"/>
                  <a:cs typeface="Segoe UI" panose="020B0502040204020203" pitchFamily="34" charset="0"/>
                </a:endParaRPr>
              </a:p>
            </p:txBody>
          </p:sp>
          <p:sp>
            <p:nvSpPr>
              <p:cNvPr id="97" name="Freeform 60"/>
              <p:cNvSpPr>
                <a:spLocks/>
              </p:cNvSpPr>
              <p:nvPr/>
            </p:nvSpPr>
            <p:spPr bwMode="auto">
              <a:xfrm>
                <a:off x="6591" y="2269"/>
                <a:ext cx="7" cy="6"/>
              </a:xfrm>
              <a:custGeom>
                <a:avLst/>
                <a:gdLst>
                  <a:gd name="T0" fmla="*/ 3 w 4"/>
                  <a:gd name="T1" fmla="*/ 3 h 4"/>
                  <a:gd name="T2" fmla="*/ 0 w 4"/>
                  <a:gd name="T3" fmla="*/ 3 h 4"/>
                  <a:gd name="T4" fmla="*/ 1 w 4"/>
                  <a:gd name="T5" fmla="*/ 0 h 4"/>
                  <a:gd name="T6" fmla="*/ 3 w 4"/>
                  <a:gd name="T7" fmla="*/ 0 h 4"/>
                  <a:gd name="T8" fmla="*/ 3 w 4"/>
                  <a:gd name="T9" fmla="*/ 3 h 4"/>
                </a:gdLst>
                <a:ahLst/>
                <a:cxnLst>
                  <a:cxn ang="0">
                    <a:pos x="T0" y="T1"/>
                  </a:cxn>
                  <a:cxn ang="0">
                    <a:pos x="T2" y="T3"/>
                  </a:cxn>
                  <a:cxn ang="0">
                    <a:pos x="T4" y="T5"/>
                  </a:cxn>
                  <a:cxn ang="0">
                    <a:pos x="T6" y="T7"/>
                  </a:cxn>
                  <a:cxn ang="0">
                    <a:pos x="T8" y="T9"/>
                  </a:cxn>
                </a:cxnLst>
                <a:rect l="0" t="0" r="r" b="b"/>
                <a:pathLst>
                  <a:path w="4" h="4">
                    <a:moveTo>
                      <a:pt x="3" y="3"/>
                    </a:moveTo>
                    <a:cubicBezTo>
                      <a:pt x="2" y="4"/>
                      <a:pt x="1" y="4"/>
                      <a:pt x="0" y="3"/>
                    </a:cubicBezTo>
                    <a:cubicBezTo>
                      <a:pt x="0" y="2"/>
                      <a:pt x="0" y="1"/>
                      <a:pt x="1" y="0"/>
                    </a:cubicBezTo>
                    <a:cubicBezTo>
                      <a:pt x="1" y="0"/>
                      <a:pt x="2" y="0"/>
                      <a:pt x="3" y="0"/>
                    </a:cubicBezTo>
                    <a:cubicBezTo>
                      <a:pt x="4" y="1"/>
                      <a:pt x="4" y="2"/>
                      <a:pt x="3" y="3"/>
                    </a:cubicBezTo>
                    <a:close/>
                  </a:path>
                </a:pathLst>
              </a:custGeom>
              <a:solidFill>
                <a:srgbClr val="DFDF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32239">
                  <a:defRPr/>
                </a:pPr>
                <a:endParaRPr lang="en-US" kern="0" dirty="0">
                  <a:solidFill>
                    <a:srgbClr val="505050">
                      <a:lumMod val="65000"/>
                      <a:lumOff val="35000"/>
                    </a:srgbClr>
                  </a:solidFill>
                  <a:latin typeface="Segoe UI" panose="020B0502040204020203" pitchFamily="34" charset="0"/>
                  <a:cs typeface="Segoe UI" panose="020B0502040204020203" pitchFamily="34" charset="0"/>
                </a:endParaRPr>
              </a:p>
            </p:txBody>
          </p:sp>
          <p:sp>
            <p:nvSpPr>
              <p:cNvPr id="101" name="Freeform 64"/>
              <p:cNvSpPr>
                <a:spLocks/>
              </p:cNvSpPr>
              <p:nvPr/>
            </p:nvSpPr>
            <p:spPr bwMode="auto">
              <a:xfrm>
                <a:off x="6615" y="2401"/>
                <a:ext cx="7" cy="9"/>
              </a:xfrm>
              <a:custGeom>
                <a:avLst/>
                <a:gdLst>
                  <a:gd name="T0" fmla="*/ 0 w 4"/>
                  <a:gd name="T1" fmla="*/ 2 h 6"/>
                  <a:gd name="T2" fmla="*/ 0 w 4"/>
                  <a:gd name="T3" fmla="*/ 6 h 6"/>
                  <a:gd name="T4" fmla="*/ 4 w 4"/>
                  <a:gd name="T5" fmla="*/ 6 h 6"/>
                  <a:gd name="T6" fmla="*/ 4 w 4"/>
                  <a:gd name="T7" fmla="*/ 2 h 6"/>
                  <a:gd name="T8" fmla="*/ 2 w 4"/>
                  <a:gd name="T9" fmla="*/ 0 h 6"/>
                  <a:gd name="T10" fmla="*/ 2 w 4"/>
                  <a:gd name="T11" fmla="*/ 0 h 6"/>
                  <a:gd name="T12" fmla="*/ 0 w 4"/>
                  <a:gd name="T13" fmla="*/ 2 h 6"/>
                </a:gdLst>
                <a:ahLst/>
                <a:cxnLst>
                  <a:cxn ang="0">
                    <a:pos x="T0" y="T1"/>
                  </a:cxn>
                  <a:cxn ang="0">
                    <a:pos x="T2" y="T3"/>
                  </a:cxn>
                  <a:cxn ang="0">
                    <a:pos x="T4" y="T5"/>
                  </a:cxn>
                  <a:cxn ang="0">
                    <a:pos x="T6" y="T7"/>
                  </a:cxn>
                  <a:cxn ang="0">
                    <a:pos x="T8" y="T9"/>
                  </a:cxn>
                  <a:cxn ang="0">
                    <a:pos x="T10" y="T11"/>
                  </a:cxn>
                  <a:cxn ang="0">
                    <a:pos x="T12" y="T13"/>
                  </a:cxn>
                </a:cxnLst>
                <a:rect l="0" t="0" r="r" b="b"/>
                <a:pathLst>
                  <a:path w="4" h="6">
                    <a:moveTo>
                      <a:pt x="0" y="2"/>
                    </a:moveTo>
                    <a:cubicBezTo>
                      <a:pt x="0" y="6"/>
                      <a:pt x="0" y="6"/>
                      <a:pt x="0" y="6"/>
                    </a:cubicBezTo>
                    <a:cubicBezTo>
                      <a:pt x="4" y="6"/>
                      <a:pt x="4" y="6"/>
                      <a:pt x="4" y="6"/>
                    </a:cubicBezTo>
                    <a:cubicBezTo>
                      <a:pt x="4" y="2"/>
                      <a:pt x="4" y="2"/>
                      <a:pt x="4" y="2"/>
                    </a:cubicBezTo>
                    <a:cubicBezTo>
                      <a:pt x="4" y="1"/>
                      <a:pt x="3" y="0"/>
                      <a:pt x="2" y="0"/>
                    </a:cubicBezTo>
                    <a:cubicBezTo>
                      <a:pt x="2" y="0"/>
                      <a:pt x="2" y="0"/>
                      <a:pt x="2" y="0"/>
                    </a:cubicBezTo>
                    <a:cubicBezTo>
                      <a:pt x="1" y="0"/>
                      <a:pt x="0" y="1"/>
                      <a:pt x="0"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32239">
                  <a:defRPr/>
                </a:pPr>
                <a:endParaRPr lang="en-US" kern="0" dirty="0">
                  <a:solidFill>
                    <a:srgbClr val="505050">
                      <a:lumMod val="65000"/>
                      <a:lumOff val="35000"/>
                    </a:srgbClr>
                  </a:solidFill>
                  <a:latin typeface="Segoe UI" panose="020B0502040204020203" pitchFamily="34" charset="0"/>
                  <a:cs typeface="Segoe UI" panose="020B0502040204020203" pitchFamily="34" charset="0"/>
                </a:endParaRPr>
              </a:p>
            </p:txBody>
          </p:sp>
        </p:grpSp>
        <p:grpSp>
          <p:nvGrpSpPr>
            <p:cNvPr id="80" name="Group 78"/>
            <p:cNvGrpSpPr>
              <a:grpSpLocks noChangeAspect="1"/>
            </p:cNvGrpSpPr>
            <p:nvPr/>
          </p:nvGrpSpPr>
          <p:grpSpPr bwMode="auto">
            <a:xfrm>
              <a:off x="10515721" y="1766180"/>
              <a:ext cx="1031550" cy="443625"/>
              <a:chOff x="6401" y="1385"/>
              <a:chExt cx="865" cy="372"/>
            </a:xfrm>
          </p:grpSpPr>
          <p:sp>
            <p:nvSpPr>
              <p:cNvPr id="81" name="AutoShape 77"/>
              <p:cNvSpPr>
                <a:spLocks noChangeAspect="1" noChangeArrowheads="1" noTextEdit="1"/>
              </p:cNvSpPr>
              <p:nvPr/>
            </p:nvSpPr>
            <p:spPr bwMode="auto">
              <a:xfrm>
                <a:off x="6401" y="1385"/>
                <a:ext cx="865" cy="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34" tIns="46616" rIns="93234" bIns="46616" numCol="1" anchor="t" anchorCtr="0" compatLnSpc="1">
                <a:prstTxWarp prst="textNoShape">
                  <a:avLst/>
                </a:prstTxWarp>
              </a:bodyPr>
              <a:lstStyle/>
              <a:p>
                <a:pPr defTabSz="932239">
                  <a:defRPr/>
                </a:pPr>
                <a:endParaRPr lang="en-US" kern="0" dirty="0">
                  <a:solidFill>
                    <a:srgbClr val="505050">
                      <a:lumMod val="65000"/>
                      <a:lumOff val="35000"/>
                    </a:srgbClr>
                  </a:solidFill>
                  <a:latin typeface="Segoe UI" panose="020B0502040204020203" pitchFamily="34" charset="0"/>
                  <a:cs typeface="Segoe UI" panose="020B0502040204020203" pitchFamily="34" charset="0"/>
                </a:endParaRPr>
              </a:p>
            </p:txBody>
          </p:sp>
          <p:sp>
            <p:nvSpPr>
              <p:cNvPr id="82" name="Rectangle 79"/>
              <p:cNvSpPr>
                <a:spLocks noChangeArrowheads="1"/>
              </p:cNvSpPr>
              <p:nvPr/>
            </p:nvSpPr>
            <p:spPr bwMode="auto">
              <a:xfrm>
                <a:off x="6701" y="1385"/>
                <a:ext cx="497" cy="339"/>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34" tIns="46616" rIns="93234" bIns="46616" numCol="1" anchor="t" anchorCtr="0" compatLnSpc="1">
                <a:prstTxWarp prst="textNoShape">
                  <a:avLst/>
                </a:prstTxWarp>
              </a:bodyPr>
              <a:lstStyle/>
              <a:p>
                <a:pPr defTabSz="932239">
                  <a:defRPr/>
                </a:pPr>
                <a:endParaRPr lang="en-US" kern="0" dirty="0">
                  <a:solidFill>
                    <a:srgbClr val="505050">
                      <a:lumMod val="65000"/>
                      <a:lumOff val="35000"/>
                    </a:srgbClr>
                  </a:solidFill>
                  <a:latin typeface="Segoe UI" panose="020B0502040204020203" pitchFamily="34" charset="0"/>
                  <a:cs typeface="Segoe UI" panose="020B0502040204020203" pitchFamily="34" charset="0"/>
                </a:endParaRPr>
              </a:p>
            </p:txBody>
          </p:sp>
          <p:sp>
            <p:nvSpPr>
              <p:cNvPr id="83" name="Rectangle 80"/>
              <p:cNvSpPr>
                <a:spLocks noChangeArrowheads="1"/>
              </p:cNvSpPr>
              <p:nvPr/>
            </p:nvSpPr>
            <p:spPr bwMode="auto">
              <a:xfrm>
                <a:off x="6717" y="1412"/>
                <a:ext cx="465" cy="297"/>
              </a:xfrm>
              <a:prstGeom prst="rect">
                <a:avLst/>
              </a:prstGeom>
              <a:gradFill>
                <a:gsLst>
                  <a:gs pos="50000">
                    <a:srgbClr val="5EB6DA"/>
                  </a:gs>
                  <a:gs pos="50000">
                    <a:srgbClr val="3999C6"/>
                  </a:gs>
                </a:gsLst>
                <a:lin ang="81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34" tIns="46616" rIns="93234" bIns="46616" numCol="1" anchor="t" anchorCtr="0" compatLnSpc="1">
                <a:prstTxWarp prst="textNoShape">
                  <a:avLst/>
                </a:prstTxWarp>
              </a:bodyPr>
              <a:lstStyle/>
              <a:p>
                <a:pPr defTabSz="932239">
                  <a:defRPr/>
                </a:pPr>
                <a:endParaRPr lang="en-US" kern="0" dirty="0">
                  <a:solidFill>
                    <a:srgbClr val="505050">
                      <a:lumMod val="65000"/>
                      <a:lumOff val="35000"/>
                    </a:srgbClr>
                  </a:solidFill>
                  <a:latin typeface="Segoe UI" panose="020B0502040204020203" pitchFamily="34" charset="0"/>
                  <a:cs typeface="Segoe UI" panose="020B0502040204020203" pitchFamily="34" charset="0"/>
                </a:endParaRPr>
              </a:p>
            </p:txBody>
          </p:sp>
          <p:sp>
            <p:nvSpPr>
              <p:cNvPr id="84" name="Freeform 81"/>
              <p:cNvSpPr>
                <a:spLocks/>
              </p:cNvSpPr>
              <p:nvPr/>
            </p:nvSpPr>
            <p:spPr bwMode="auto">
              <a:xfrm>
                <a:off x="6624" y="1730"/>
                <a:ext cx="642" cy="26"/>
              </a:xfrm>
              <a:custGeom>
                <a:avLst/>
                <a:gdLst>
                  <a:gd name="T0" fmla="*/ 0 w 510"/>
                  <a:gd name="T1" fmla="*/ 0 h 20"/>
                  <a:gd name="T2" fmla="*/ 0 w 510"/>
                  <a:gd name="T3" fmla="*/ 1 h 20"/>
                  <a:gd name="T4" fmla="*/ 19 w 510"/>
                  <a:gd name="T5" fmla="*/ 20 h 20"/>
                  <a:gd name="T6" fmla="*/ 491 w 510"/>
                  <a:gd name="T7" fmla="*/ 20 h 20"/>
                  <a:gd name="T8" fmla="*/ 510 w 510"/>
                  <a:gd name="T9" fmla="*/ 1 h 20"/>
                  <a:gd name="T10" fmla="*/ 510 w 510"/>
                  <a:gd name="T11" fmla="*/ 0 h 20"/>
                  <a:gd name="T12" fmla="*/ 0 w 510"/>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510" h="20">
                    <a:moveTo>
                      <a:pt x="0" y="0"/>
                    </a:moveTo>
                    <a:cubicBezTo>
                      <a:pt x="0" y="1"/>
                      <a:pt x="0" y="1"/>
                      <a:pt x="0" y="1"/>
                    </a:cubicBezTo>
                    <a:cubicBezTo>
                      <a:pt x="0" y="11"/>
                      <a:pt x="9" y="20"/>
                      <a:pt x="19" y="20"/>
                    </a:cubicBezTo>
                    <a:cubicBezTo>
                      <a:pt x="491" y="20"/>
                      <a:pt x="491" y="20"/>
                      <a:pt x="491" y="20"/>
                    </a:cubicBezTo>
                    <a:cubicBezTo>
                      <a:pt x="501" y="20"/>
                      <a:pt x="510" y="11"/>
                      <a:pt x="510" y="1"/>
                    </a:cubicBezTo>
                    <a:cubicBezTo>
                      <a:pt x="510" y="0"/>
                      <a:pt x="510" y="0"/>
                      <a:pt x="510" y="0"/>
                    </a:cubicBezTo>
                    <a:lnTo>
                      <a:pt x="0"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32239">
                  <a:defRPr/>
                </a:pPr>
                <a:endParaRPr lang="en-US" kern="0" dirty="0">
                  <a:solidFill>
                    <a:srgbClr val="505050">
                      <a:lumMod val="65000"/>
                      <a:lumOff val="35000"/>
                    </a:srgbClr>
                  </a:solidFill>
                  <a:latin typeface="Segoe UI" panose="020B0502040204020203" pitchFamily="34" charset="0"/>
                  <a:cs typeface="Segoe UI" panose="020B0502040204020203" pitchFamily="34" charset="0"/>
                </a:endParaRPr>
              </a:p>
            </p:txBody>
          </p:sp>
          <p:sp>
            <p:nvSpPr>
              <p:cNvPr id="85" name="Freeform 82"/>
              <p:cNvSpPr>
                <a:spLocks noEditPoints="1"/>
              </p:cNvSpPr>
              <p:nvPr/>
            </p:nvSpPr>
            <p:spPr bwMode="auto">
              <a:xfrm>
                <a:off x="6401" y="1463"/>
                <a:ext cx="165" cy="204"/>
              </a:xfrm>
              <a:custGeom>
                <a:avLst/>
                <a:gdLst>
                  <a:gd name="T0" fmla="*/ 65 w 131"/>
                  <a:gd name="T1" fmla="*/ 0 h 161"/>
                  <a:gd name="T2" fmla="*/ 0 w 131"/>
                  <a:gd name="T3" fmla="*/ 66 h 161"/>
                  <a:gd name="T4" fmla="*/ 0 w 131"/>
                  <a:gd name="T5" fmla="*/ 161 h 161"/>
                  <a:gd name="T6" fmla="*/ 109 w 131"/>
                  <a:gd name="T7" fmla="*/ 161 h 161"/>
                  <a:gd name="T8" fmla="*/ 109 w 131"/>
                  <a:gd name="T9" fmla="*/ 135 h 161"/>
                  <a:gd name="T10" fmla="*/ 107 w 131"/>
                  <a:gd name="T11" fmla="*/ 135 h 161"/>
                  <a:gd name="T12" fmla="*/ 86 w 131"/>
                  <a:gd name="T13" fmla="*/ 123 h 161"/>
                  <a:gd name="T14" fmla="*/ 109 w 131"/>
                  <a:gd name="T15" fmla="*/ 123 h 161"/>
                  <a:gd name="T16" fmla="*/ 109 w 131"/>
                  <a:gd name="T17" fmla="*/ 104 h 161"/>
                  <a:gd name="T18" fmla="*/ 131 w 131"/>
                  <a:gd name="T19" fmla="*/ 104 h 161"/>
                  <a:gd name="T20" fmla="*/ 131 w 131"/>
                  <a:gd name="T21" fmla="*/ 66 h 161"/>
                  <a:gd name="T22" fmla="*/ 65 w 131"/>
                  <a:gd name="T23" fmla="*/ 0 h 161"/>
                  <a:gd name="T24" fmla="*/ 88 w 131"/>
                  <a:gd name="T25" fmla="*/ 82 h 161"/>
                  <a:gd name="T26" fmla="*/ 80 w 131"/>
                  <a:gd name="T27" fmla="*/ 74 h 161"/>
                  <a:gd name="T28" fmla="*/ 88 w 131"/>
                  <a:gd name="T29" fmla="*/ 66 h 161"/>
                  <a:gd name="T30" fmla="*/ 96 w 131"/>
                  <a:gd name="T31" fmla="*/ 74 h 161"/>
                  <a:gd name="T32" fmla="*/ 88 w 131"/>
                  <a:gd name="T33" fmla="*/ 82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1" h="161">
                    <a:moveTo>
                      <a:pt x="65" y="0"/>
                    </a:moveTo>
                    <a:cubicBezTo>
                      <a:pt x="29" y="0"/>
                      <a:pt x="0" y="30"/>
                      <a:pt x="0" y="66"/>
                    </a:cubicBezTo>
                    <a:cubicBezTo>
                      <a:pt x="0" y="161"/>
                      <a:pt x="0" y="161"/>
                      <a:pt x="0" y="161"/>
                    </a:cubicBezTo>
                    <a:cubicBezTo>
                      <a:pt x="109" y="161"/>
                      <a:pt x="109" y="161"/>
                      <a:pt x="109" y="161"/>
                    </a:cubicBezTo>
                    <a:cubicBezTo>
                      <a:pt x="109" y="135"/>
                      <a:pt x="109" y="135"/>
                      <a:pt x="109" y="135"/>
                    </a:cubicBezTo>
                    <a:cubicBezTo>
                      <a:pt x="108" y="135"/>
                      <a:pt x="108" y="135"/>
                      <a:pt x="107" y="135"/>
                    </a:cubicBezTo>
                    <a:cubicBezTo>
                      <a:pt x="98" y="135"/>
                      <a:pt x="90" y="130"/>
                      <a:pt x="86" y="123"/>
                    </a:cubicBezTo>
                    <a:cubicBezTo>
                      <a:pt x="109" y="123"/>
                      <a:pt x="109" y="123"/>
                      <a:pt x="109" y="123"/>
                    </a:cubicBezTo>
                    <a:cubicBezTo>
                      <a:pt x="109" y="104"/>
                      <a:pt x="109" y="104"/>
                      <a:pt x="109" y="104"/>
                    </a:cubicBezTo>
                    <a:cubicBezTo>
                      <a:pt x="131" y="104"/>
                      <a:pt x="131" y="104"/>
                      <a:pt x="131" y="104"/>
                    </a:cubicBezTo>
                    <a:cubicBezTo>
                      <a:pt x="131" y="66"/>
                      <a:pt x="131" y="66"/>
                      <a:pt x="131" y="66"/>
                    </a:cubicBezTo>
                    <a:cubicBezTo>
                      <a:pt x="131" y="30"/>
                      <a:pt x="102" y="0"/>
                      <a:pt x="65" y="0"/>
                    </a:cubicBezTo>
                    <a:close/>
                    <a:moveTo>
                      <a:pt x="88" y="82"/>
                    </a:moveTo>
                    <a:cubicBezTo>
                      <a:pt x="84" y="82"/>
                      <a:pt x="80" y="78"/>
                      <a:pt x="80" y="74"/>
                    </a:cubicBezTo>
                    <a:cubicBezTo>
                      <a:pt x="80" y="70"/>
                      <a:pt x="84" y="66"/>
                      <a:pt x="88" y="66"/>
                    </a:cubicBezTo>
                    <a:cubicBezTo>
                      <a:pt x="92" y="66"/>
                      <a:pt x="96" y="70"/>
                      <a:pt x="96" y="74"/>
                    </a:cubicBezTo>
                    <a:cubicBezTo>
                      <a:pt x="96" y="78"/>
                      <a:pt x="92" y="82"/>
                      <a:pt x="88" y="82"/>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32239">
                  <a:defRPr/>
                </a:pPr>
                <a:endParaRPr lang="en-US" kern="0" dirty="0">
                  <a:solidFill>
                    <a:srgbClr val="505050">
                      <a:lumMod val="65000"/>
                      <a:lumOff val="35000"/>
                    </a:srgbClr>
                  </a:solidFill>
                  <a:latin typeface="Segoe UI" panose="020B0502040204020203" pitchFamily="34" charset="0"/>
                  <a:cs typeface="Segoe UI" panose="020B0502040204020203" pitchFamily="34" charset="0"/>
                </a:endParaRPr>
              </a:p>
            </p:txBody>
          </p:sp>
          <p:sp>
            <p:nvSpPr>
              <p:cNvPr id="86" name="Freeform 83"/>
              <p:cNvSpPr>
                <a:spLocks noEditPoints="1"/>
              </p:cNvSpPr>
              <p:nvPr/>
            </p:nvSpPr>
            <p:spPr bwMode="auto">
              <a:xfrm>
                <a:off x="6856" y="1463"/>
                <a:ext cx="164" cy="204"/>
              </a:xfrm>
              <a:custGeom>
                <a:avLst/>
                <a:gdLst>
                  <a:gd name="T0" fmla="*/ 0 w 131"/>
                  <a:gd name="T1" fmla="*/ 66 h 161"/>
                  <a:gd name="T2" fmla="*/ 0 w 131"/>
                  <a:gd name="T3" fmla="*/ 104 h 161"/>
                  <a:gd name="T4" fmla="*/ 22 w 131"/>
                  <a:gd name="T5" fmla="*/ 104 h 161"/>
                  <a:gd name="T6" fmla="*/ 22 w 131"/>
                  <a:gd name="T7" fmla="*/ 123 h 161"/>
                  <a:gd name="T8" fmla="*/ 45 w 131"/>
                  <a:gd name="T9" fmla="*/ 123 h 161"/>
                  <a:gd name="T10" fmla="*/ 23 w 131"/>
                  <a:gd name="T11" fmla="*/ 135 h 161"/>
                  <a:gd name="T12" fmla="*/ 22 w 131"/>
                  <a:gd name="T13" fmla="*/ 135 h 161"/>
                  <a:gd name="T14" fmla="*/ 22 w 131"/>
                  <a:gd name="T15" fmla="*/ 161 h 161"/>
                  <a:gd name="T16" fmla="*/ 131 w 131"/>
                  <a:gd name="T17" fmla="*/ 161 h 161"/>
                  <a:gd name="T18" fmla="*/ 131 w 131"/>
                  <a:gd name="T19" fmla="*/ 66 h 161"/>
                  <a:gd name="T20" fmla="*/ 65 w 131"/>
                  <a:gd name="T21" fmla="*/ 0 h 161"/>
                  <a:gd name="T22" fmla="*/ 0 w 131"/>
                  <a:gd name="T23" fmla="*/ 66 h 161"/>
                  <a:gd name="T24" fmla="*/ 35 w 131"/>
                  <a:gd name="T25" fmla="*/ 74 h 161"/>
                  <a:gd name="T26" fmla="*/ 43 w 131"/>
                  <a:gd name="T27" fmla="*/ 66 h 161"/>
                  <a:gd name="T28" fmla="*/ 50 w 131"/>
                  <a:gd name="T29" fmla="*/ 74 h 161"/>
                  <a:gd name="T30" fmla="*/ 43 w 131"/>
                  <a:gd name="T31" fmla="*/ 82 h 161"/>
                  <a:gd name="T32" fmla="*/ 35 w 131"/>
                  <a:gd name="T33" fmla="*/ 74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1" h="161">
                    <a:moveTo>
                      <a:pt x="0" y="66"/>
                    </a:moveTo>
                    <a:cubicBezTo>
                      <a:pt x="0" y="104"/>
                      <a:pt x="0" y="104"/>
                      <a:pt x="0" y="104"/>
                    </a:cubicBezTo>
                    <a:cubicBezTo>
                      <a:pt x="22" y="104"/>
                      <a:pt x="22" y="104"/>
                      <a:pt x="22" y="104"/>
                    </a:cubicBezTo>
                    <a:cubicBezTo>
                      <a:pt x="22" y="123"/>
                      <a:pt x="22" y="123"/>
                      <a:pt x="22" y="123"/>
                    </a:cubicBezTo>
                    <a:cubicBezTo>
                      <a:pt x="45" y="123"/>
                      <a:pt x="45" y="123"/>
                      <a:pt x="45" y="123"/>
                    </a:cubicBezTo>
                    <a:cubicBezTo>
                      <a:pt x="40" y="130"/>
                      <a:pt x="32" y="135"/>
                      <a:pt x="23" y="135"/>
                    </a:cubicBezTo>
                    <a:cubicBezTo>
                      <a:pt x="23" y="135"/>
                      <a:pt x="22" y="135"/>
                      <a:pt x="22" y="135"/>
                    </a:cubicBezTo>
                    <a:cubicBezTo>
                      <a:pt x="22" y="161"/>
                      <a:pt x="22" y="161"/>
                      <a:pt x="22" y="161"/>
                    </a:cubicBezTo>
                    <a:cubicBezTo>
                      <a:pt x="131" y="161"/>
                      <a:pt x="131" y="161"/>
                      <a:pt x="131" y="161"/>
                    </a:cubicBezTo>
                    <a:cubicBezTo>
                      <a:pt x="131" y="66"/>
                      <a:pt x="131" y="66"/>
                      <a:pt x="131" y="66"/>
                    </a:cubicBezTo>
                    <a:cubicBezTo>
                      <a:pt x="131" y="30"/>
                      <a:pt x="102" y="0"/>
                      <a:pt x="65" y="0"/>
                    </a:cubicBezTo>
                    <a:cubicBezTo>
                      <a:pt x="29" y="0"/>
                      <a:pt x="0" y="30"/>
                      <a:pt x="0" y="66"/>
                    </a:cubicBezTo>
                    <a:close/>
                    <a:moveTo>
                      <a:pt x="35" y="74"/>
                    </a:moveTo>
                    <a:cubicBezTo>
                      <a:pt x="35" y="70"/>
                      <a:pt x="38" y="66"/>
                      <a:pt x="43" y="66"/>
                    </a:cubicBezTo>
                    <a:cubicBezTo>
                      <a:pt x="47" y="66"/>
                      <a:pt x="50" y="70"/>
                      <a:pt x="50" y="74"/>
                    </a:cubicBezTo>
                    <a:cubicBezTo>
                      <a:pt x="50" y="78"/>
                      <a:pt x="47" y="82"/>
                      <a:pt x="43" y="82"/>
                    </a:cubicBezTo>
                    <a:cubicBezTo>
                      <a:pt x="38" y="82"/>
                      <a:pt x="35" y="78"/>
                      <a:pt x="35" y="7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32239">
                  <a:defRPr/>
                </a:pPr>
                <a:endParaRPr lang="en-US" kern="0" dirty="0">
                  <a:solidFill>
                    <a:srgbClr val="505050">
                      <a:lumMod val="65000"/>
                      <a:lumOff val="35000"/>
                    </a:srgbClr>
                  </a:solidFill>
                  <a:latin typeface="Segoe UI" panose="020B0502040204020203" pitchFamily="34" charset="0"/>
                  <a:cs typeface="Segoe UI" panose="020B0502040204020203" pitchFamily="34" charset="0"/>
                </a:endParaRPr>
              </a:p>
            </p:txBody>
          </p:sp>
        </p:grpSp>
        <p:sp>
          <p:nvSpPr>
            <p:cNvPr id="3" name="Rectangle 2"/>
            <p:cNvSpPr/>
            <p:nvPr/>
          </p:nvSpPr>
          <p:spPr>
            <a:xfrm>
              <a:off x="9685325" y="2275732"/>
              <a:ext cx="739410" cy="311760"/>
            </a:xfrm>
            <a:prstGeom prst="rect">
              <a:avLst/>
            </a:prstGeom>
          </p:spPr>
          <p:txBody>
            <a:bodyPr wrap="none">
              <a:spAutoFit/>
            </a:bodyPr>
            <a:lstStyle/>
            <a:p>
              <a:pPr defTabSz="932239">
                <a:defRPr/>
              </a:pPr>
              <a:r>
                <a:rPr lang="en-US" sz="1122" kern="0" dirty="0">
                  <a:solidFill>
                    <a:srgbClr val="505050">
                      <a:lumMod val="65000"/>
                      <a:lumOff val="35000"/>
                    </a:srgbClr>
                  </a:solidFill>
                  <a:latin typeface="Segoe UI" panose="020B0502040204020203" pitchFamily="34" charset="0"/>
                  <a:ea typeface="Segoe UI" panose="020B0502040204020203" pitchFamily="34" charset="0"/>
                  <a:cs typeface="Segoe UI" panose="020B0502040204020203" pitchFamily="34" charset="0"/>
                </a:rPr>
                <a:t>Power BI</a:t>
              </a:r>
              <a:endParaRPr lang="en-US" sz="1122" kern="0" dirty="0">
                <a:solidFill>
                  <a:srgbClr val="505050">
                    <a:lumMod val="65000"/>
                    <a:lumOff val="35000"/>
                  </a:srgbClr>
                </a:solidFill>
                <a:latin typeface="Segoe UI" panose="020B0502040204020203" pitchFamily="34" charset="0"/>
                <a:cs typeface="Segoe UI" panose="020B0502040204020203" pitchFamily="34" charset="0"/>
              </a:endParaRPr>
            </a:p>
          </p:txBody>
        </p:sp>
        <p:pic>
          <p:nvPicPr>
            <p:cNvPr id="148" name="Picture 147"/>
            <p:cNvPicPr>
              <a:picLocks noChangeAspect="1"/>
            </p:cNvPicPr>
            <p:nvPr/>
          </p:nvPicPr>
          <p:blipFill>
            <a:blip r:embed="rId8"/>
            <a:stretch>
              <a:fillRect/>
            </a:stretch>
          </p:blipFill>
          <p:spPr>
            <a:xfrm>
              <a:off x="11109269" y="2688859"/>
              <a:ext cx="409339" cy="535289"/>
            </a:xfrm>
            <a:prstGeom prst="rect">
              <a:avLst/>
            </a:prstGeom>
          </p:spPr>
        </p:pic>
        <p:sp>
          <p:nvSpPr>
            <p:cNvPr id="151" name="Rectangle 150"/>
            <p:cNvSpPr/>
            <p:nvPr/>
          </p:nvSpPr>
          <p:spPr>
            <a:xfrm>
              <a:off x="9724763" y="3269160"/>
              <a:ext cx="631812" cy="474315"/>
            </a:xfrm>
            <a:prstGeom prst="rect">
              <a:avLst/>
            </a:prstGeom>
          </p:spPr>
          <p:txBody>
            <a:bodyPr wrap="square">
              <a:spAutoFit/>
            </a:bodyPr>
            <a:lstStyle/>
            <a:p>
              <a:pPr algn="ctr" defTabSz="931574" fontAlgn="base">
                <a:lnSpc>
                  <a:spcPct val="90000"/>
                </a:lnSpc>
                <a:spcBef>
                  <a:spcPct val="0"/>
                </a:spcBef>
                <a:spcAft>
                  <a:spcPts val="612"/>
                </a:spcAft>
                <a:defRPr/>
              </a:pPr>
              <a:r>
                <a:rPr lang="en-US" sz="1122" kern="0" dirty="0">
                  <a:solidFill>
                    <a:prstClr val="black">
                      <a:lumMod val="65000"/>
                      <a:lumOff val="35000"/>
                    </a:prstClr>
                  </a:solidFill>
                  <a:latin typeface="Segoe UI" panose="020B0502040204020203" pitchFamily="34" charset="0"/>
                  <a:ea typeface="Segoe UI" panose="020B0502040204020203" pitchFamily="34" charset="0"/>
                  <a:cs typeface="Segoe UI" panose="020B0502040204020203" pitchFamily="34" charset="0"/>
                </a:rPr>
                <a:t>App Service</a:t>
              </a:r>
            </a:p>
          </p:txBody>
        </p:sp>
        <p:sp>
          <p:nvSpPr>
            <p:cNvPr id="152" name="Rectangle 151"/>
            <p:cNvSpPr/>
            <p:nvPr/>
          </p:nvSpPr>
          <p:spPr>
            <a:xfrm>
              <a:off x="9751839" y="5038046"/>
              <a:ext cx="553015" cy="474315"/>
            </a:xfrm>
            <a:prstGeom prst="rect">
              <a:avLst/>
            </a:prstGeom>
          </p:spPr>
          <p:txBody>
            <a:bodyPr wrap="square">
              <a:spAutoFit/>
            </a:bodyPr>
            <a:lstStyle/>
            <a:p>
              <a:pPr algn="ctr" defTabSz="931574" fontAlgn="base">
                <a:lnSpc>
                  <a:spcPct val="90000"/>
                </a:lnSpc>
                <a:spcBef>
                  <a:spcPct val="0"/>
                </a:spcBef>
                <a:spcAft>
                  <a:spcPts val="612"/>
                </a:spcAft>
                <a:defRPr/>
              </a:pPr>
              <a:r>
                <a:rPr lang="en-US" sz="1122" kern="0" dirty="0">
                  <a:solidFill>
                    <a:prstClr val="black">
                      <a:lumMod val="65000"/>
                      <a:lumOff val="35000"/>
                    </a:prstClr>
                  </a:solidFill>
                  <a:latin typeface="Segoe UI" panose="020B0502040204020203" pitchFamily="34" charset="0"/>
                  <a:ea typeface="Segoe UI" panose="020B0502040204020203" pitchFamily="34" charset="0"/>
                  <a:cs typeface="Segoe UI" panose="020B0502040204020203" pitchFamily="34" charset="0"/>
                </a:rPr>
                <a:t>Logic Apps</a:t>
              </a:r>
            </a:p>
          </p:txBody>
        </p:sp>
        <p:pic>
          <p:nvPicPr>
            <p:cNvPr id="10244" name="Picture 4" descr="Image result for power bi Logo 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9799252" y="1694118"/>
              <a:ext cx="441735" cy="465211"/>
            </a:xfrm>
            <a:prstGeom prst="rect">
              <a:avLst/>
            </a:prstGeom>
            <a:noFill/>
            <a:extLst>
              <a:ext uri="{909E8E84-426E-40DD-AFC4-6F175D3DCCD1}">
                <a14:hiddenFill xmlns:a14="http://schemas.microsoft.com/office/drawing/2010/main">
                  <a:solidFill>
                    <a:srgbClr val="FFFFFF"/>
                  </a:solidFill>
                </a14:hiddenFill>
              </a:ext>
            </a:extLst>
          </p:spPr>
        </p:pic>
        <p:pic>
          <p:nvPicPr>
            <p:cNvPr id="10246" name="Picture 6" descr="Image result for App Service Logo 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9605630" y="2726094"/>
              <a:ext cx="888475" cy="466450"/>
            </a:xfrm>
            <a:prstGeom prst="rect">
              <a:avLst/>
            </a:prstGeom>
            <a:noFill/>
            <a:extLst>
              <a:ext uri="{909E8E84-426E-40DD-AFC4-6F175D3DCCD1}">
                <a14:hiddenFill xmlns:a14="http://schemas.microsoft.com/office/drawing/2010/main">
                  <a:solidFill>
                    <a:srgbClr val="FFFFFF"/>
                  </a:solidFill>
                </a14:hiddenFill>
              </a:ext>
            </a:extLst>
          </p:spPr>
        </p:pic>
        <p:pic>
          <p:nvPicPr>
            <p:cNvPr id="10248" name="Picture 8" descr="Image result for Web Apps Logo 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0290620" y="2719866"/>
              <a:ext cx="865468" cy="454370"/>
            </a:xfrm>
            <a:prstGeom prst="rect">
              <a:avLst/>
            </a:prstGeom>
            <a:noFill/>
            <a:extLst>
              <a:ext uri="{909E8E84-426E-40DD-AFC4-6F175D3DCCD1}">
                <a14:hiddenFill xmlns:a14="http://schemas.microsoft.com/office/drawing/2010/main">
                  <a:solidFill>
                    <a:srgbClr val="FFFFFF"/>
                  </a:solidFill>
                </a14:hiddenFill>
              </a:ext>
            </a:extLst>
          </p:spPr>
        </p:pic>
        <p:pic>
          <p:nvPicPr>
            <p:cNvPr id="10250" name="Picture 10" descr="Image result for Azure Mobile Apps Logo 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9601606" y="4509608"/>
              <a:ext cx="847611" cy="444995"/>
            </a:xfrm>
            <a:prstGeom prst="rect">
              <a:avLst/>
            </a:prstGeom>
            <a:noFill/>
            <a:extLst>
              <a:ext uri="{909E8E84-426E-40DD-AFC4-6F175D3DCCD1}">
                <a14:hiddenFill xmlns:a14="http://schemas.microsoft.com/office/drawing/2010/main">
                  <a:solidFill>
                    <a:srgbClr val="FFFFFF"/>
                  </a:solidFill>
                </a14:hiddenFill>
              </a:ext>
            </a:extLst>
          </p:spPr>
        </p:pic>
        <p:pic>
          <p:nvPicPr>
            <p:cNvPr id="10252" name="Picture 12" descr="Image result for biztalk services Logo pn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0855556" y="4525278"/>
              <a:ext cx="903090" cy="474122"/>
            </a:xfrm>
            <a:prstGeom prst="rect">
              <a:avLst/>
            </a:prstGeom>
            <a:noFill/>
            <a:extLst>
              <a:ext uri="{909E8E84-426E-40DD-AFC4-6F175D3DCCD1}">
                <a14:hiddenFill xmlns:a14="http://schemas.microsoft.com/office/drawing/2010/main">
                  <a:solidFill>
                    <a:srgbClr val="FFFFFF"/>
                  </a:solidFill>
                </a14:hiddenFill>
              </a:ext>
            </a:extLst>
          </p:spPr>
        </p:pic>
        <p:sp>
          <p:nvSpPr>
            <p:cNvPr id="166" name="Rectangle 165"/>
            <p:cNvSpPr/>
            <p:nvPr/>
          </p:nvSpPr>
          <p:spPr>
            <a:xfrm>
              <a:off x="10385461" y="3262282"/>
              <a:ext cx="679402" cy="657161"/>
            </a:xfrm>
            <a:prstGeom prst="rect">
              <a:avLst/>
            </a:prstGeom>
          </p:spPr>
          <p:txBody>
            <a:bodyPr wrap="square">
              <a:spAutoFit/>
            </a:bodyPr>
            <a:lstStyle/>
            <a:p>
              <a:pPr algn="ctr" defTabSz="931574" fontAlgn="base">
                <a:lnSpc>
                  <a:spcPct val="90000"/>
                </a:lnSpc>
                <a:spcBef>
                  <a:spcPct val="0"/>
                </a:spcBef>
                <a:spcAft>
                  <a:spcPts val="612"/>
                </a:spcAft>
                <a:defRPr/>
              </a:pPr>
              <a:r>
                <a:rPr lang="en-US" sz="1122" kern="0" dirty="0">
                  <a:solidFill>
                    <a:prstClr val="black">
                      <a:lumMod val="65000"/>
                      <a:lumOff val="35000"/>
                    </a:prstClr>
                  </a:solidFill>
                  <a:latin typeface="Segoe UI" panose="020B0502040204020203" pitchFamily="34" charset="0"/>
                  <a:ea typeface="Segoe UI" panose="020B0502040204020203" pitchFamily="34" charset="0"/>
                  <a:cs typeface="Segoe UI" panose="020B0502040204020203" pitchFamily="34" charset="0"/>
                </a:rPr>
                <a:t>Web Apps </a:t>
              </a:r>
              <a:br>
                <a:rPr lang="en-US" sz="1122" kern="0" dirty="0">
                  <a:solidFill>
                    <a:prstClr val="black">
                      <a:lumMod val="65000"/>
                      <a:lumOff val="35000"/>
                    </a:prstClr>
                  </a:solidFill>
                  <a:latin typeface="Segoe UI" panose="020B0502040204020203" pitchFamily="34" charset="0"/>
                  <a:ea typeface="Segoe UI" panose="020B0502040204020203" pitchFamily="34" charset="0"/>
                  <a:cs typeface="Segoe UI" panose="020B0502040204020203" pitchFamily="34" charset="0"/>
                </a:rPr>
              </a:br>
              <a:endParaRPr lang="en-US" sz="1122" kern="0" dirty="0">
                <a:solidFill>
                  <a:prstClr val="black">
                    <a:lumMod val="65000"/>
                    <a:lumOff val="35000"/>
                  </a:prstClr>
                </a:solidFill>
                <a:latin typeface="Segoe UI" panose="020B0502040204020203" pitchFamily="34" charset="0"/>
                <a:ea typeface="Segoe UI" panose="020B0502040204020203" pitchFamily="34" charset="0"/>
                <a:cs typeface="Segoe UI" panose="020B0502040204020203" pitchFamily="34" charset="0"/>
              </a:endParaRPr>
            </a:p>
          </p:txBody>
        </p:sp>
        <p:sp>
          <p:nvSpPr>
            <p:cNvPr id="167" name="Rectangle 166"/>
            <p:cNvSpPr/>
            <p:nvPr/>
          </p:nvSpPr>
          <p:spPr>
            <a:xfrm>
              <a:off x="10925329" y="3273318"/>
              <a:ext cx="740156" cy="474315"/>
            </a:xfrm>
            <a:prstGeom prst="rect">
              <a:avLst/>
            </a:prstGeom>
          </p:spPr>
          <p:txBody>
            <a:bodyPr wrap="square">
              <a:spAutoFit/>
            </a:bodyPr>
            <a:lstStyle/>
            <a:p>
              <a:pPr algn="ctr" defTabSz="931574" fontAlgn="base">
                <a:lnSpc>
                  <a:spcPct val="90000"/>
                </a:lnSpc>
                <a:spcBef>
                  <a:spcPct val="0"/>
                </a:spcBef>
                <a:spcAft>
                  <a:spcPts val="612"/>
                </a:spcAft>
                <a:defRPr/>
              </a:pPr>
              <a:r>
                <a:rPr lang="en-US" sz="1122" kern="0" dirty="0">
                  <a:solidFill>
                    <a:prstClr val="black">
                      <a:lumMod val="65000"/>
                      <a:lumOff val="35000"/>
                    </a:prstClr>
                  </a:solidFill>
                  <a:latin typeface="Segoe UI" panose="020B0502040204020203" pitchFamily="34" charset="0"/>
                  <a:ea typeface="Segoe UI" panose="020B0502040204020203" pitchFamily="34" charset="0"/>
                  <a:cs typeface="Segoe UI" panose="020B0502040204020203" pitchFamily="34" charset="0"/>
                </a:rPr>
                <a:t>Mobile Apps</a:t>
              </a:r>
            </a:p>
          </p:txBody>
        </p:sp>
        <p:sp>
          <p:nvSpPr>
            <p:cNvPr id="168" name="Rectangle 167"/>
            <p:cNvSpPr/>
            <p:nvPr/>
          </p:nvSpPr>
          <p:spPr>
            <a:xfrm>
              <a:off x="10165874" y="5038044"/>
              <a:ext cx="979701" cy="474315"/>
            </a:xfrm>
            <a:prstGeom prst="rect">
              <a:avLst/>
            </a:prstGeom>
          </p:spPr>
          <p:txBody>
            <a:bodyPr wrap="square">
              <a:spAutoFit/>
            </a:bodyPr>
            <a:lstStyle/>
            <a:p>
              <a:pPr algn="ctr" defTabSz="931574" fontAlgn="base">
                <a:lnSpc>
                  <a:spcPct val="90000"/>
                </a:lnSpc>
                <a:spcBef>
                  <a:spcPct val="0"/>
                </a:spcBef>
                <a:spcAft>
                  <a:spcPts val="612"/>
                </a:spcAft>
                <a:defRPr/>
              </a:pPr>
              <a:r>
                <a:rPr lang="en-US" sz="1122" kern="0" dirty="0">
                  <a:solidFill>
                    <a:prstClr val="black">
                      <a:lumMod val="65000"/>
                      <a:lumOff val="35000"/>
                    </a:prstClr>
                  </a:solidFill>
                  <a:latin typeface="Segoe UI" panose="020B0502040204020203" pitchFamily="34" charset="0"/>
                  <a:ea typeface="Segoe UI" panose="020B0502040204020203" pitchFamily="34" charset="0"/>
                  <a:cs typeface="Segoe UI" panose="020B0502040204020203" pitchFamily="34" charset="0"/>
                </a:rPr>
                <a:t>Notification Hubs </a:t>
              </a:r>
            </a:p>
          </p:txBody>
        </p:sp>
        <p:sp>
          <p:nvSpPr>
            <p:cNvPr id="169" name="Rectangle 168"/>
            <p:cNvSpPr/>
            <p:nvPr/>
          </p:nvSpPr>
          <p:spPr>
            <a:xfrm>
              <a:off x="10909103" y="5038044"/>
              <a:ext cx="809670" cy="474315"/>
            </a:xfrm>
            <a:prstGeom prst="rect">
              <a:avLst/>
            </a:prstGeom>
          </p:spPr>
          <p:txBody>
            <a:bodyPr wrap="square">
              <a:spAutoFit/>
            </a:bodyPr>
            <a:lstStyle/>
            <a:p>
              <a:pPr algn="ctr" defTabSz="931574" fontAlgn="base">
                <a:lnSpc>
                  <a:spcPct val="90000"/>
                </a:lnSpc>
                <a:spcBef>
                  <a:spcPct val="0"/>
                </a:spcBef>
                <a:spcAft>
                  <a:spcPts val="612"/>
                </a:spcAft>
                <a:defRPr/>
              </a:pPr>
              <a:r>
                <a:rPr lang="en-US" sz="1122" kern="0" dirty="0">
                  <a:solidFill>
                    <a:prstClr val="black">
                      <a:lumMod val="65000"/>
                      <a:lumOff val="35000"/>
                    </a:prstClr>
                  </a:solidFill>
                  <a:latin typeface="Segoe UI" panose="020B0502040204020203" pitchFamily="34" charset="0"/>
                  <a:ea typeface="Segoe UI" panose="020B0502040204020203" pitchFamily="34" charset="0"/>
                  <a:cs typeface="Segoe UI" panose="020B0502040204020203" pitchFamily="34" charset="0"/>
                </a:rPr>
                <a:t>BizTalk Services</a:t>
              </a:r>
            </a:p>
          </p:txBody>
        </p:sp>
        <p:pic>
          <p:nvPicPr>
            <p:cNvPr id="10256" name="Picture 16" descr="Image result for notification hubs logo png"/>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10259995" y="4548850"/>
              <a:ext cx="835289" cy="438527"/>
            </a:xfrm>
            <a:prstGeom prst="rect">
              <a:avLst/>
            </a:prstGeom>
            <a:noFill/>
            <a:extLst>
              <a:ext uri="{909E8E84-426E-40DD-AFC4-6F175D3DCCD1}">
                <a14:hiddenFill xmlns:a14="http://schemas.microsoft.com/office/drawing/2010/main">
                  <a:solidFill>
                    <a:srgbClr val="FFFFFF"/>
                  </a:solidFill>
                </a14:hiddenFill>
              </a:ext>
            </a:extLst>
          </p:spPr>
        </p:pic>
        <p:pic>
          <p:nvPicPr>
            <p:cNvPr id="15362" name="Picture 2" descr="Image result for Office 365 logo png"/>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10688391" y="3991752"/>
              <a:ext cx="929979" cy="202861"/>
            </a:xfrm>
            <a:prstGeom prst="rect">
              <a:avLst/>
            </a:prstGeom>
            <a:noFill/>
            <a:extLst>
              <a:ext uri="{909E8E84-426E-40DD-AFC4-6F175D3DCCD1}">
                <a14:hiddenFill xmlns:a14="http://schemas.microsoft.com/office/drawing/2010/main">
                  <a:solidFill>
                    <a:srgbClr val="FFFFFF"/>
                  </a:solidFill>
                </a14:hiddenFill>
              </a:ext>
            </a:extLst>
          </p:spPr>
        </p:pic>
      </p:grpSp>
      <p:sp>
        <p:nvSpPr>
          <p:cNvPr id="9" name="Rectangle 8"/>
          <p:cNvSpPr/>
          <p:nvPr/>
        </p:nvSpPr>
        <p:spPr>
          <a:xfrm>
            <a:off x="3704011" y="1681025"/>
            <a:ext cx="1205942" cy="2437919"/>
          </a:xfrm>
          <a:prstGeom prst="rect">
            <a:avLst/>
          </a:prstGeom>
        </p:spPr>
        <p:txBody>
          <a:bodyPr wrap="square">
            <a:spAutoFit/>
          </a:bodyPr>
          <a:lstStyle/>
          <a:p>
            <a:pPr marL="118172" indent="-118172" defTabSz="621596">
              <a:lnSpc>
                <a:spcPct val="90000"/>
              </a:lnSpc>
              <a:spcBef>
                <a:spcPts val="612"/>
              </a:spcBef>
              <a:buFont typeface="Arial" panose="020B0604020202020204" pitchFamily="34" charset="0"/>
              <a:buChar char="•"/>
              <a:defRPr/>
            </a:pPr>
            <a:r>
              <a:rPr lang="en-US" sz="1020" dirty="0">
                <a:solidFill>
                  <a:srgbClr val="505050">
                    <a:lumMod val="65000"/>
                    <a:lumOff val="35000"/>
                  </a:srgbClr>
                </a:solidFill>
                <a:latin typeface="Segoe UI"/>
              </a:rPr>
              <a:t>Bi-directional device-cloud </a:t>
            </a:r>
          </a:p>
          <a:p>
            <a:pPr marL="118172" indent="-118172" defTabSz="621596">
              <a:lnSpc>
                <a:spcPct val="90000"/>
              </a:lnSpc>
              <a:spcBef>
                <a:spcPts val="612"/>
              </a:spcBef>
              <a:buFont typeface="Arial" panose="020B0604020202020204" pitchFamily="34" charset="0"/>
              <a:buChar char="•"/>
              <a:defRPr/>
            </a:pPr>
            <a:r>
              <a:rPr lang="en-US" sz="1020" dirty="0">
                <a:solidFill>
                  <a:srgbClr val="505050">
                    <a:lumMod val="65000"/>
                    <a:lumOff val="35000"/>
                  </a:srgbClr>
                </a:solidFill>
                <a:latin typeface="Segoe UI"/>
              </a:rPr>
              <a:t>Telemetry ingestion</a:t>
            </a:r>
          </a:p>
          <a:p>
            <a:pPr marL="118172" indent="-118172" defTabSz="621596">
              <a:lnSpc>
                <a:spcPct val="90000"/>
              </a:lnSpc>
              <a:spcBef>
                <a:spcPts val="612"/>
              </a:spcBef>
              <a:buFont typeface="Arial" panose="020B0604020202020204" pitchFamily="34" charset="0"/>
              <a:buChar char="•"/>
              <a:defRPr/>
            </a:pPr>
            <a:r>
              <a:rPr lang="en-US" sz="1020" dirty="0">
                <a:solidFill>
                  <a:srgbClr val="505050">
                    <a:lumMod val="65000"/>
                    <a:lumOff val="35000"/>
                  </a:srgbClr>
                </a:solidFill>
                <a:latin typeface="Segoe UI"/>
              </a:rPr>
              <a:t>Command &amp; Control</a:t>
            </a:r>
          </a:p>
          <a:p>
            <a:pPr marL="118172" indent="-118172" defTabSz="621596">
              <a:lnSpc>
                <a:spcPct val="90000"/>
              </a:lnSpc>
              <a:spcBef>
                <a:spcPts val="612"/>
              </a:spcBef>
              <a:buFont typeface="Arial" panose="020B0604020202020204" pitchFamily="34" charset="0"/>
              <a:buChar char="•"/>
              <a:defRPr/>
            </a:pPr>
            <a:r>
              <a:rPr lang="en-US" sz="1020" dirty="0">
                <a:solidFill>
                  <a:srgbClr val="505050">
                    <a:lumMod val="65000"/>
                    <a:lumOff val="35000"/>
                  </a:srgbClr>
                </a:solidFill>
                <a:latin typeface="Segoe UI"/>
              </a:rPr>
              <a:t>Device Registry &amp; Identity</a:t>
            </a:r>
          </a:p>
          <a:p>
            <a:pPr marL="118172" indent="-118172" defTabSz="621596">
              <a:lnSpc>
                <a:spcPct val="90000"/>
              </a:lnSpc>
              <a:spcBef>
                <a:spcPts val="612"/>
              </a:spcBef>
              <a:buFont typeface="Arial" panose="020B0604020202020204" pitchFamily="34" charset="0"/>
              <a:buChar char="•"/>
              <a:defRPr/>
            </a:pPr>
            <a:r>
              <a:rPr lang="en-US" sz="1020" dirty="0">
                <a:solidFill>
                  <a:srgbClr val="505050">
                    <a:lumMod val="65000"/>
                    <a:lumOff val="35000"/>
                  </a:srgbClr>
                </a:solidFill>
                <a:latin typeface="Segoe UI"/>
              </a:rPr>
              <a:t>Device Mgmt</a:t>
            </a:r>
          </a:p>
          <a:p>
            <a:pPr marL="118172" indent="-118172" defTabSz="621596">
              <a:lnSpc>
                <a:spcPct val="90000"/>
              </a:lnSpc>
              <a:spcBef>
                <a:spcPts val="612"/>
              </a:spcBef>
              <a:buFont typeface="Arial" panose="020B0604020202020204" pitchFamily="34" charset="0"/>
              <a:buChar char="•"/>
              <a:defRPr/>
            </a:pPr>
            <a:r>
              <a:rPr lang="en-US" sz="1020" dirty="0">
                <a:solidFill>
                  <a:srgbClr val="505050">
                    <a:lumMod val="65000"/>
                    <a:lumOff val="35000"/>
                  </a:srgbClr>
                </a:solidFill>
                <a:latin typeface="Segoe UI"/>
              </a:rPr>
              <a:t>HTTP / AMQP /</a:t>
            </a:r>
            <a:br>
              <a:rPr lang="en-US" sz="1020" dirty="0">
                <a:solidFill>
                  <a:srgbClr val="505050">
                    <a:lumMod val="65000"/>
                    <a:lumOff val="35000"/>
                  </a:srgbClr>
                </a:solidFill>
                <a:latin typeface="Segoe UI"/>
              </a:rPr>
            </a:br>
            <a:r>
              <a:rPr lang="en-US" sz="1020" dirty="0">
                <a:solidFill>
                  <a:srgbClr val="505050">
                    <a:lumMod val="65000"/>
                    <a:lumOff val="35000"/>
                  </a:srgbClr>
                </a:solidFill>
                <a:latin typeface="Segoe UI"/>
              </a:rPr>
              <a:t>MQTT</a:t>
            </a:r>
          </a:p>
          <a:p>
            <a:pPr marL="118172" indent="-118172" defTabSz="621596">
              <a:lnSpc>
                <a:spcPct val="90000"/>
              </a:lnSpc>
              <a:spcBef>
                <a:spcPts val="612"/>
              </a:spcBef>
              <a:buFont typeface="Arial" panose="020B0604020202020204" pitchFamily="34" charset="0"/>
              <a:buChar char="•"/>
              <a:defRPr/>
            </a:pPr>
            <a:r>
              <a:rPr lang="en-US" sz="1020" dirty="0">
                <a:solidFill>
                  <a:srgbClr val="505050">
                    <a:lumMod val="65000"/>
                    <a:lumOff val="35000"/>
                  </a:srgbClr>
                </a:solidFill>
                <a:latin typeface="Segoe UI"/>
              </a:rPr>
              <a:t>IoT Hub Routing </a:t>
            </a:r>
          </a:p>
        </p:txBody>
      </p:sp>
      <p:sp>
        <p:nvSpPr>
          <p:cNvPr id="144" name="Rectangle 143">
            <a:extLst>
              <a:ext uri="{FF2B5EF4-FFF2-40B4-BE49-F238E27FC236}">
                <a16:creationId xmlns:a16="http://schemas.microsoft.com/office/drawing/2014/main" id="{BBD82DC6-EF80-4565-9DE5-1F9724F711CB}"/>
              </a:ext>
            </a:extLst>
          </p:cNvPr>
          <p:cNvSpPr/>
          <p:nvPr/>
        </p:nvSpPr>
        <p:spPr bwMode="auto">
          <a:xfrm rot="16200000">
            <a:off x="6919229" y="3569646"/>
            <a:ext cx="711118" cy="3744147"/>
          </a:xfrm>
          <a:prstGeom prst="rect">
            <a:avLst/>
          </a:prstGeom>
          <a:solidFill>
            <a:schemeClr val="bg1">
              <a:alpha val="90000"/>
            </a:schemeClr>
          </a:solidFill>
          <a:ln w="190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93234" tIns="93234" rIns="0" bIns="93207" numCol="1" spcCol="0" rtlCol="0" fromWordArt="0" anchor="b" anchorCtr="0" forceAA="0" compatLnSpc="1">
            <a:prstTxWarp prst="textNoShape">
              <a:avLst/>
            </a:prstTxWarp>
            <a:noAutofit/>
          </a:bodyPr>
          <a:lstStyle/>
          <a:p>
            <a:pPr defTabSz="931574" fontAlgn="base">
              <a:lnSpc>
                <a:spcPct val="90000"/>
              </a:lnSpc>
              <a:spcBef>
                <a:spcPct val="0"/>
              </a:spcBef>
              <a:spcAft>
                <a:spcPts val="612"/>
              </a:spcAft>
              <a:defRPr/>
            </a:pPr>
            <a:r>
              <a:rPr lang="en-US" sz="1122" b="1" kern="0" dirty="0">
                <a:solidFill>
                  <a:srgbClr val="505050">
                    <a:lumMod val="65000"/>
                    <a:lumOff val="35000"/>
                  </a:srgbClr>
                </a:solidFill>
                <a:latin typeface="Segoe UI" panose="020B0502040204020203" pitchFamily="34" charset="0"/>
                <a:ea typeface="Segoe UI Black" panose="020B0A02040204020203" pitchFamily="34" charset="0"/>
                <a:cs typeface="Segoe UI" panose="020B0502040204020203" pitchFamily="34" charset="0"/>
              </a:rPr>
              <a:t>Warm Path Analytics</a:t>
            </a:r>
          </a:p>
          <a:p>
            <a:pPr defTabSz="931574" fontAlgn="base">
              <a:lnSpc>
                <a:spcPct val="90000"/>
              </a:lnSpc>
              <a:spcBef>
                <a:spcPct val="0"/>
              </a:spcBef>
              <a:spcAft>
                <a:spcPts val="612"/>
              </a:spcAft>
              <a:defRPr/>
            </a:pPr>
            <a:r>
              <a:rPr lang="en-US" sz="1122" kern="0" dirty="0">
                <a:solidFill>
                  <a:srgbClr val="505050">
                    <a:lumMod val="65000"/>
                    <a:lumOff val="35000"/>
                  </a:srgbClr>
                </a:solidFill>
                <a:latin typeface="Segoe UI" panose="020B0502040204020203" pitchFamily="34" charset="0"/>
                <a:ea typeface="Segoe UI" panose="020B0502040204020203" pitchFamily="34" charset="0"/>
                <a:cs typeface="Segoe UI" panose="020B0502040204020203" pitchFamily="34" charset="0"/>
              </a:rPr>
              <a:t>Time Series Insights </a:t>
            </a:r>
          </a:p>
        </p:txBody>
      </p:sp>
      <p:cxnSp>
        <p:nvCxnSpPr>
          <p:cNvPr id="145" name="Straight Arrow Connector 144">
            <a:extLst>
              <a:ext uri="{FF2B5EF4-FFF2-40B4-BE49-F238E27FC236}">
                <a16:creationId xmlns:a16="http://schemas.microsoft.com/office/drawing/2014/main" id="{EDD3C022-EC71-4286-A72E-AF7122499D7C}"/>
              </a:ext>
            </a:extLst>
          </p:cNvPr>
          <p:cNvCxnSpPr/>
          <p:nvPr/>
        </p:nvCxnSpPr>
        <p:spPr>
          <a:xfrm>
            <a:off x="4938618" y="5467126"/>
            <a:ext cx="466169" cy="0"/>
          </a:xfrm>
          <a:prstGeom prst="straightConnector1">
            <a:avLst/>
          </a:prstGeom>
          <a:ln w="31750">
            <a:solidFill>
              <a:schemeClr val="bg1">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146" name="Picture 18" descr="Image result for stream analytics logo png">
            <a:extLst>
              <a:ext uri="{FF2B5EF4-FFF2-40B4-BE49-F238E27FC236}">
                <a16:creationId xmlns:a16="http://schemas.microsoft.com/office/drawing/2014/main" id="{CED0936D-E15C-4E13-B26D-C4FE257F2EE0}"/>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212999" y="5262703"/>
            <a:ext cx="778753" cy="408846"/>
          </a:xfrm>
          <a:prstGeom prst="rect">
            <a:avLst/>
          </a:prstGeom>
          <a:noFill/>
          <a:extLst>
            <a:ext uri="{909E8E84-426E-40DD-AFC4-6F175D3DCCD1}">
              <a14:hiddenFill xmlns:a14="http://schemas.microsoft.com/office/drawing/2010/main">
                <a:solidFill>
                  <a:srgbClr val="FFFFFF"/>
                </a:solidFill>
              </a14:hiddenFill>
            </a:ext>
          </a:extLst>
        </p:spPr>
      </p:pic>
      <p:pic>
        <p:nvPicPr>
          <p:cNvPr id="147" name="Picture 146">
            <a:extLst>
              <a:ext uri="{FF2B5EF4-FFF2-40B4-BE49-F238E27FC236}">
                <a16:creationId xmlns:a16="http://schemas.microsoft.com/office/drawing/2014/main" id="{0438E804-693B-48AA-97FB-5D7EA592A663}"/>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7322518" y="5259260"/>
            <a:ext cx="1062461" cy="566277"/>
          </a:xfrm>
          <a:prstGeom prst="rect">
            <a:avLst/>
          </a:prstGeom>
        </p:spPr>
      </p:pic>
      <p:pic>
        <p:nvPicPr>
          <p:cNvPr id="68" name="Picture 67">
            <a:extLst>
              <a:ext uri="{FF2B5EF4-FFF2-40B4-BE49-F238E27FC236}">
                <a16:creationId xmlns:a16="http://schemas.microsoft.com/office/drawing/2014/main" id="{EA8F602B-AA6D-4E0D-99FF-361E74333683}"/>
              </a:ext>
            </a:extLst>
          </p:cNvPr>
          <p:cNvPicPr>
            <a:picLocks noChangeAspect="1"/>
          </p:cNvPicPr>
          <p:nvPr/>
        </p:nvPicPr>
        <p:blipFill>
          <a:blip r:embed="rId16">
            <a:extLst>
              <a:ext uri="{837473B0-CC2E-450A-ABE3-18F120FF3D39}">
                <a1611:picAttrSrcUrl xmlns:a1611="http://schemas.microsoft.com/office/drawing/2016/11/main" r:id="rId17"/>
              </a:ext>
            </a:extLst>
          </a:blip>
          <a:stretch>
            <a:fillRect/>
          </a:stretch>
        </p:blipFill>
        <p:spPr>
          <a:xfrm>
            <a:off x="10298992" y="5073270"/>
            <a:ext cx="808319" cy="808319"/>
          </a:xfrm>
          <a:prstGeom prst="rect">
            <a:avLst/>
          </a:prstGeom>
        </p:spPr>
      </p:pic>
      <p:cxnSp>
        <p:nvCxnSpPr>
          <p:cNvPr id="149" name="Straight Arrow Connector 148">
            <a:extLst>
              <a:ext uri="{FF2B5EF4-FFF2-40B4-BE49-F238E27FC236}">
                <a16:creationId xmlns:a16="http://schemas.microsoft.com/office/drawing/2014/main" id="{44C26B8E-0EFF-4495-8AAA-0AAFEB349E4C}"/>
              </a:ext>
            </a:extLst>
          </p:cNvPr>
          <p:cNvCxnSpPr/>
          <p:nvPr/>
        </p:nvCxnSpPr>
        <p:spPr>
          <a:xfrm>
            <a:off x="9292688" y="5493362"/>
            <a:ext cx="372935" cy="0"/>
          </a:xfrm>
          <a:prstGeom prst="straightConnector1">
            <a:avLst/>
          </a:prstGeom>
          <a:ln w="31750">
            <a:solidFill>
              <a:schemeClr val="bg1">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B749E1A6-994C-405B-95D5-E93D3CAF3D58}"/>
              </a:ext>
            </a:extLst>
          </p:cNvPr>
          <p:cNvCxnSpPr>
            <a:cxnSpLocks/>
          </p:cNvCxnSpPr>
          <p:nvPr/>
        </p:nvCxnSpPr>
        <p:spPr>
          <a:xfrm>
            <a:off x="3354107" y="1240932"/>
            <a:ext cx="0" cy="4896643"/>
          </a:xfrm>
          <a:prstGeom prst="line">
            <a:avLst/>
          </a:prstGeom>
          <a:ln w="44450">
            <a:solidFill>
              <a:srgbClr val="C00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26" name="Rectangle 125">
            <a:extLst>
              <a:ext uri="{FF2B5EF4-FFF2-40B4-BE49-F238E27FC236}">
                <a16:creationId xmlns:a16="http://schemas.microsoft.com/office/drawing/2014/main" id="{EBE4E3CC-E0EA-4BD3-8181-637C9EBC0863}"/>
              </a:ext>
            </a:extLst>
          </p:cNvPr>
          <p:cNvSpPr/>
          <p:nvPr/>
        </p:nvSpPr>
        <p:spPr bwMode="auto">
          <a:xfrm>
            <a:off x="1247471" y="3141226"/>
            <a:ext cx="1611686" cy="2970213"/>
          </a:xfrm>
          <a:prstGeom prst="rect">
            <a:avLst/>
          </a:prstGeom>
          <a:solidFill>
            <a:schemeClr val="bg1">
              <a:alpha val="79000"/>
            </a:schemeClr>
          </a:solidFill>
          <a:ln w="41275">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4" tIns="93234" rIns="0" bIns="93207" numCol="1" spcCol="0" rtlCol="0" fromWordArt="0" anchor="b" anchorCtr="0" forceAA="0" compatLnSpc="1">
            <a:prstTxWarp prst="textNoShape">
              <a:avLst/>
            </a:prstTxWarp>
            <a:noAutofit/>
          </a:bodyPr>
          <a:lstStyle/>
          <a:p>
            <a:pPr algn="ctr" defTabSz="931574" fontAlgn="base">
              <a:lnSpc>
                <a:spcPct val="90000"/>
              </a:lnSpc>
              <a:spcBef>
                <a:spcPct val="0"/>
              </a:spcBef>
              <a:spcAft>
                <a:spcPts val="612"/>
              </a:spcAft>
              <a:defRPr/>
            </a:pPr>
            <a:r>
              <a:rPr lang="en-US" sz="1122" kern="0" dirty="0">
                <a:solidFill>
                  <a:srgbClr val="505050">
                    <a:lumMod val="65000"/>
                    <a:lumOff val="35000"/>
                  </a:srgbClr>
                </a:solidFill>
                <a:latin typeface="Segoe UI" panose="020B0502040204020203" pitchFamily="34" charset="0"/>
                <a:ea typeface="Segoe UI" panose="020B0502040204020203" pitchFamily="34" charset="0"/>
                <a:cs typeface="Segoe UI" panose="020B0502040204020203" pitchFamily="34" charset="0"/>
              </a:rPr>
              <a:t>Azure IoT Edge Gateway</a:t>
            </a:r>
          </a:p>
        </p:txBody>
      </p:sp>
      <p:sp>
        <p:nvSpPr>
          <p:cNvPr id="10" name="Rectangle 9"/>
          <p:cNvSpPr/>
          <p:nvPr/>
        </p:nvSpPr>
        <p:spPr bwMode="auto">
          <a:xfrm>
            <a:off x="1523305" y="4543039"/>
            <a:ext cx="1005011" cy="1084475"/>
          </a:xfrm>
          <a:prstGeom prst="rect">
            <a:avLst/>
          </a:prstGeom>
          <a:solidFill>
            <a:schemeClr val="bg1">
              <a:alpha val="79000"/>
            </a:schemeClr>
          </a:solidFill>
          <a:ln w="190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4" tIns="93234" rIns="0" bIns="93207" numCol="1" spcCol="0" rtlCol="0" fromWordArt="0" anchor="b" anchorCtr="0" forceAA="0" compatLnSpc="1">
            <a:prstTxWarp prst="textNoShape">
              <a:avLst/>
            </a:prstTxWarp>
            <a:noAutofit/>
          </a:bodyPr>
          <a:lstStyle/>
          <a:p>
            <a:pPr algn="ctr" defTabSz="931574" fontAlgn="base">
              <a:lnSpc>
                <a:spcPct val="90000"/>
              </a:lnSpc>
              <a:spcBef>
                <a:spcPct val="0"/>
              </a:spcBef>
              <a:spcAft>
                <a:spcPts val="612"/>
              </a:spcAft>
              <a:defRPr/>
            </a:pPr>
            <a:r>
              <a:rPr lang="en-US" sz="1122" kern="0" dirty="0">
                <a:solidFill>
                  <a:srgbClr val="505050">
                    <a:lumMod val="65000"/>
                    <a:lumOff val="35000"/>
                  </a:srgbClr>
                </a:solidFill>
                <a:latin typeface="Segoe UI" panose="020B0502040204020203" pitchFamily="34" charset="0"/>
                <a:ea typeface="Segoe UI" panose="020B0502040204020203" pitchFamily="34" charset="0"/>
                <a:cs typeface="Segoe UI" panose="020B0502040204020203" pitchFamily="34" charset="0"/>
              </a:rPr>
              <a:t>Protocol Adapter</a:t>
            </a:r>
          </a:p>
        </p:txBody>
      </p:sp>
      <p:sp>
        <p:nvSpPr>
          <p:cNvPr id="124" name="Rectangle 123"/>
          <p:cNvSpPr/>
          <p:nvPr/>
        </p:nvSpPr>
        <p:spPr bwMode="auto">
          <a:xfrm>
            <a:off x="1534319" y="3259475"/>
            <a:ext cx="999291" cy="1084475"/>
          </a:xfrm>
          <a:prstGeom prst="rect">
            <a:avLst/>
          </a:prstGeom>
          <a:solidFill>
            <a:schemeClr val="bg1">
              <a:alpha val="79000"/>
            </a:schemeClr>
          </a:solidFill>
          <a:ln w="190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4" tIns="93234" rIns="0" bIns="93207" numCol="1" spcCol="0" rtlCol="0" fromWordArt="0" anchor="b" anchorCtr="0" forceAA="0" compatLnSpc="1">
            <a:prstTxWarp prst="textNoShape">
              <a:avLst/>
            </a:prstTxWarp>
            <a:noAutofit/>
          </a:bodyPr>
          <a:lstStyle/>
          <a:p>
            <a:pPr algn="ctr" defTabSz="931574" fontAlgn="base">
              <a:lnSpc>
                <a:spcPct val="90000"/>
              </a:lnSpc>
              <a:spcBef>
                <a:spcPct val="0"/>
              </a:spcBef>
              <a:spcAft>
                <a:spcPts val="612"/>
              </a:spcAft>
              <a:defRPr/>
            </a:pPr>
            <a:r>
              <a:rPr lang="en-US" sz="1122" kern="0" dirty="0">
                <a:solidFill>
                  <a:srgbClr val="505050">
                    <a:lumMod val="65000"/>
                    <a:lumOff val="35000"/>
                  </a:srgbClr>
                </a:solidFill>
                <a:latin typeface="Segoe UI" panose="020B0502040204020203" pitchFamily="34" charset="0"/>
                <a:ea typeface="Segoe UI" panose="020B0502040204020203" pitchFamily="34" charset="0"/>
                <a:cs typeface="Segoe UI" panose="020B0502040204020203" pitchFamily="34" charset="0"/>
              </a:rPr>
              <a:t>Analytics/ML</a:t>
            </a:r>
          </a:p>
          <a:p>
            <a:pPr algn="ctr" defTabSz="931574" fontAlgn="base">
              <a:lnSpc>
                <a:spcPct val="90000"/>
              </a:lnSpc>
              <a:spcBef>
                <a:spcPct val="0"/>
              </a:spcBef>
              <a:spcAft>
                <a:spcPts val="612"/>
              </a:spcAft>
              <a:defRPr/>
            </a:pPr>
            <a:r>
              <a:rPr lang="en-US" sz="1122" kern="0" dirty="0">
                <a:solidFill>
                  <a:srgbClr val="505050">
                    <a:lumMod val="65000"/>
                    <a:lumOff val="35000"/>
                  </a:srgbClr>
                </a:solidFill>
                <a:latin typeface="Segoe UI" panose="020B0502040204020203" pitchFamily="34" charset="0"/>
                <a:ea typeface="Segoe UI" panose="020B0502040204020203" pitchFamily="34" charset="0"/>
                <a:cs typeface="Segoe UI" panose="020B0502040204020203" pitchFamily="34" charset="0"/>
              </a:rPr>
              <a:t>Custom Code</a:t>
            </a:r>
          </a:p>
        </p:txBody>
      </p:sp>
      <p:sp>
        <p:nvSpPr>
          <p:cNvPr id="125" name="Frame 5"/>
          <p:cNvSpPr>
            <a:spLocks noChangeAspect="1"/>
          </p:cNvSpPr>
          <p:nvPr/>
        </p:nvSpPr>
        <p:spPr bwMode="auto">
          <a:xfrm>
            <a:off x="1797892" y="3368651"/>
            <a:ext cx="507090" cy="50695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07" tIns="46604" rIns="46604" bIns="93207" numCol="1" spcCol="0" rtlCol="0" fromWordArt="0" anchor="b" anchorCtr="0" forceAA="0" compatLnSpc="1">
            <a:prstTxWarp prst="textNoShape">
              <a:avLst/>
            </a:prstTxWarp>
            <a:noAutofit/>
          </a:bodyPr>
          <a:lstStyle/>
          <a:p>
            <a:pPr algn="ctr" defTabSz="931574" fontAlgn="base">
              <a:spcBef>
                <a:spcPct val="0"/>
              </a:spcBef>
              <a:spcAft>
                <a:spcPct val="0"/>
              </a:spcAft>
              <a:defRPr/>
            </a:pPr>
            <a:endParaRPr lang="en-US" kern="0" spc="-51" dirty="0">
              <a:solidFill>
                <a:srgbClr val="505050">
                  <a:lumMod val="65000"/>
                  <a:lumOff val="35000"/>
                </a:srgbClr>
              </a:solidFill>
              <a:latin typeface="Segoe UI" panose="020B0502040204020203" pitchFamily="34" charset="0"/>
              <a:ea typeface="Segoe UI" panose="020B0502040204020203" pitchFamily="34" charset="0"/>
              <a:cs typeface="Segoe UI" panose="020B0502040204020203" pitchFamily="34" charset="0"/>
            </a:endParaRPr>
          </a:p>
        </p:txBody>
      </p:sp>
      <p:sp>
        <p:nvSpPr>
          <p:cNvPr id="11" name="Frame 5"/>
          <p:cNvSpPr>
            <a:spLocks noChangeAspect="1"/>
          </p:cNvSpPr>
          <p:nvPr/>
        </p:nvSpPr>
        <p:spPr bwMode="auto">
          <a:xfrm>
            <a:off x="1799899" y="4658709"/>
            <a:ext cx="507090" cy="50695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07" tIns="46604" rIns="46604" bIns="93207" numCol="1" spcCol="0" rtlCol="0" fromWordArt="0" anchor="b" anchorCtr="0" forceAA="0" compatLnSpc="1">
            <a:prstTxWarp prst="textNoShape">
              <a:avLst/>
            </a:prstTxWarp>
            <a:noAutofit/>
          </a:bodyPr>
          <a:lstStyle/>
          <a:p>
            <a:pPr algn="ctr" defTabSz="931574" fontAlgn="base">
              <a:spcBef>
                <a:spcPct val="0"/>
              </a:spcBef>
              <a:spcAft>
                <a:spcPct val="0"/>
              </a:spcAft>
              <a:defRPr/>
            </a:pPr>
            <a:endParaRPr lang="en-US" kern="0" spc="-51" dirty="0">
              <a:solidFill>
                <a:srgbClr val="505050">
                  <a:lumMod val="65000"/>
                  <a:lumOff val="35000"/>
                </a:srgbClr>
              </a:solidFill>
              <a:latin typeface="Segoe UI" panose="020B0502040204020203" pitchFamily="34" charset="0"/>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501157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par>
                                <p:cTn id="17" presetID="10" presetClass="entr" presetSubtype="0" fill="hold" nodeType="withEffect">
                                  <p:stCondLst>
                                    <p:cond delay="0"/>
                                  </p:stCondLst>
                                  <p:childTnLst>
                                    <p:set>
                                      <p:cBhvr>
                                        <p:cTn id="18" dur="1" fill="hold">
                                          <p:stCondLst>
                                            <p:cond delay="0"/>
                                          </p:stCondLst>
                                        </p:cTn>
                                        <p:tgtEl>
                                          <p:spTgt spid="120"/>
                                        </p:tgtEl>
                                        <p:attrNameLst>
                                          <p:attrName>style.visibility</p:attrName>
                                        </p:attrNameLst>
                                      </p:cBhvr>
                                      <p:to>
                                        <p:strVal val="visible"/>
                                      </p:to>
                                    </p:set>
                                    <p:animEffect transition="in" filter="fade">
                                      <p:cBhvr>
                                        <p:cTn id="19" dur="500"/>
                                        <p:tgtEl>
                                          <p:spTgt spid="120"/>
                                        </p:tgtEl>
                                      </p:cBhvr>
                                    </p:animEffect>
                                  </p:childTnLst>
                                </p:cTn>
                              </p:par>
                              <p:par>
                                <p:cTn id="20" presetID="10" presetClass="entr" presetSubtype="0" fill="hold" nodeType="withEffect">
                                  <p:stCondLst>
                                    <p:cond delay="0"/>
                                  </p:stCondLst>
                                  <p:childTnLst>
                                    <p:set>
                                      <p:cBhvr>
                                        <p:cTn id="21" dur="1" fill="hold">
                                          <p:stCondLst>
                                            <p:cond delay="0"/>
                                          </p:stCondLst>
                                        </p:cTn>
                                        <p:tgtEl>
                                          <p:spTgt spid="121"/>
                                        </p:tgtEl>
                                        <p:attrNameLst>
                                          <p:attrName>style.visibility</p:attrName>
                                        </p:attrNameLst>
                                      </p:cBhvr>
                                      <p:to>
                                        <p:strVal val="visible"/>
                                      </p:to>
                                    </p:set>
                                    <p:animEffect transition="in" filter="fade">
                                      <p:cBhvr>
                                        <p:cTn id="22" dur="500"/>
                                        <p:tgtEl>
                                          <p:spTgt spid="121"/>
                                        </p:tgtEl>
                                      </p:cBhvr>
                                    </p:animEffect>
                                  </p:childTnLst>
                                </p:cTn>
                              </p:par>
                              <p:par>
                                <p:cTn id="23" presetID="10" presetClass="entr" presetSubtype="0" fill="hold" nodeType="withEffect">
                                  <p:stCondLst>
                                    <p:cond delay="0"/>
                                  </p:stCondLst>
                                  <p:childTnLst>
                                    <p:set>
                                      <p:cBhvr>
                                        <p:cTn id="24" dur="1" fill="hold">
                                          <p:stCondLst>
                                            <p:cond delay="0"/>
                                          </p:stCondLst>
                                        </p:cTn>
                                        <p:tgtEl>
                                          <p:spTgt spid="122"/>
                                        </p:tgtEl>
                                        <p:attrNameLst>
                                          <p:attrName>style.visibility</p:attrName>
                                        </p:attrNameLst>
                                      </p:cBhvr>
                                      <p:to>
                                        <p:strVal val="visible"/>
                                      </p:to>
                                    </p:set>
                                    <p:animEffect transition="in" filter="fade">
                                      <p:cBhvr>
                                        <p:cTn id="25" dur="500"/>
                                        <p:tgtEl>
                                          <p:spTgt spid="122"/>
                                        </p:tgtEl>
                                      </p:cBhvr>
                                    </p:animEffect>
                                  </p:childTnLst>
                                </p:cTn>
                              </p:par>
                              <p:par>
                                <p:cTn id="26" presetID="10" presetClass="entr" presetSubtype="0" fill="hold" nodeType="withEffect">
                                  <p:stCondLst>
                                    <p:cond delay="0"/>
                                  </p:stCondLst>
                                  <p:childTnLst>
                                    <p:set>
                                      <p:cBhvr>
                                        <p:cTn id="27" dur="1" fill="hold">
                                          <p:stCondLst>
                                            <p:cond delay="0"/>
                                          </p:stCondLst>
                                        </p:cTn>
                                        <p:tgtEl>
                                          <p:spTgt spid="137"/>
                                        </p:tgtEl>
                                        <p:attrNameLst>
                                          <p:attrName>style.visibility</p:attrName>
                                        </p:attrNameLst>
                                      </p:cBhvr>
                                      <p:to>
                                        <p:strVal val="visible"/>
                                      </p:to>
                                    </p:set>
                                    <p:animEffect transition="in" filter="fade">
                                      <p:cBhvr>
                                        <p:cTn id="28" dur="500"/>
                                        <p:tgtEl>
                                          <p:spTgt spid="137"/>
                                        </p:tgtEl>
                                      </p:cBhvr>
                                    </p:animEffect>
                                  </p:childTnLst>
                                </p:cTn>
                              </p:par>
                              <p:par>
                                <p:cTn id="29" presetID="10" presetClass="entr" presetSubtype="0" fill="hold" nodeType="withEffect">
                                  <p:stCondLst>
                                    <p:cond delay="0"/>
                                  </p:stCondLst>
                                  <p:childTnLst>
                                    <p:set>
                                      <p:cBhvr>
                                        <p:cTn id="30" dur="1" fill="hold">
                                          <p:stCondLst>
                                            <p:cond delay="0"/>
                                          </p:stCondLst>
                                        </p:cTn>
                                        <p:tgtEl>
                                          <p:spTgt spid="138"/>
                                        </p:tgtEl>
                                        <p:attrNameLst>
                                          <p:attrName>style.visibility</p:attrName>
                                        </p:attrNameLst>
                                      </p:cBhvr>
                                      <p:to>
                                        <p:strVal val="visible"/>
                                      </p:to>
                                    </p:set>
                                    <p:animEffect transition="in" filter="fade">
                                      <p:cBhvr>
                                        <p:cTn id="31" dur="500"/>
                                        <p:tgtEl>
                                          <p:spTgt spid="138"/>
                                        </p:tgtEl>
                                      </p:cBhvr>
                                    </p:animEffect>
                                  </p:childTnLst>
                                </p:cTn>
                              </p:par>
                              <p:par>
                                <p:cTn id="32" presetID="10" presetClass="entr" presetSubtype="0" fill="hold" nodeType="withEffect">
                                  <p:stCondLst>
                                    <p:cond delay="0"/>
                                  </p:stCondLst>
                                  <p:childTnLst>
                                    <p:set>
                                      <p:cBhvr>
                                        <p:cTn id="33" dur="1" fill="hold">
                                          <p:stCondLst>
                                            <p:cond delay="0"/>
                                          </p:stCondLst>
                                        </p:cTn>
                                        <p:tgtEl>
                                          <p:spTgt spid="139"/>
                                        </p:tgtEl>
                                        <p:attrNameLst>
                                          <p:attrName>style.visibility</p:attrName>
                                        </p:attrNameLst>
                                      </p:cBhvr>
                                      <p:to>
                                        <p:strVal val="visible"/>
                                      </p:to>
                                    </p:set>
                                    <p:animEffect transition="in" filter="fade">
                                      <p:cBhvr>
                                        <p:cTn id="34" dur="500"/>
                                        <p:tgtEl>
                                          <p:spTgt spid="139"/>
                                        </p:tgtEl>
                                      </p:cBhvr>
                                    </p:animEffect>
                                  </p:childTnLst>
                                </p:cTn>
                              </p:par>
                              <p:par>
                                <p:cTn id="35" presetID="10" presetClass="entr" presetSubtype="0" fill="hold" nodeType="withEffect">
                                  <p:stCondLst>
                                    <p:cond delay="0"/>
                                  </p:stCondLst>
                                  <p:childTnLst>
                                    <p:set>
                                      <p:cBhvr>
                                        <p:cTn id="36" dur="1" fill="hold">
                                          <p:stCondLst>
                                            <p:cond delay="0"/>
                                          </p:stCondLst>
                                        </p:cTn>
                                        <p:tgtEl>
                                          <p:spTgt spid="140"/>
                                        </p:tgtEl>
                                        <p:attrNameLst>
                                          <p:attrName>style.visibility</p:attrName>
                                        </p:attrNameLst>
                                      </p:cBhvr>
                                      <p:to>
                                        <p:strVal val="visible"/>
                                      </p:to>
                                    </p:set>
                                    <p:animEffect transition="in" filter="fade">
                                      <p:cBhvr>
                                        <p:cTn id="37" dur="500"/>
                                        <p:tgtEl>
                                          <p:spTgt spid="140"/>
                                        </p:tgtEl>
                                      </p:cBhvr>
                                    </p:animEffect>
                                  </p:childTnLst>
                                </p:cTn>
                              </p:par>
                              <p:par>
                                <p:cTn id="38" presetID="10" presetClass="entr" presetSubtype="0" fill="hold" nodeType="withEffect">
                                  <p:stCondLst>
                                    <p:cond delay="0"/>
                                  </p:stCondLst>
                                  <p:childTnLst>
                                    <p:set>
                                      <p:cBhvr>
                                        <p:cTn id="39" dur="1" fill="hold">
                                          <p:stCondLst>
                                            <p:cond delay="0"/>
                                          </p:stCondLst>
                                        </p:cTn>
                                        <p:tgtEl>
                                          <p:spTgt spid="141"/>
                                        </p:tgtEl>
                                        <p:attrNameLst>
                                          <p:attrName>style.visibility</p:attrName>
                                        </p:attrNameLst>
                                      </p:cBhvr>
                                      <p:to>
                                        <p:strVal val="visible"/>
                                      </p:to>
                                    </p:set>
                                    <p:animEffect transition="in" filter="fade">
                                      <p:cBhvr>
                                        <p:cTn id="40" dur="500"/>
                                        <p:tgtEl>
                                          <p:spTgt spid="141"/>
                                        </p:tgtEl>
                                      </p:cBhvr>
                                    </p:animEffect>
                                  </p:childTnLst>
                                </p:cTn>
                              </p:par>
                              <p:par>
                                <p:cTn id="41" presetID="10" presetClass="entr" presetSubtype="0" fill="hold" nodeType="withEffect">
                                  <p:stCondLst>
                                    <p:cond delay="0"/>
                                  </p:stCondLst>
                                  <p:childTnLst>
                                    <p:set>
                                      <p:cBhvr>
                                        <p:cTn id="42" dur="1" fill="hold">
                                          <p:stCondLst>
                                            <p:cond delay="0"/>
                                          </p:stCondLst>
                                        </p:cTn>
                                        <p:tgtEl>
                                          <p:spTgt spid="142"/>
                                        </p:tgtEl>
                                        <p:attrNameLst>
                                          <p:attrName>style.visibility</p:attrName>
                                        </p:attrNameLst>
                                      </p:cBhvr>
                                      <p:to>
                                        <p:strVal val="visible"/>
                                      </p:to>
                                    </p:set>
                                    <p:animEffect transition="in" filter="fade">
                                      <p:cBhvr>
                                        <p:cTn id="43" dur="500"/>
                                        <p:tgtEl>
                                          <p:spTgt spid="142"/>
                                        </p:tgtEl>
                                      </p:cBhvr>
                                    </p:animEffect>
                                  </p:childTnLst>
                                </p:cTn>
                              </p:par>
                              <p:par>
                                <p:cTn id="44" presetID="10" presetClass="entr" presetSubtype="0" fill="hold" nodeType="withEffect">
                                  <p:stCondLst>
                                    <p:cond delay="0"/>
                                  </p:stCondLst>
                                  <p:childTnLst>
                                    <p:set>
                                      <p:cBhvr>
                                        <p:cTn id="45" dur="1" fill="hold">
                                          <p:stCondLst>
                                            <p:cond delay="0"/>
                                          </p:stCondLst>
                                        </p:cTn>
                                        <p:tgtEl>
                                          <p:spTgt spid="143"/>
                                        </p:tgtEl>
                                        <p:attrNameLst>
                                          <p:attrName>style.visibility</p:attrName>
                                        </p:attrNameLst>
                                      </p:cBhvr>
                                      <p:to>
                                        <p:strVal val="visible"/>
                                      </p:to>
                                    </p:set>
                                    <p:animEffect transition="in" filter="fade">
                                      <p:cBhvr>
                                        <p:cTn id="46" dur="500"/>
                                        <p:tgtEl>
                                          <p:spTgt spid="143"/>
                                        </p:tgtEl>
                                      </p:cBhvr>
                                    </p:animEffect>
                                  </p:childTnLst>
                                </p:cTn>
                              </p:par>
                              <p:par>
                                <p:cTn id="47" presetID="10" presetClass="entr" presetSubtype="0" fill="hold" nodeType="withEffect">
                                  <p:stCondLst>
                                    <p:cond delay="0"/>
                                  </p:stCondLst>
                                  <p:childTnLst>
                                    <p:set>
                                      <p:cBhvr>
                                        <p:cTn id="48" dur="1" fill="hold">
                                          <p:stCondLst>
                                            <p:cond delay="0"/>
                                          </p:stCondLst>
                                        </p:cTn>
                                        <p:tgtEl>
                                          <p:spTgt spid="156"/>
                                        </p:tgtEl>
                                        <p:attrNameLst>
                                          <p:attrName>style.visibility</p:attrName>
                                        </p:attrNameLst>
                                      </p:cBhvr>
                                      <p:to>
                                        <p:strVal val="visible"/>
                                      </p:to>
                                    </p:set>
                                    <p:animEffect transition="in" filter="fade">
                                      <p:cBhvr>
                                        <p:cTn id="49" dur="500"/>
                                        <p:tgtEl>
                                          <p:spTgt spid="156"/>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13"/>
                                        </p:tgtEl>
                                        <p:attrNameLst>
                                          <p:attrName>style.visibility</p:attrName>
                                        </p:attrNameLst>
                                      </p:cBhvr>
                                      <p:to>
                                        <p:strVal val="visible"/>
                                      </p:to>
                                    </p:set>
                                    <p:animEffect transition="in" filter="fade">
                                      <p:cBhvr>
                                        <p:cTn id="54" dur="500"/>
                                        <p:tgtEl>
                                          <p:spTgt spid="13"/>
                                        </p:tgtEl>
                                      </p:cBhvr>
                                    </p:animEffect>
                                  </p:childTnLst>
                                </p:cTn>
                              </p:par>
                              <p:par>
                                <p:cTn id="55" presetID="10" presetClass="entr" presetSubtype="0" fill="hold" nodeType="withEffect">
                                  <p:stCondLst>
                                    <p:cond delay="0"/>
                                  </p:stCondLst>
                                  <p:childTnLst>
                                    <p:set>
                                      <p:cBhvr>
                                        <p:cTn id="56" dur="1" fill="hold">
                                          <p:stCondLst>
                                            <p:cond delay="0"/>
                                          </p:stCondLst>
                                        </p:cTn>
                                        <p:tgtEl>
                                          <p:spTgt spid="15"/>
                                        </p:tgtEl>
                                        <p:attrNameLst>
                                          <p:attrName>style.visibility</p:attrName>
                                        </p:attrNameLst>
                                      </p:cBhvr>
                                      <p:to>
                                        <p:strVal val="visible"/>
                                      </p:to>
                                    </p:set>
                                    <p:animEffect transition="in" filter="fade">
                                      <p:cBhvr>
                                        <p:cTn id="57" dur="500"/>
                                        <p:tgtEl>
                                          <p:spTgt spid="15"/>
                                        </p:tgtEl>
                                      </p:cBhvr>
                                    </p:animEffect>
                                  </p:childTnLst>
                                </p:cTn>
                              </p:par>
                              <p:par>
                                <p:cTn id="58" presetID="10" presetClass="entr" presetSubtype="0" fill="hold" nodeType="withEffect">
                                  <p:stCondLst>
                                    <p:cond delay="0"/>
                                  </p:stCondLst>
                                  <p:childTnLst>
                                    <p:set>
                                      <p:cBhvr>
                                        <p:cTn id="59" dur="1" fill="hold">
                                          <p:stCondLst>
                                            <p:cond delay="0"/>
                                          </p:stCondLst>
                                        </p:cTn>
                                        <p:tgtEl>
                                          <p:spTgt spid="16"/>
                                        </p:tgtEl>
                                        <p:attrNameLst>
                                          <p:attrName>style.visibility</p:attrName>
                                        </p:attrNameLst>
                                      </p:cBhvr>
                                      <p:to>
                                        <p:strVal val="visible"/>
                                      </p:to>
                                    </p:set>
                                    <p:animEffect transition="in" filter="fade">
                                      <p:cBhvr>
                                        <p:cTn id="60" dur="500"/>
                                        <p:tgtEl>
                                          <p:spTgt spid="16"/>
                                        </p:tgtEl>
                                      </p:cBhvr>
                                    </p:animEffect>
                                  </p:childTnLst>
                                </p:cTn>
                              </p:par>
                              <p:par>
                                <p:cTn id="61" presetID="10" presetClass="entr" presetSubtype="0" fill="hold" nodeType="withEffect">
                                  <p:stCondLst>
                                    <p:cond delay="0"/>
                                  </p:stCondLst>
                                  <p:childTnLst>
                                    <p:set>
                                      <p:cBhvr>
                                        <p:cTn id="62" dur="1" fill="hold">
                                          <p:stCondLst>
                                            <p:cond delay="0"/>
                                          </p:stCondLst>
                                        </p:cTn>
                                        <p:tgtEl>
                                          <p:spTgt spid="17"/>
                                        </p:tgtEl>
                                        <p:attrNameLst>
                                          <p:attrName>style.visibility</p:attrName>
                                        </p:attrNameLst>
                                      </p:cBhvr>
                                      <p:to>
                                        <p:strVal val="visible"/>
                                      </p:to>
                                    </p:set>
                                    <p:animEffect transition="in" filter="fade">
                                      <p:cBhvr>
                                        <p:cTn id="63" dur="500"/>
                                        <p:tgtEl>
                                          <p:spTgt spid="17"/>
                                        </p:tgtEl>
                                      </p:cBhvr>
                                    </p:animEffect>
                                  </p:childTnLst>
                                </p:cTn>
                              </p:par>
                              <p:par>
                                <p:cTn id="64" presetID="10" presetClass="entr" presetSubtype="0" fill="hold" nodeType="withEffect">
                                  <p:stCondLst>
                                    <p:cond delay="0"/>
                                  </p:stCondLst>
                                  <p:childTnLst>
                                    <p:set>
                                      <p:cBhvr>
                                        <p:cTn id="65" dur="1" fill="hold">
                                          <p:stCondLst>
                                            <p:cond delay="0"/>
                                          </p:stCondLst>
                                        </p:cTn>
                                        <p:tgtEl>
                                          <p:spTgt spid="56"/>
                                        </p:tgtEl>
                                        <p:attrNameLst>
                                          <p:attrName>style.visibility</p:attrName>
                                        </p:attrNameLst>
                                      </p:cBhvr>
                                      <p:to>
                                        <p:strVal val="visible"/>
                                      </p:to>
                                    </p:set>
                                    <p:animEffect transition="in" filter="fade">
                                      <p:cBhvr>
                                        <p:cTn id="66" dur="500"/>
                                        <p:tgtEl>
                                          <p:spTgt spid="56"/>
                                        </p:tgtEl>
                                      </p:cBhvr>
                                    </p:animEffect>
                                  </p:childTnLst>
                                </p:cTn>
                              </p:par>
                              <p:par>
                                <p:cTn id="67" presetID="10" presetClass="entr" presetSubtype="0" fill="hold" nodeType="withEffect">
                                  <p:stCondLst>
                                    <p:cond delay="0"/>
                                  </p:stCondLst>
                                  <p:childTnLst>
                                    <p:set>
                                      <p:cBhvr>
                                        <p:cTn id="68" dur="1" fill="hold">
                                          <p:stCondLst>
                                            <p:cond delay="0"/>
                                          </p:stCondLst>
                                        </p:cTn>
                                        <p:tgtEl>
                                          <p:spTgt spid="119"/>
                                        </p:tgtEl>
                                        <p:attrNameLst>
                                          <p:attrName>style.visibility</p:attrName>
                                        </p:attrNameLst>
                                      </p:cBhvr>
                                      <p:to>
                                        <p:strVal val="visible"/>
                                      </p:to>
                                    </p:set>
                                    <p:animEffect transition="in" filter="fade">
                                      <p:cBhvr>
                                        <p:cTn id="69" dur="500"/>
                                        <p:tgtEl>
                                          <p:spTgt spid="119"/>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14"/>
                                        </p:tgtEl>
                                        <p:attrNameLst>
                                          <p:attrName>style.visibility</p:attrName>
                                        </p:attrNameLst>
                                      </p:cBhvr>
                                      <p:to>
                                        <p:strVal val="visible"/>
                                      </p:to>
                                    </p:set>
                                    <p:animEffect transition="in" filter="fade">
                                      <p:cBhvr>
                                        <p:cTn id="74" dur="500"/>
                                        <p:tgtEl>
                                          <p:spTgt spid="14"/>
                                        </p:tgtEl>
                                      </p:cBhvr>
                                    </p:animEffect>
                                  </p:childTnLst>
                                </p:cTn>
                              </p:par>
                              <p:par>
                                <p:cTn id="75" presetID="10" presetClass="entr" presetSubtype="0" fill="hold" nodeType="withEffect">
                                  <p:stCondLst>
                                    <p:cond delay="0"/>
                                  </p:stCondLst>
                                  <p:childTnLst>
                                    <p:set>
                                      <p:cBhvr>
                                        <p:cTn id="76" dur="1" fill="hold">
                                          <p:stCondLst>
                                            <p:cond delay="0"/>
                                          </p:stCondLst>
                                        </p:cTn>
                                        <p:tgtEl>
                                          <p:spTgt spid="18"/>
                                        </p:tgtEl>
                                        <p:attrNameLst>
                                          <p:attrName>style.visibility</p:attrName>
                                        </p:attrNameLst>
                                      </p:cBhvr>
                                      <p:to>
                                        <p:strVal val="visible"/>
                                      </p:to>
                                    </p:set>
                                    <p:animEffect transition="in" filter="fade">
                                      <p:cBhvr>
                                        <p:cTn id="77" dur="500"/>
                                        <p:tgtEl>
                                          <p:spTgt spid="18"/>
                                        </p:tgtEl>
                                      </p:cBhvr>
                                    </p:animEffect>
                                  </p:childTnLst>
                                </p:cTn>
                              </p:par>
                              <p:par>
                                <p:cTn id="78" presetID="10" presetClass="entr" presetSubtype="0" fill="hold" nodeType="withEffect">
                                  <p:stCondLst>
                                    <p:cond delay="0"/>
                                  </p:stCondLst>
                                  <p:childTnLst>
                                    <p:set>
                                      <p:cBhvr>
                                        <p:cTn id="79" dur="1" fill="hold">
                                          <p:stCondLst>
                                            <p:cond delay="0"/>
                                          </p:stCondLst>
                                        </p:cTn>
                                        <p:tgtEl>
                                          <p:spTgt spid="19"/>
                                        </p:tgtEl>
                                        <p:attrNameLst>
                                          <p:attrName>style.visibility</p:attrName>
                                        </p:attrNameLst>
                                      </p:cBhvr>
                                      <p:to>
                                        <p:strVal val="visible"/>
                                      </p:to>
                                    </p:set>
                                    <p:animEffect transition="in" filter="fade">
                                      <p:cBhvr>
                                        <p:cTn id="80" dur="500"/>
                                        <p:tgtEl>
                                          <p:spTgt spid="19"/>
                                        </p:tgtEl>
                                      </p:cBhvr>
                                    </p:animEffect>
                                  </p:childTnLst>
                                </p:cTn>
                              </p:par>
                              <p:par>
                                <p:cTn id="81" presetID="10" presetClass="entr" presetSubtype="0" fill="hold" nodeType="withEffect">
                                  <p:stCondLst>
                                    <p:cond delay="0"/>
                                  </p:stCondLst>
                                  <p:childTnLst>
                                    <p:set>
                                      <p:cBhvr>
                                        <p:cTn id="82" dur="1" fill="hold">
                                          <p:stCondLst>
                                            <p:cond delay="0"/>
                                          </p:stCondLst>
                                        </p:cTn>
                                        <p:tgtEl>
                                          <p:spTgt spid="20"/>
                                        </p:tgtEl>
                                        <p:attrNameLst>
                                          <p:attrName>style.visibility</p:attrName>
                                        </p:attrNameLst>
                                      </p:cBhvr>
                                      <p:to>
                                        <p:strVal val="visible"/>
                                      </p:to>
                                    </p:set>
                                    <p:animEffect transition="in" filter="fade">
                                      <p:cBhvr>
                                        <p:cTn id="83" dur="500"/>
                                        <p:tgtEl>
                                          <p:spTgt spid="20"/>
                                        </p:tgtEl>
                                      </p:cBhvr>
                                    </p:animEffect>
                                  </p:childTnLst>
                                </p:cTn>
                              </p:par>
                              <p:par>
                                <p:cTn id="84" presetID="10" presetClass="entr" presetSubtype="0" fill="hold" nodeType="withEffect">
                                  <p:stCondLst>
                                    <p:cond delay="0"/>
                                  </p:stCondLst>
                                  <p:childTnLst>
                                    <p:set>
                                      <p:cBhvr>
                                        <p:cTn id="85" dur="1" fill="hold">
                                          <p:stCondLst>
                                            <p:cond delay="0"/>
                                          </p:stCondLst>
                                        </p:cTn>
                                        <p:tgtEl>
                                          <p:spTgt spid="4"/>
                                        </p:tgtEl>
                                        <p:attrNameLst>
                                          <p:attrName>style.visibility</p:attrName>
                                        </p:attrNameLst>
                                      </p:cBhvr>
                                      <p:to>
                                        <p:strVal val="visible"/>
                                      </p:to>
                                    </p:set>
                                    <p:animEffect transition="in" filter="fade">
                                      <p:cBhvr>
                                        <p:cTn id="86" dur="500"/>
                                        <p:tgtEl>
                                          <p:spTgt spid="4"/>
                                        </p:tgtEl>
                                      </p:cBhvr>
                                    </p:animEffect>
                                  </p:childTnLst>
                                </p:cTn>
                              </p:par>
                              <p:par>
                                <p:cTn id="87" presetID="10" presetClass="entr" presetSubtype="0" fill="hold" nodeType="withEffect">
                                  <p:stCondLst>
                                    <p:cond delay="0"/>
                                  </p:stCondLst>
                                  <p:childTnLst>
                                    <p:set>
                                      <p:cBhvr>
                                        <p:cTn id="88" dur="1" fill="hold">
                                          <p:stCondLst>
                                            <p:cond delay="0"/>
                                          </p:stCondLst>
                                        </p:cTn>
                                        <p:tgtEl>
                                          <p:spTgt spid="145"/>
                                        </p:tgtEl>
                                        <p:attrNameLst>
                                          <p:attrName>style.visibility</p:attrName>
                                        </p:attrNameLst>
                                      </p:cBhvr>
                                      <p:to>
                                        <p:strVal val="visible"/>
                                      </p:to>
                                    </p:set>
                                    <p:animEffect transition="in" filter="fade">
                                      <p:cBhvr>
                                        <p:cTn id="89" dur="500"/>
                                        <p:tgtEl>
                                          <p:spTgt spid="145"/>
                                        </p:tgtEl>
                                      </p:cBhvr>
                                    </p:animEffect>
                                  </p:childTnLst>
                                </p:cTn>
                              </p:par>
                              <p:par>
                                <p:cTn id="90" presetID="10" presetClass="entr" presetSubtype="0" fill="hold" nodeType="withEffect">
                                  <p:stCondLst>
                                    <p:cond delay="0"/>
                                  </p:stCondLst>
                                  <p:childTnLst>
                                    <p:set>
                                      <p:cBhvr>
                                        <p:cTn id="91" dur="1" fill="hold">
                                          <p:stCondLst>
                                            <p:cond delay="0"/>
                                          </p:stCondLst>
                                        </p:cTn>
                                        <p:tgtEl>
                                          <p:spTgt spid="149"/>
                                        </p:tgtEl>
                                        <p:attrNameLst>
                                          <p:attrName>style.visibility</p:attrName>
                                        </p:attrNameLst>
                                      </p:cBhvr>
                                      <p:to>
                                        <p:strVal val="visible"/>
                                      </p:to>
                                    </p:set>
                                    <p:animEffect transition="in" filter="fade">
                                      <p:cBhvr>
                                        <p:cTn id="92" dur="500"/>
                                        <p:tgtEl>
                                          <p:spTgt spid="1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Title 3"/>
          <p:cNvSpPr txBox="1">
            <a:spLocks/>
          </p:cNvSpPr>
          <p:nvPr/>
        </p:nvSpPr>
        <p:spPr>
          <a:xfrm>
            <a:off x="427039" y="447674"/>
            <a:ext cx="11582398" cy="917575"/>
          </a:xfrm>
          <a:prstGeom prst="rect">
            <a:avLst/>
          </a:prstGeom>
        </p:spPr>
        <p:txBody>
          <a:bodyPr/>
          <a:lst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en-US" dirty="0"/>
              <a:t>Azure IoT : Ready for the enterprise</a:t>
            </a:r>
          </a:p>
        </p:txBody>
      </p:sp>
      <p:sp>
        <p:nvSpPr>
          <p:cNvPr id="11" name="Rectangle 10"/>
          <p:cNvSpPr/>
          <p:nvPr/>
        </p:nvSpPr>
        <p:spPr bwMode="auto">
          <a:xfrm>
            <a:off x="3652385" y="3158885"/>
            <a:ext cx="2226416" cy="6096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b="1" kern="0" spc="50" dirty="0">
                <a:solidFill>
                  <a:schemeClr val="accent1"/>
                </a:solidFill>
                <a:latin typeface="Segoe UI" panose="020B0502040204020203" pitchFamily="34" charset="0"/>
                <a:cs typeface="Segoe UI" panose="020B0502040204020203" pitchFamily="34" charset="0"/>
              </a:rPr>
              <a:t>Fast</a:t>
            </a:r>
          </a:p>
          <a:p>
            <a:pPr defTabSz="932472" fontAlgn="base">
              <a:lnSpc>
                <a:spcPct val="90000"/>
              </a:lnSpc>
              <a:spcBef>
                <a:spcPct val="0"/>
              </a:spcBef>
              <a:spcAft>
                <a:spcPct val="0"/>
              </a:spcAft>
            </a:pPr>
            <a:r>
              <a:rPr lang="en-US" kern="0" spc="50" dirty="0">
                <a:solidFill>
                  <a:schemeClr val="accent1"/>
                </a:solidFill>
                <a:latin typeface="Segoe UI" panose="020B0502040204020203" pitchFamily="34" charset="0"/>
                <a:cs typeface="Segoe UI" panose="020B0502040204020203" pitchFamily="34" charset="0"/>
              </a:rPr>
              <a:t>Start in minutes</a:t>
            </a:r>
          </a:p>
        </p:txBody>
      </p:sp>
      <p:sp>
        <p:nvSpPr>
          <p:cNvPr id="46" name="Text Placeholder 22"/>
          <p:cNvSpPr txBox="1">
            <a:spLocks/>
          </p:cNvSpPr>
          <p:nvPr/>
        </p:nvSpPr>
        <p:spPr>
          <a:xfrm>
            <a:off x="3737106" y="4197009"/>
            <a:ext cx="2056974" cy="572438"/>
          </a:xfrm>
          <a:prstGeom prst="rect">
            <a:avLst/>
          </a:prstGeom>
        </p:spPr>
        <p:txBody>
          <a:bodyPr wrap="square" lIns="91427" tIns="91427" rIns="91427" bIns="91427">
            <a:spAutoFit/>
          </a:bodyPr>
          <a:lstStyle>
            <a:defPPr>
              <a:defRPr lang="en-US"/>
            </a:defPPr>
            <a:lvl1pPr lvl="0" indent="0" algn="ctr" defTabSz="913505" fontAlgn="base">
              <a:lnSpc>
                <a:spcPct val="90000"/>
              </a:lnSpc>
              <a:spcBef>
                <a:spcPct val="20000"/>
              </a:spcBef>
              <a:spcAft>
                <a:spcPct val="0"/>
              </a:spcAft>
              <a:buSzPct val="90000"/>
              <a:buFontTx/>
              <a:buNone/>
              <a:defRPr baseline="0">
                <a:solidFill>
                  <a:srgbClr val="505050"/>
                </a:solidFill>
                <a:latin typeface="Segoe UI Semibold" panose="020B0702040204020203" pitchFamily="34" charset="0"/>
                <a:ea typeface="ＭＳ Ｐゴシック" charset="0"/>
                <a:cs typeface="Segoe UI Semibold" panose="020B0702040204020203" pitchFamily="34" charset="0"/>
              </a:defRPr>
            </a:lvl1pPr>
            <a:lvl2pPr marL="336145" indent="0" defTabSz="913505" fontAlgn="base">
              <a:lnSpc>
                <a:spcPct val="90000"/>
              </a:lnSpc>
              <a:spcBef>
                <a:spcPct val="20000"/>
              </a:spcBef>
              <a:spcAft>
                <a:spcPct val="0"/>
              </a:spcAft>
              <a:buSzPct val="90000"/>
              <a:buFontTx/>
              <a:buNone/>
              <a:defRPr sz="1400">
                <a:solidFill>
                  <a:schemeClr val="tx2"/>
                </a:solidFill>
                <a:ea typeface="ＭＳ Ｐゴシック" charset="0"/>
              </a:defRPr>
            </a:lvl2pPr>
            <a:lvl3pPr marL="560241" indent="0" defTabSz="913505" fontAlgn="base">
              <a:lnSpc>
                <a:spcPct val="90000"/>
              </a:lnSpc>
              <a:spcBef>
                <a:spcPct val="20000"/>
              </a:spcBef>
              <a:spcAft>
                <a:spcPct val="0"/>
              </a:spcAft>
              <a:buSzPct val="90000"/>
              <a:buFontTx/>
              <a:buNone/>
              <a:defRPr sz="1400">
                <a:solidFill>
                  <a:schemeClr val="tx2"/>
                </a:solidFill>
                <a:ea typeface="ＭＳ Ｐゴシック" charset="0"/>
              </a:defRPr>
            </a:lvl3pPr>
            <a:lvl4pPr marL="784338" indent="0" defTabSz="913505" fontAlgn="base">
              <a:lnSpc>
                <a:spcPct val="90000"/>
              </a:lnSpc>
              <a:spcBef>
                <a:spcPct val="20000"/>
              </a:spcBef>
              <a:spcAft>
                <a:spcPct val="0"/>
              </a:spcAft>
              <a:buSzPct val="90000"/>
              <a:buFontTx/>
              <a:buNone/>
              <a:defRPr sz="1400">
                <a:solidFill>
                  <a:schemeClr val="tx2"/>
                </a:solidFill>
                <a:ea typeface="ＭＳ Ｐゴシック" charset="0"/>
              </a:defRPr>
            </a:lvl4pPr>
            <a:lvl5pPr marL="1008434" indent="0" defTabSz="913505" fontAlgn="base">
              <a:lnSpc>
                <a:spcPct val="90000"/>
              </a:lnSpc>
              <a:spcBef>
                <a:spcPct val="20000"/>
              </a:spcBef>
              <a:spcAft>
                <a:spcPct val="0"/>
              </a:spcAft>
              <a:buSzPct val="90000"/>
              <a:buFontTx/>
              <a:buNone/>
              <a:defRPr sz="1400">
                <a:solidFill>
                  <a:schemeClr val="tx2"/>
                </a:solidFill>
                <a:ea typeface="ＭＳ Ｐゴシック" charset="0"/>
              </a:defRPr>
            </a:lvl5pPr>
            <a:lvl6pPr marL="2514931" indent="-228632" defTabSz="914523">
              <a:spcBef>
                <a:spcPct val="20000"/>
              </a:spcBef>
              <a:buFont typeface="Arial" pitchFamily="34" charset="0"/>
              <a:buChar char="•"/>
              <a:defRPr sz="1960"/>
            </a:lvl6pPr>
            <a:lvl7pPr marL="2972195" indent="-228632" defTabSz="914523">
              <a:spcBef>
                <a:spcPct val="20000"/>
              </a:spcBef>
              <a:buFont typeface="Arial" pitchFamily="34" charset="0"/>
              <a:buChar char="•"/>
              <a:defRPr sz="1960"/>
            </a:lvl7pPr>
            <a:lvl8pPr marL="3429454" indent="-228632" defTabSz="914523">
              <a:spcBef>
                <a:spcPct val="20000"/>
              </a:spcBef>
              <a:buFont typeface="Arial" pitchFamily="34" charset="0"/>
              <a:buChar char="•"/>
              <a:defRPr sz="1960"/>
            </a:lvl8pPr>
            <a:lvl9pPr marL="3886718" indent="-228632" defTabSz="914523">
              <a:spcBef>
                <a:spcPct val="20000"/>
              </a:spcBef>
              <a:buFont typeface="Arial" pitchFamily="34" charset="0"/>
              <a:buChar char="•"/>
              <a:defRPr sz="1960"/>
            </a:lvl9pPr>
          </a:lstStyle>
          <a:p>
            <a:pPr algn="l" defTabSz="931684"/>
            <a:r>
              <a:rPr lang="en-US" sz="1400" dirty="0">
                <a:gradFill>
                  <a:gsLst>
                    <a:gs pos="2917">
                      <a:schemeClr val="tx1"/>
                    </a:gs>
                    <a:gs pos="32000">
                      <a:schemeClr val="tx1"/>
                    </a:gs>
                  </a:gsLst>
                  <a:lin ang="5400000" scaled="0"/>
                </a:gradFill>
                <a:latin typeface="Segoe UI" panose="020B0502040204020203" pitchFamily="34" charset="0"/>
                <a:cs typeface="Segoe UI" panose="020B0502040204020203" pitchFamily="34" charset="0"/>
              </a:rPr>
              <a:t>Solutions for the most common IoT scenarios</a:t>
            </a:r>
          </a:p>
        </p:txBody>
      </p:sp>
      <p:cxnSp>
        <p:nvCxnSpPr>
          <p:cNvPr id="43" name="Straight Connector 42"/>
          <p:cNvCxnSpPr/>
          <p:nvPr/>
        </p:nvCxnSpPr>
        <p:spPr>
          <a:xfrm>
            <a:off x="3850080" y="4027842"/>
            <a:ext cx="509407" cy="0"/>
          </a:xfrm>
          <a:prstGeom prst="line">
            <a:avLst/>
          </a:prstGeom>
          <a:ln w="317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bwMode="auto">
          <a:xfrm>
            <a:off x="6661386" y="3158885"/>
            <a:ext cx="2379348" cy="6096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b="1" kern="0" spc="50" dirty="0">
                <a:solidFill>
                  <a:schemeClr val="accent1"/>
                </a:solidFill>
                <a:latin typeface="Segoe UI" panose="020B0502040204020203" pitchFamily="34" charset="0"/>
                <a:cs typeface="Segoe UI" panose="020B0502040204020203" pitchFamily="34" charset="0"/>
              </a:rPr>
              <a:t>Open</a:t>
            </a:r>
          </a:p>
          <a:p>
            <a:pPr defTabSz="932472" fontAlgn="base">
              <a:lnSpc>
                <a:spcPct val="90000"/>
              </a:lnSpc>
              <a:spcBef>
                <a:spcPct val="0"/>
              </a:spcBef>
              <a:spcAft>
                <a:spcPct val="0"/>
              </a:spcAft>
            </a:pPr>
            <a:r>
              <a:rPr lang="en-US" kern="0" spc="50" dirty="0">
                <a:solidFill>
                  <a:schemeClr val="accent1"/>
                </a:solidFill>
                <a:latin typeface="Segoe UI" panose="020B0502040204020203" pitchFamily="34" charset="0"/>
                <a:cs typeface="Segoe UI" panose="020B0502040204020203" pitchFamily="34" charset="0"/>
              </a:rPr>
              <a:t>Connect anything</a:t>
            </a:r>
          </a:p>
        </p:txBody>
      </p:sp>
      <p:sp>
        <p:nvSpPr>
          <p:cNvPr id="47" name="Text Placeholder 22"/>
          <p:cNvSpPr txBox="1">
            <a:spLocks/>
          </p:cNvSpPr>
          <p:nvPr/>
        </p:nvSpPr>
        <p:spPr>
          <a:xfrm>
            <a:off x="6746107" y="4197008"/>
            <a:ext cx="2056974" cy="766337"/>
          </a:xfrm>
          <a:prstGeom prst="rect">
            <a:avLst/>
          </a:prstGeom>
        </p:spPr>
        <p:txBody>
          <a:bodyPr wrap="square" lIns="91427" tIns="91427" rIns="91427" bIns="91427">
            <a:spAutoFit/>
          </a:bodyPr>
          <a:lstStyle>
            <a:defPPr>
              <a:defRPr lang="en-US"/>
            </a:defPPr>
            <a:lvl1pPr lvl="0" indent="0" algn="ctr" defTabSz="931684" fontAlgn="base">
              <a:lnSpc>
                <a:spcPct val="90000"/>
              </a:lnSpc>
              <a:spcBef>
                <a:spcPct val="20000"/>
              </a:spcBef>
              <a:spcAft>
                <a:spcPct val="0"/>
              </a:spcAft>
              <a:buSzPct val="90000"/>
              <a:buFontTx/>
              <a:buNone/>
              <a:defRPr sz="1400" baseline="0">
                <a:solidFill>
                  <a:srgbClr val="969696"/>
                </a:solidFill>
                <a:latin typeface="Segoe UI" panose="020B0502040204020203" pitchFamily="34" charset="0"/>
                <a:ea typeface="ＭＳ Ｐゴシック" charset="0"/>
                <a:cs typeface="Segoe UI" panose="020B0502040204020203" pitchFamily="34" charset="0"/>
              </a:defRPr>
            </a:lvl1pPr>
            <a:lvl2pPr marL="336145" indent="0" defTabSz="913505" fontAlgn="base">
              <a:lnSpc>
                <a:spcPct val="90000"/>
              </a:lnSpc>
              <a:spcBef>
                <a:spcPct val="20000"/>
              </a:spcBef>
              <a:spcAft>
                <a:spcPct val="0"/>
              </a:spcAft>
              <a:buSzPct val="90000"/>
              <a:buFontTx/>
              <a:buNone/>
              <a:defRPr sz="1400">
                <a:solidFill>
                  <a:schemeClr val="tx2"/>
                </a:solidFill>
                <a:ea typeface="ＭＳ Ｐゴシック" charset="0"/>
              </a:defRPr>
            </a:lvl2pPr>
            <a:lvl3pPr marL="560241" indent="0" defTabSz="913505" fontAlgn="base">
              <a:lnSpc>
                <a:spcPct val="90000"/>
              </a:lnSpc>
              <a:spcBef>
                <a:spcPct val="20000"/>
              </a:spcBef>
              <a:spcAft>
                <a:spcPct val="0"/>
              </a:spcAft>
              <a:buSzPct val="90000"/>
              <a:buFontTx/>
              <a:buNone/>
              <a:defRPr sz="1400">
                <a:solidFill>
                  <a:schemeClr val="tx2"/>
                </a:solidFill>
                <a:ea typeface="ＭＳ Ｐゴシック" charset="0"/>
              </a:defRPr>
            </a:lvl3pPr>
            <a:lvl4pPr marL="784338" indent="0" defTabSz="913505" fontAlgn="base">
              <a:lnSpc>
                <a:spcPct val="90000"/>
              </a:lnSpc>
              <a:spcBef>
                <a:spcPct val="20000"/>
              </a:spcBef>
              <a:spcAft>
                <a:spcPct val="0"/>
              </a:spcAft>
              <a:buSzPct val="90000"/>
              <a:buFontTx/>
              <a:buNone/>
              <a:defRPr sz="1400">
                <a:solidFill>
                  <a:schemeClr val="tx2"/>
                </a:solidFill>
                <a:ea typeface="ＭＳ Ｐゴシック" charset="0"/>
              </a:defRPr>
            </a:lvl4pPr>
            <a:lvl5pPr marL="1008434" indent="0" defTabSz="913505" fontAlgn="base">
              <a:lnSpc>
                <a:spcPct val="90000"/>
              </a:lnSpc>
              <a:spcBef>
                <a:spcPct val="20000"/>
              </a:spcBef>
              <a:spcAft>
                <a:spcPct val="0"/>
              </a:spcAft>
              <a:buSzPct val="90000"/>
              <a:buFontTx/>
              <a:buNone/>
              <a:defRPr sz="1400">
                <a:solidFill>
                  <a:schemeClr val="tx2"/>
                </a:solidFill>
                <a:ea typeface="ＭＳ Ｐゴシック" charset="0"/>
              </a:defRPr>
            </a:lvl5pPr>
            <a:lvl6pPr marL="2514931" indent="-228632" defTabSz="914523">
              <a:spcBef>
                <a:spcPct val="20000"/>
              </a:spcBef>
              <a:buFont typeface="Arial" pitchFamily="34" charset="0"/>
              <a:buChar char="•"/>
              <a:defRPr sz="1960"/>
            </a:lvl6pPr>
            <a:lvl7pPr marL="2972195" indent="-228632" defTabSz="914523">
              <a:spcBef>
                <a:spcPct val="20000"/>
              </a:spcBef>
              <a:buFont typeface="Arial" pitchFamily="34" charset="0"/>
              <a:buChar char="•"/>
              <a:defRPr sz="1960"/>
            </a:lvl7pPr>
            <a:lvl8pPr marL="3429454" indent="-228632" defTabSz="914523">
              <a:spcBef>
                <a:spcPct val="20000"/>
              </a:spcBef>
              <a:buFont typeface="Arial" pitchFamily="34" charset="0"/>
              <a:buChar char="•"/>
              <a:defRPr sz="1960"/>
            </a:lvl8pPr>
            <a:lvl9pPr marL="3886718" indent="-228632" defTabSz="914523">
              <a:spcBef>
                <a:spcPct val="20000"/>
              </a:spcBef>
              <a:buFont typeface="Arial" pitchFamily="34" charset="0"/>
              <a:buChar char="•"/>
              <a:defRPr sz="1960"/>
            </a:lvl9pPr>
          </a:lstStyle>
          <a:p>
            <a:pPr algn="l"/>
            <a:r>
              <a:rPr lang="en-US" dirty="0">
                <a:gradFill>
                  <a:gsLst>
                    <a:gs pos="2917">
                      <a:schemeClr val="tx1"/>
                    </a:gs>
                    <a:gs pos="32000">
                      <a:schemeClr val="tx1"/>
                    </a:gs>
                  </a:gsLst>
                  <a:lin ang="5400000" scaled="0"/>
                </a:gradFill>
              </a:rPr>
              <a:t>Any device, OS, </a:t>
            </a:r>
            <a:br>
              <a:rPr lang="en-US" dirty="0">
                <a:gradFill>
                  <a:gsLst>
                    <a:gs pos="2917">
                      <a:schemeClr val="tx1"/>
                    </a:gs>
                    <a:gs pos="32000">
                      <a:schemeClr val="tx1"/>
                    </a:gs>
                  </a:gsLst>
                  <a:lin ang="5400000" scaled="0"/>
                </a:gradFill>
              </a:rPr>
            </a:br>
            <a:r>
              <a:rPr lang="en-US" dirty="0">
                <a:gradFill>
                  <a:gsLst>
                    <a:gs pos="2917">
                      <a:schemeClr val="tx1"/>
                    </a:gs>
                    <a:gs pos="32000">
                      <a:schemeClr val="tx1"/>
                    </a:gs>
                  </a:gsLst>
                  <a:lin ang="5400000" scaled="0"/>
                </a:gradFill>
              </a:rPr>
              <a:t>data source, software, or service</a:t>
            </a:r>
          </a:p>
        </p:txBody>
      </p:sp>
      <p:cxnSp>
        <p:nvCxnSpPr>
          <p:cNvPr id="44" name="Straight Connector 43"/>
          <p:cNvCxnSpPr/>
          <p:nvPr/>
        </p:nvCxnSpPr>
        <p:spPr>
          <a:xfrm>
            <a:off x="6859081" y="4027842"/>
            <a:ext cx="509407" cy="0"/>
          </a:xfrm>
          <a:prstGeom prst="line">
            <a:avLst/>
          </a:prstGeom>
          <a:ln w="317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bwMode="auto">
          <a:xfrm>
            <a:off x="9647237" y="3158885"/>
            <a:ext cx="2226416" cy="6096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b="1" kern="0" spc="50" dirty="0">
                <a:solidFill>
                  <a:schemeClr val="accent1"/>
                </a:solidFill>
                <a:latin typeface="Segoe UI" panose="020B0502040204020203" pitchFamily="34" charset="0"/>
                <a:cs typeface="Segoe UI" panose="020B0502040204020203" pitchFamily="34" charset="0"/>
              </a:rPr>
              <a:t>Scalable</a:t>
            </a:r>
          </a:p>
          <a:p>
            <a:pPr defTabSz="932472" fontAlgn="base">
              <a:lnSpc>
                <a:spcPct val="90000"/>
              </a:lnSpc>
              <a:spcBef>
                <a:spcPct val="0"/>
              </a:spcBef>
              <a:spcAft>
                <a:spcPct val="0"/>
              </a:spcAft>
            </a:pPr>
            <a:r>
              <a:rPr lang="en-US" kern="0" spc="50" dirty="0">
                <a:solidFill>
                  <a:schemeClr val="accent1"/>
                </a:solidFill>
                <a:latin typeface="Segoe UI" panose="020B0502040204020203" pitchFamily="34" charset="0"/>
                <a:cs typeface="Segoe UI" panose="020B0502040204020203" pitchFamily="34" charset="0"/>
              </a:rPr>
              <a:t>Grow effortlessly</a:t>
            </a:r>
          </a:p>
        </p:txBody>
      </p:sp>
      <p:sp>
        <p:nvSpPr>
          <p:cNvPr id="48" name="Text Placeholder 22"/>
          <p:cNvSpPr txBox="1">
            <a:spLocks/>
          </p:cNvSpPr>
          <p:nvPr/>
        </p:nvSpPr>
        <p:spPr>
          <a:xfrm>
            <a:off x="9731957" y="4197008"/>
            <a:ext cx="2555627" cy="960237"/>
          </a:xfrm>
          <a:prstGeom prst="rect">
            <a:avLst/>
          </a:prstGeom>
        </p:spPr>
        <p:txBody>
          <a:bodyPr wrap="square" lIns="91427" tIns="91427" rIns="91427" bIns="91427">
            <a:spAutoFit/>
          </a:bodyPr>
          <a:lstStyle>
            <a:defPPr>
              <a:defRPr lang="en-US"/>
            </a:defPPr>
            <a:lvl1pPr lvl="0" indent="0" algn="ctr" defTabSz="931684" fontAlgn="base">
              <a:lnSpc>
                <a:spcPct val="90000"/>
              </a:lnSpc>
              <a:spcBef>
                <a:spcPct val="20000"/>
              </a:spcBef>
              <a:spcAft>
                <a:spcPct val="0"/>
              </a:spcAft>
              <a:buSzPct val="90000"/>
              <a:buFontTx/>
              <a:buNone/>
              <a:defRPr sz="1400" baseline="0">
                <a:solidFill>
                  <a:srgbClr val="969696"/>
                </a:solidFill>
                <a:latin typeface="Segoe UI" panose="020B0502040204020203" pitchFamily="34" charset="0"/>
                <a:ea typeface="ＭＳ Ｐゴシック" charset="0"/>
                <a:cs typeface="Segoe UI" panose="020B0502040204020203" pitchFamily="34" charset="0"/>
              </a:defRPr>
            </a:lvl1pPr>
            <a:lvl2pPr marL="336145" indent="0" defTabSz="913505" fontAlgn="base">
              <a:lnSpc>
                <a:spcPct val="90000"/>
              </a:lnSpc>
              <a:spcBef>
                <a:spcPct val="20000"/>
              </a:spcBef>
              <a:spcAft>
                <a:spcPct val="0"/>
              </a:spcAft>
              <a:buSzPct val="90000"/>
              <a:buFontTx/>
              <a:buNone/>
              <a:defRPr sz="1400">
                <a:solidFill>
                  <a:schemeClr val="tx2"/>
                </a:solidFill>
                <a:ea typeface="ＭＳ Ｐゴシック" charset="0"/>
              </a:defRPr>
            </a:lvl2pPr>
            <a:lvl3pPr marL="560241" indent="0" defTabSz="913505" fontAlgn="base">
              <a:lnSpc>
                <a:spcPct val="90000"/>
              </a:lnSpc>
              <a:spcBef>
                <a:spcPct val="20000"/>
              </a:spcBef>
              <a:spcAft>
                <a:spcPct val="0"/>
              </a:spcAft>
              <a:buSzPct val="90000"/>
              <a:buFontTx/>
              <a:buNone/>
              <a:defRPr sz="1400">
                <a:solidFill>
                  <a:schemeClr val="tx2"/>
                </a:solidFill>
                <a:ea typeface="ＭＳ Ｐゴシック" charset="0"/>
              </a:defRPr>
            </a:lvl3pPr>
            <a:lvl4pPr marL="784338" indent="0" defTabSz="913505" fontAlgn="base">
              <a:lnSpc>
                <a:spcPct val="90000"/>
              </a:lnSpc>
              <a:spcBef>
                <a:spcPct val="20000"/>
              </a:spcBef>
              <a:spcAft>
                <a:spcPct val="0"/>
              </a:spcAft>
              <a:buSzPct val="90000"/>
              <a:buFontTx/>
              <a:buNone/>
              <a:defRPr sz="1400">
                <a:solidFill>
                  <a:schemeClr val="tx2"/>
                </a:solidFill>
                <a:ea typeface="ＭＳ Ｐゴシック" charset="0"/>
              </a:defRPr>
            </a:lvl4pPr>
            <a:lvl5pPr marL="1008434" indent="0" defTabSz="913505" fontAlgn="base">
              <a:lnSpc>
                <a:spcPct val="90000"/>
              </a:lnSpc>
              <a:spcBef>
                <a:spcPct val="20000"/>
              </a:spcBef>
              <a:spcAft>
                <a:spcPct val="0"/>
              </a:spcAft>
              <a:buSzPct val="90000"/>
              <a:buFontTx/>
              <a:buNone/>
              <a:defRPr sz="1400">
                <a:solidFill>
                  <a:schemeClr val="tx2"/>
                </a:solidFill>
                <a:ea typeface="ＭＳ Ｐゴシック" charset="0"/>
              </a:defRPr>
            </a:lvl5pPr>
            <a:lvl6pPr marL="2514931" indent="-228632" defTabSz="914523">
              <a:spcBef>
                <a:spcPct val="20000"/>
              </a:spcBef>
              <a:buFont typeface="Arial" pitchFamily="34" charset="0"/>
              <a:buChar char="•"/>
              <a:defRPr sz="1960"/>
            </a:lvl6pPr>
            <a:lvl7pPr marL="2972195" indent="-228632" defTabSz="914523">
              <a:spcBef>
                <a:spcPct val="20000"/>
              </a:spcBef>
              <a:buFont typeface="Arial" pitchFamily="34" charset="0"/>
              <a:buChar char="•"/>
              <a:defRPr sz="1960"/>
            </a:lvl7pPr>
            <a:lvl8pPr marL="3429454" indent="-228632" defTabSz="914523">
              <a:spcBef>
                <a:spcPct val="20000"/>
              </a:spcBef>
              <a:buFont typeface="Arial" pitchFamily="34" charset="0"/>
              <a:buChar char="•"/>
              <a:defRPr sz="1960"/>
            </a:lvl8pPr>
            <a:lvl9pPr marL="3886718" indent="-228632" defTabSz="914523">
              <a:spcBef>
                <a:spcPct val="20000"/>
              </a:spcBef>
              <a:buFont typeface="Arial" pitchFamily="34" charset="0"/>
              <a:buChar char="•"/>
              <a:defRPr sz="1960"/>
            </a:lvl9pPr>
          </a:lstStyle>
          <a:p>
            <a:pPr algn="l"/>
            <a:r>
              <a:rPr lang="en-US" dirty="0">
                <a:gradFill>
                  <a:gsLst>
                    <a:gs pos="2917">
                      <a:schemeClr val="tx1"/>
                    </a:gs>
                    <a:gs pos="32000">
                      <a:schemeClr val="tx1"/>
                    </a:gs>
                  </a:gsLst>
                  <a:lin ang="5400000" scaled="0"/>
                </a:gradFill>
              </a:rPr>
              <a:t>Millions of devices, terabytes of data, on-premises and </a:t>
            </a:r>
            <a:br>
              <a:rPr lang="en-US" dirty="0">
                <a:gradFill>
                  <a:gsLst>
                    <a:gs pos="2917">
                      <a:schemeClr val="tx1"/>
                    </a:gs>
                    <a:gs pos="32000">
                      <a:schemeClr val="tx1"/>
                    </a:gs>
                  </a:gsLst>
                  <a:lin ang="5400000" scaled="0"/>
                </a:gradFill>
              </a:rPr>
            </a:br>
            <a:r>
              <a:rPr lang="en-US" dirty="0">
                <a:gradFill>
                  <a:gsLst>
                    <a:gs pos="2917">
                      <a:schemeClr val="tx1"/>
                    </a:gs>
                    <a:gs pos="32000">
                      <a:schemeClr val="tx1"/>
                    </a:gs>
                  </a:gsLst>
                  <a:lin ang="5400000" scaled="0"/>
                </a:gradFill>
              </a:rPr>
              <a:t>in the cloud, in 30 regions worldwide</a:t>
            </a:r>
          </a:p>
        </p:txBody>
      </p:sp>
      <p:cxnSp>
        <p:nvCxnSpPr>
          <p:cNvPr id="51" name="Straight Connector 50"/>
          <p:cNvCxnSpPr/>
          <p:nvPr/>
        </p:nvCxnSpPr>
        <p:spPr>
          <a:xfrm>
            <a:off x="9844932" y="4027842"/>
            <a:ext cx="509407" cy="0"/>
          </a:xfrm>
          <a:prstGeom prst="line">
            <a:avLst/>
          </a:prstGeom>
          <a:ln w="317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bwMode="auto">
          <a:xfrm>
            <a:off x="666534" y="3158885"/>
            <a:ext cx="2226416" cy="6096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b="1" kern="0" spc="50" dirty="0">
                <a:solidFill>
                  <a:schemeClr val="accent1"/>
                </a:solidFill>
                <a:latin typeface="Segoe UI" panose="020B0502040204020203" pitchFamily="34" charset="0"/>
                <a:cs typeface="Segoe UI" panose="020B0502040204020203" pitchFamily="34" charset="0"/>
              </a:rPr>
              <a:t>Secure </a:t>
            </a:r>
          </a:p>
          <a:p>
            <a:pPr defTabSz="932472" fontAlgn="base">
              <a:lnSpc>
                <a:spcPct val="90000"/>
              </a:lnSpc>
              <a:spcBef>
                <a:spcPct val="0"/>
              </a:spcBef>
              <a:spcAft>
                <a:spcPct val="0"/>
              </a:spcAft>
            </a:pPr>
            <a:r>
              <a:rPr lang="en-US" kern="0" spc="50" dirty="0">
                <a:solidFill>
                  <a:schemeClr val="accent1"/>
                </a:solidFill>
                <a:latin typeface="Segoe UI" panose="020B0502040204020203" pitchFamily="34" charset="0"/>
                <a:cs typeface="Segoe UI" panose="020B0502040204020203" pitchFamily="34" charset="0"/>
              </a:rPr>
              <a:t>End-to-end</a:t>
            </a:r>
          </a:p>
        </p:txBody>
      </p:sp>
      <p:sp>
        <p:nvSpPr>
          <p:cNvPr id="45" name="Text Placeholder 22"/>
          <p:cNvSpPr txBox="1">
            <a:spLocks/>
          </p:cNvSpPr>
          <p:nvPr/>
        </p:nvSpPr>
        <p:spPr>
          <a:xfrm>
            <a:off x="751255" y="4197009"/>
            <a:ext cx="2056974" cy="766337"/>
          </a:xfrm>
          <a:prstGeom prst="rect">
            <a:avLst/>
          </a:prstGeom>
        </p:spPr>
        <p:txBody>
          <a:bodyPr wrap="square" lIns="91427" tIns="91427" rIns="91427" bIns="91427">
            <a:spAutoFit/>
          </a:bodyPr>
          <a:lstStyle>
            <a:defPPr>
              <a:defRPr lang="en-US"/>
            </a:defPPr>
            <a:lvl1pPr lvl="0" indent="0" algn="ctr" defTabSz="913505" fontAlgn="base">
              <a:lnSpc>
                <a:spcPct val="90000"/>
              </a:lnSpc>
              <a:spcBef>
                <a:spcPct val="20000"/>
              </a:spcBef>
              <a:spcAft>
                <a:spcPct val="0"/>
              </a:spcAft>
              <a:buSzPct val="90000"/>
              <a:buFontTx/>
              <a:buNone/>
              <a:defRPr baseline="0">
                <a:solidFill>
                  <a:srgbClr val="505050"/>
                </a:solidFill>
                <a:latin typeface="Segoe UI Semibold" panose="020B0702040204020203" pitchFamily="34" charset="0"/>
                <a:ea typeface="ＭＳ Ｐゴシック" charset="0"/>
                <a:cs typeface="Segoe UI Semibold" panose="020B0702040204020203" pitchFamily="34" charset="0"/>
              </a:defRPr>
            </a:lvl1pPr>
            <a:lvl2pPr marL="336145" indent="0" defTabSz="913505" fontAlgn="base">
              <a:lnSpc>
                <a:spcPct val="90000"/>
              </a:lnSpc>
              <a:spcBef>
                <a:spcPct val="20000"/>
              </a:spcBef>
              <a:spcAft>
                <a:spcPct val="0"/>
              </a:spcAft>
              <a:buSzPct val="90000"/>
              <a:buFontTx/>
              <a:buNone/>
              <a:defRPr sz="1400">
                <a:solidFill>
                  <a:schemeClr val="tx2"/>
                </a:solidFill>
                <a:ea typeface="ＭＳ Ｐゴシック" charset="0"/>
              </a:defRPr>
            </a:lvl2pPr>
            <a:lvl3pPr marL="560241" indent="0" defTabSz="913505" fontAlgn="base">
              <a:lnSpc>
                <a:spcPct val="90000"/>
              </a:lnSpc>
              <a:spcBef>
                <a:spcPct val="20000"/>
              </a:spcBef>
              <a:spcAft>
                <a:spcPct val="0"/>
              </a:spcAft>
              <a:buSzPct val="90000"/>
              <a:buFontTx/>
              <a:buNone/>
              <a:defRPr sz="1400">
                <a:solidFill>
                  <a:schemeClr val="tx2"/>
                </a:solidFill>
                <a:ea typeface="ＭＳ Ｐゴシック" charset="0"/>
              </a:defRPr>
            </a:lvl3pPr>
            <a:lvl4pPr marL="784338" indent="0" defTabSz="913505" fontAlgn="base">
              <a:lnSpc>
                <a:spcPct val="90000"/>
              </a:lnSpc>
              <a:spcBef>
                <a:spcPct val="20000"/>
              </a:spcBef>
              <a:spcAft>
                <a:spcPct val="0"/>
              </a:spcAft>
              <a:buSzPct val="90000"/>
              <a:buFontTx/>
              <a:buNone/>
              <a:defRPr sz="1400">
                <a:solidFill>
                  <a:schemeClr val="tx2"/>
                </a:solidFill>
                <a:ea typeface="ＭＳ Ｐゴシック" charset="0"/>
              </a:defRPr>
            </a:lvl4pPr>
            <a:lvl5pPr marL="1008434" indent="0" defTabSz="913505" fontAlgn="base">
              <a:lnSpc>
                <a:spcPct val="90000"/>
              </a:lnSpc>
              <a:spcBef>
                <a:spcPct val="20000"/>
              </a:spcBef>
              <a:spcAft>
                <a:spcPct val="0"/>
              </a:spcAft>
              <a:buSzPct val="90000"/>
              <a:buFontTx/>
              <a:buNone/>
              <a:defRPr sz="1400">
                <a:solidFill>
                  <a:schemeClr val="tx2"/>
                </a:solidFill>
                <a:ea typeface="ＭＳ Ｐゴシック" charset="0"/>
              </a:defRPr>
            </a:lvl5pPr>
            <a:lvl6pPr marL="2514931" indent="-228632" defTabSz="914523">
              <a:spcBef>
                <a:spcPct val="20000"/>
              </a:spcBef>
              <a:buFont typeface="Arial" pitchFamily="34" charset="0"/>
              <a:buChar char="•"/>
              <a:defRPr sz="1960"/>
            </a:lvl6pPr>
            <a:lvl7pPr marL="2972195" indent="-228632" defTabSz="914523">
              <a:spcBef>
                <a:spcPct val="20000"/>
              </a:spcBef>
              <a:buFont typeface="Arial" pitchFamily="34" charset="0"/>
              <a:buChar char="•"/>
              <a:defRPr sz="1960"/>
            </a:lvl7pPr>
            <a:lvl8pPr marL="3429454" indent="-228632" defTabSz="914523">
              <a:spcBef>
                <a:spcPct val="20000"/>
              </a:spcBef>
              <a:buFont typeface="Arial" pitchFamily="34" charset="0"/>
              <a:buChar char="•"/>
              <a:defRPr sz="1960"/>
            </a:lvl8pPr>
            <a:lvl9pPr marL="3886718" indent="-228632" defTabSz="914523">
              <a:spcBef>
                <a:spcPct val="20000"/>
              </a:spcBef>
              <a:buFont typeface="Arial" pitchFamily="34" charset="0"/>
              <a:buChar char="•"/>
              <a:defRPr sz="1960"/>
            </a:lvl9pPr>
          </a:lstStyle>
          <a:p>
            <a:pPr algn="l" defTabSz="931684"/>
            <a:r>
              <a:rPr lang="en-US" sz="1400" dirty="0">
                <a:gradFill>
                  <a:gsLst>
                    <a:gs pos="2917">
                      <a:schemeClr val="tx1"/>
                    </a:gs>
                    <a:gs pos="32000">
                      <a:schemeClr val="tx1"/>
                    </a:gs>
                  </a:gsLst>
                  <a:lin ang="5400000" scaled="0"/>
                </a:gradFill>
                <a:latin typeface="Segoe UI" panose="020B0502040204020203" pitchFamily="34" charset="0"/>
                <a:cs typeface="Segoe UI" panose="020B0502040204020203" pitchFamily="34" charset="0"/>
              </a:rPr>
              <a:t>From endpoint and connection through to data and the cloud</a:t>
            </a:r>
          </a:p>
        </p:txBody>
      </p:sp>
      <p:cxnSp>
        <p:nvCxnSpPr>
          <p:cNvPr id="49" name="Straight Connector 48"/>
          <p:cNvCxnSpPr/>
          <p:nvPr/>
        </p:nvCxnSpPr>
        <p:spPr>
          <a:xfrm>
            <a:off x="864229" y="4027842"/>
            <a:ext cx="509407" cy="0"/>
          </a:xfrm>
          <a:prstGeom prst="line">
            <a:avLst/>
          </a:prstGeom>
          <a:ln w="317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32" name="Group 31">
            <a:extLst>
              <a:ext uri="{FF2B5EF4-FFF2-40B4-BE49-F238E27FC236}">
                <a16:creationId xmlns:a16="http://schemas.microsoft.com/office/drawing/2014/main" id="{85EAD599-73A9-4A87-8A93-1028C0B2F463}"/>
              </a:ext>
            </a:extLst>
          </p:cNvPr>
          <p:cNvGrpSpPr/>
          <p:nvPr/>
        </p:nvGrpSpPr>
        <p:grpSpPr>
          <a:xfrm>
            <a:off x="823862" y="2049462"/>
            <a:ext cx="1005697" cy="1005697"/>
            <a:chOff x="2448795" y="2807545"/>
            <a:chExt cx="1005840" cy="1005840"/>
          </a:xfrm>
          <a:solidFill>
            <a:srgbClr val="0070C0"/>
          </a:solidFill>
        </p:grpSpPr>
        <p:sp>
          <p:nvSpPr>
            <p:cNvPr id="33" name="Oval 32">
              <a:extLst>
                <a:ext uri="{FF2B5EF4-FFF2-40B4-BE49-F238E27FC236}">
                  <a16:creationId xmlns:a16="http://schemas.microsoft.com/office/drawing/2014/main" id="{C510412A-345B-44B4-B116-673526EAB6AD}"/>
                </a:ext>
              </a:extLst>
            </p:cNvPr>
            <p:cNvSpPr/>
            <p:nvPr/>
          </p:nvSpPr>
          <p:spPr bwMode="auto">
            <a:xfrm>
              <a:off x="2448795" y="2807545"/>
              <a:ext cx="1005840" cy="1005840"/>
            </a:xfrm>
            <a:prstGeom prst="ellipse">
              <a:avLst/>
            </a:prstGeom>
            <a:grp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3199"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4" name="key">
              <a:extLst>
                <a:ext uri="{FF2B5EF4-FFF2-40B4-BE49-F238E27FC236}">
                  <a16:creationId xmlns:a16="http://schemas.microsoft.com/office/drawing/2014/main" id="{A3727CD0-8F60-4EED-9507-86A93D0995EF}"/>
                </a:ext>
              </a:extLst>
            </p:cNvPr>
            <p:cNvSpPr>
              <a:spLocks noChangeAspect="1" noEditPoints="1"/>
            </p:cNvSpPr>
            <p:nvPr/>
          </p:nvSpPr>
          <p:spPr bwMode="auto">
            <a:xfrm>
              <a:off x="2743280" y="3104266"/>
              <a:ext cx="414526" cy="412398"/>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grp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3" rIns="182854" bIns="146283"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Segoe UI Semilight"/>
                <a:cs typeface="Segoe UI" pitchFamily="34" charset="0"/>
              </a:endParaRPr>
            </a:p>
          </p:txBody>
        </p:sp>
      </p:grpSp>
      <p:grpSp>
        <p:nvGrpSpPr>
          <p:cNvPr id="38" name="Group 37">
            <a:extLst>
              <a:ext uri="{FF2B5EF4-FFF2-40B4-BE49-F238E27FC236}">
                <a16:creationId xmlns:a16="http://schemas.microsoft.com/office/drawing/2014/main" id="{445209F9-8F8B-4FBC-9369-DC3067382F64}"/>
              </a:ext>
            </a:extLst>
          </p:cNvPr>
          <p:cNvGrpSpPr/>
          <p:nvPr/>
        </p:nvGrpSpPr>
        <p:grpSpPr>
          <a:xfrm>
            <a:off x="3966162" y="2049461"/>
            <a:ext cx="1005697" cy="1005697"/>
            <a:chOff x="4655114" y="2807545"/>
            <a:chExt cx="1005840" cy="1005840"/>
          </a:xfrm>
          <a:solidFill>
            <a:srgbClr val="0070C0"/>
          </a:solidFill>
        </p:grpSpPr>
        <p:sp>
          <p:nvSpPr>
            <p:cNvPr id="50" name="Oval 49">
              <a:extLst>
                <a:ext uri="{FF2B5EF4-FFF2-40B4-BE49-F238E27FC236}">
                  <a16:creationId xmlns:a16="http://schemas.microsoft.com/office/drawing/2014/main" id="{C074D242-168F-4C66-BF01-567DE0E62E56}"/>
                </a:ext>
              </a:extLst>
            </p:cNvPr>
            <p:cNvSpPr/>
            <p:nvPr/>
          </p:nvSpPr>
          <p:spPr bwMode="auto">
            <a:xfrm>
              <a:off x="4655114" y="2807545"/>
              <a:ext cx="1005840" cy="1005840"/>
            </a:xfrm>
            <a:prstGeom prst="ellipse">
              <a:avLst/>
            </a:prstGeom>
            <a:grp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3199"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2" name="DevUpdate_ECC5">
              <a:extLst>
                <a:ext uri="{FF2B5EF4-FFF2-40B4-BE49-F238E27FC236}">
                  <a16:creationId xmlns:a16="http://schemas.microsoft.com/office/drawing/2014/main" id="{615D7946-81DE-4C60-A8F2-50428154F6D6}"/>
                </a:ext>
              </a:extLst>
            </p:cNvPr>
            <p:cNvSpPr>
              <a:spLocks noChangeAspect="1" noEditPoints="1"/>
            </p:cNvSpPr>
            <p:nvPr/>
          </p:nvSpPr>
          <p:spPr bwMode="auto">
            <a:xfrm>
              <a:off x="4863874" y="3012216"/>
              <a:ext cx="595790" cy="596498"/>
            </a:xfrm>
            <a:custGeom>
              <a:avLst/>
              <a:gdLst>
                <a:gd name="T0" fmla="*/ 2500 w 3750"/>
                <a:gd name="T1" fmla="*/ 2750 h 3750"/>
                <a:gd name="T2" fmla="*/ 1750 w 3750"/>
                <a:gd name="T3" fmla="*/ 2000 h 3750"/>
                <a:gd name="T4" fmla="*/ 1750 w 3750"/>
                <a:gd name="T5" fmla="*/ 875 h 3750"/>
                <a:gd name="T6" fmla="*/ 2875 w 3750"/>
                <a:gd name="T7" fmla="*/ 1250 h 3750"/>
                <a:gd name="T8" fmla="*/ 3750 w 3750"/>
                <a:gd name="T9" fmla="*/ 1250 h 3750"/>
                <a:gd name="T10" fmla="*/ 3750 w 3750"/>
                <a:gd name="T11" fmla="*/ 375 h 3750"/>
                <a:gd name="T12" fmla="*/ 3641 w 3750"/>
                <a:gd name="T13" fmla="*/ 1250 h 3750"/>
                <a:gd name="T14" fmla="*/ 1875 w 3750"/>
                <a:gd name="T15" fmla="*/ 0 h 3750"/>
                <a:gd name="T16" fmla="*/ 0 w 3750"/>
                <a:gd name="T17" fmla="*/ 1875 h 3750"/>
                <a:gd name="T18" fmla="*/ 1875 w 3750"/>
                <a:gd name="T19" fmla="*/ 3750 h 3750"/>
                <a:gd name="T20" fmla="*/ 3681 w 3750"/>
                <a:gd name="T21" fmla="*/ 23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50" h="3750">
                  <a:moveTo>
                    <a:pt x="2500" y="2750"/>
                  </a:moveTo>
                  <a:cubicBezTo>
                    <a:pt x="1750" y="2000"/>
                    <a:pt x="1750" y="2000"/>
                    <a:pt x="1750" y="2000"/>
                  </a:cubicBezTo>
                  <a:cubicBezTo>
                    <a:pt x="1750" y="875"/>
                    <a:pt x="1750" y="875"/>
                    <a:pt x="1750" y="875"/>
                  </a:cubicBezTo>
                  <a:moveTo>
                    <a:pt x="2875" y="1250"/>
                  </a:moveTo>
                  <a:cubicBezTo>
                    <a:pt x="3750" y="1250"/>
                    <a:pt x="3750" y="1250"/>
                    <a:pt x="3750" y="1250"/>
                  </a:cubicBezTo>
                  <a:cubicBezTo>
                    <a:pt x="3750" y="375"/>
                    <a:pt x="3750" y="375"/>
                    <a:pt x="3750" y="375"/>
                  </a:cubicBezTo>
                  <a:moveTo>
                    <a:pt x="3641" y="1250"/>
                  </a:moveTo>
                  <a:cubicBezTo>
                    <a:pt x="3383" y="522"/>
                    <a:pt x="2691" y="0"/>
                    <a:pt x="1875" y="0"/>
                  </a:cubicBezTo>
                  <a:cubicBezTo>
                    <a:pt x="839" y="0"/>
                    <a:pt x="0" y="839"/>
                    <a:pt x="0" y="1875"/>
                  </a:cubicBezTo>
                  <a:cubicBezTo>
                    <a:pt x="0" y="2911"/>
                    <a:pt x="839" y="3750"/>
                    <a:pt x="1875" y="3750"/>
                  </a:cubicBezTo>
                  <a:cubicBezTo>
                    <a:pt x="2737" y="3750"/>
                    <a:pt x="3461" y="3167"/>
                    <a:pt x="3681" y="2375"/>
                  </a:cubicBezTo>
                </a:path>
              </a:pathLst>
            </a:custGeom>
            <a:grpFill/>
            <a:ln w="22225" cap="sq">
              <a:solidFill>
                <a:schemeClr val="bg1"/>
              </a:solidFill>
              <a:prstDash val="solid"/>
              <a:miter lim="800000"/>
              <a:headEnd/>
              <a:tailEnd/>
            </a:ln>
          </p:spPr>
          <p:txBody>
            <a:bodyPr vert="horz" wrap="square" lIns="91415" tIns="45707" rIns="91415" bIns="45707" numCol="1" anchor="t" anchorCtr="0" compatLnSpc="1">
              <a:prstTxWarp prst="textNoShape">
                <a:avLst/>
              </a:prstTxWarp>
            </a:bodyPr>
            <a:lstStyle/>
            <a:p>
              <a:pPr defTabSz="932509">
                <a:defRPr/>
              </a:pPr>
              <a:endParaRPr lang="en-US" dirty="0">
                <a:solidFill>
                  <a:srgbClr val="353535"/>
                </a:solidFill>
                <a:latin typeface="Segoe UI Semilight"/>
              </a:endParaRPr>
            </a:p>
          </p:txBody>
        </p:sp>
      </p:grpSp>
      <p:grpSp>
        <p:nvGrpSpPr>
          <p:cNvPr id="53" name="Group 52">
            <a:extLst>
              <a:ext uri="{FF2B5EF4-FFF2-40B4-BE49-F238E27FC236}">
                <a16:creationId xmlns:a16="http://schemas.microsoft.com/office/drawing/2014/main" id="{5DCA4A5D-6B8B-485A-9D4E-6D8A0D9C0BB6}"/>
              </a:ext>
            </a:extLst>
          </p:cNvPr>
          <p:cNvGrpSpPr/>
          <p:nvPr/>
        </p:nvGrpSpPr>
        <p:grpSpPr>
          <a:xfrm>
            <a:off x="7108462" y="2049461"/>
            <a:ext cx="1005697" cy="1005697"/>
            <a:chOff x="6815312" y="2807545"/>
            <a:chExt cx="1005840" cy="1005840"/>
          </a:xfrm>
          <a:solidFill>
            <a:srgbClr val="0070C0"/>
          </a:solidFill>
        </p:grpSpPr>
        <p:sp>
          <p:nvSpPr>
            <p:cNvPr id="54" name="Oval 53">
              <a:extLst>
                <a:ext uri="{FF2B5EF4-FFF2-40B4-BE49-F238E27FC236}">
                  <a16:creationId xmlns:a16="http://schemas.microsoft.com/office/drawing/2014/main" id="{E05BC8EC-739E-4C06-A3ED-D65C372ED424}"/>
                </a:ext>
              </a:extLst>
            </p:cNvPr>
            <p:cNvSpPr/>
            <p:nvPr/>
          </p:nvSpPr>
          <p:spPr bwMode="auto">
            <a:xfrm>
              <a:off x="6815312" y="2807545"/>
              <a:ext cx="1005840" cy="1005840"/>
            </a:xfrm>
            <a:prstGeom prst="ellipse">
              <a:avLst/>
            </a:prstGeom>
            <a:grp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3199"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5" name="IoT">
              <a:extLst>
                <a:ext uri="{FF2B5EF4-FFF2-40B4-BE49-F238E27FC236}">
                  <a16:creationId xmlns:a16="http://schemas.microsoft.com/office/drawing/2014/main" id="{07526574-76C8-4725-A5CC-5D334019EBF8}"/>
                </a:ext>
              </a:extLst>
            </p:cNvPr>
            <p:cNvSpPr>
              <a:spLocks noChangeAspect="1" noEditPoints="1"/>
            </p:cNvSpPr>
            <p:nvPr/>
          </p:nvSpPr>
          <p:spPr bwMode="auto">
            <a:xfrm>
              <a:off x="7007031" y="3010956"/>
              <a:ext cx="598060" cy="599018"/>
            </a:xfrm>
            <a:custGeom>
              <a:avLst/>
              <a:gdLst>
                <a:gd name="T0" fmla="*/ 235 w 352"/>
                <a:gd name="T1" fmla="*/ 176 h 352"/>
                <a:gd name="T2" fmla="*/ 176 w 352"/>
                <a:gd name="T3" fmla="*/ 235 h 352"/>
                <a:gd name="T4" fmla="*/ 117 w 352"/>
                <a:gd name="T5" fmla="*/ 176 h 352"/>
                <a:gd name="T6" fmla="*/ 176 w 352"/>
                <a:gd name="T7" fmla="*/ 117 h 352"/>
                <a:gd name="T8" fmla="*/ 235 w 352"/>
                <a:gd name="T9" fmla="*/ 176 h 352"/>
                <a:gd name="T10" fmla="*/ 270 w 352"/>
                <a:gd name="T11" fmla="*/ 0 h 352"/>
                <a:gd name="T12" fmla="*/ 235 w 352"/>
                <a:gd name="T13" fmla="*/ 35 h 352"/>
                <a:gd name="T14" fmla="*/ 270 w 352"/>
                <a:gd name="T15" fmla="*/ 70 h 352"/>
                <a:gd name="T16" fmla="*/ 305 w 352"/>
                <a:gd name="T17" fmla="*/ 35 h 352"/>
                <a:gd name="T18" fmla="*/ 270 w 352"/>
                <a:gd name="T19" fmla="*/ 0 h 352"/>
                <a:gd name="T20" fmla="*/ 82 w 352"/>
                <a:gd name="T21" fmla="*/ 23 h 352"/>
                <a:gd name="T22" fmla="*/ 47 w 352"/>
                <a:gd name="T23" fmla="*/ 59 h 352"/>
                <a:gd name="T24" fmla="*/ 82 w 352"/>
                <a:gd name="T25" fmla="*/ 94 h 352"/>
                <a:gd name="T26" fmla="*/ 117 w 352"/>
                <a:gd name="T27" fmla="*/ 59 h 352"/>
                <a:gd name="T28" fmla="*/ 82 w 352"/>
                <a:gd name="T29" fmla="*/ 23 h 352"/>
                <a:gd name="T30" fmla="*/ 35 w 352"/>
                <a:gd name="T31" fmla="*/ 211 h 352"/>
                <a:gd name="T32" fmla="*/ 0 w 352"/>
                <a:gd name="T33" fmla="*/ 246 h 352"/>
                <a:gd name="T34" fmla="*/ 35 w 352"/>
                <a:gd name="T35" fmla="*/ 282 h 352"/>
                <a:gd name="T36" fmla="*/ 70 w 352"/>
                <a:gd name="T37" fmla="*/ 246 h 352"/>
                <a:gd name="T38" fmla="*/ 35 w 352"/>
                <a:gd name="T39" fmla="*/ 211 h 352"/>
                <a:gd name="T40" fmla="*/ 223 w 352"/>
                <a:gd name="T41" fmla="*/ 282 h 352"/>
                <a:gd name="T42" fmla="*/ 188 w 352"/>
                <a:gd name="T43" fmla="*/ 317 h 352"/>
                <a:gd name="T44" fmla="*/ 223 w 352"/>
                <a:gd name="T45" fmla="*/ 352 h 352"/>
                <a:gd name="T46" fmla="*/ 258 w 352"/>
                <a:gd name="T47" fmla="*/ 317 h 352"/>
                <a:gd name="T48" fmla="*/ 223 w 352"/>
                <a:gd name="T49" fmla="*/ 282 h 352"/>
                <a:gd name="T50" fmla="*/ 317 w 352"/>
                <a:gd name="T51" fmla="*/ 164 h 352"/>
                <a:gd name="T52" fmla="*/ 282 w 352"/>
                <a:gd name="T53" fmla="*/ 199 h 352"/>
                <a:gd name="T54" fmla="*/ 317 w 352"/>
                <a:gd name="T55" fmla="*/ 235 h 352"/>
                <a:gd name="T56" fmla="*/ 352 w 352"/>
                <a:gd name="T57" fmla="*/ 199 h 352"/>
                <a:gd name="T58" fmla="*/ 317 w 352"/>
                <a:gd name="T59" fmla="*/ 164 h 352"/>
                <a:gd name="T60" fmla="*/ 250 w 352"/>
                <a:gd name="T61" fmla="*/ 64 h 352"/>
                <a:gd name="T62" fmla="*/ 209 w 352"/>
                <a:gd name="T63" fmla="*/ 127 h 352"/>
                <a:gd name="T64" fmla="*/ 139 w 352"/>
                <a:gd name="T65" fmla="*/ 130 h 352"/>
                <a:gd name="T66" fmla="*/ 104 w 352"/>
                <a:gd name="T67" fmla="*/ 86 h 352"/>
                <a:gd name="T68" fmla="*/ 67 w 352"/>
                <a:gd name="T69" fmla="*/ 231 h 352"/>
                <a:gd name="T70" fmla="*/ 124 w 352"/>
                <a:gd name="T71" fmla="*/ 202 h 352"/>
                <a:gd name="T72" fmla="*/ 212 w 352"/>
                <a:gd name="T73" fmla="*/ 283 h 352"/>
                <a:gd name="T74" fmla="*/ 195 w 352"/>
                <a:gd name="T75" fmla="*/ 232 h 352"/>
                <a:gd name="T76" fmla="*/ 234 w 352"/>
                <a:gd name="T77" fmla="*/ 186 h 352"/>
                <a:gd name="T78" fmla="*/ 282 w 352"/>
                <a:gd name="T79" fmla="*/ 194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2" h="352">
                  <a:moveTo>
                    <a:pt x="235" y="176"/>
                  </a:moveTo>
                  <a:cubicBezTo>
                    <a:pt x="235" y="208"/>
                    <a:pt x="208" y="235"/>
                    <a:pt x="176" y="235"/>
                  </a:cubicBezTo>
                  <a:cubicBezTo>
                    <a:pt x="144" y="235"/>
                    <a:pt x="117" y="208"/>
                    <a:pt x="117" y="176"/>
                  </a:cubicBezTo>
                  <a:cubicBezTo>
                    <a:pt x="117" y="144"/>
                    <a:pt x="144" y="117"/>
                    <a:pt x="176" y="117"/>
                  </a:cubicBezTo>
                  <a:cubicBezTo>
                    <a:pt x="208" y="117"/>
                    <a:pt x="235" y="144"/>
                    <a:pt x="235" y="176"/>
                  </a:cubicBezTo>
                  <a:close/>
                  <a:moveTo>
                    <a:pt x="270" y="0"/>
                  </a:moveTo>
                  <a:cubicBezTo>
                    <a:pt x="250" y="0"/>
                    <a:pt x="235" y="16"/>
                    <a:pt x="235" y="35"/>
                  </a:cubicBezTo>
                  <a:cubicBezTo>
                    <a:pt x="235" y="55"/>
                    <a:pt x="250" y="70"/>
                    <a:pt x="270" y="70"/>
                  </a:cubicBezTo>
                  <a:cubicBezTo>
                    <a:pt x="289" y="70"/>
                    <a:pt x="305" y="55"/>
                    <a:pt x="305" y="35"/>
                  </a:cubicBezTo>
                  <a:cubicBezTo>
                    <a:pt x="305" y="16"/>
                    <a:pt x="289" y="0"/>
                    <a:pt x="270" y="0"/>
                  </a:cubicBezTo>
                  <a:close/>
                  <a:moveTo>
                    <a:pt x="82" y="23"/>
                  </a:moveTo>
                  <a:cubicBezTo>
                    <a:pt x="63" y="23"/>
                    <a:pt x="47" y="39"/>
                    <a:pt x="47" y="59"/>
                  </a:cubicBezTo>
                  <a:cubicBezTo>
                    <a:pt x="47" y="78"/>
                    <a:pt x="63" y="94"/>
                    <a:pt x="82" y="94"/>
                  </a:cubicBezTo>
                  <a:cubicBezTo>
                    <a:pt x="102" y="94"/>
                    <a:pt x="117" y="78"/>
                    <a:pt x="117" y="59"/>
                  </a:cubicBezTo>
                  <a:cubicBezTo>
                    <a:pt x="117" y="39"/>
                    <a:pt x="102" y="23"/>
                    <a:pt x="82" y="23"/>
                  </a:cubicBezTo>
                  <a:close/>
                  <a:moveTo>
                    <a:pt x="35" y="211"/>
                  </a:moveTo>
                  <a:cubicBezTo>
                    <a:pt x="16" y="211"/>
                    <a:pt x="0" y="227"/>
                    <a:pt x="0" y="246"/>
                  </a:cubicBezTo>
                  <a:cubicBezTo>
                    <a:pt x="0" y="266"/>
                    <a:pt x="16" y="282"/>
                    <a:pt x="35" y="282"/>
                  </a:cubicBezTo>
                  <a:cubicBezTo>
                    <a:pt x="55" y="282"/>
                    <a:pt x="70" y="266"/>
                    <a:pt x="70" y="246"/>
                  </a:cubicBezTo>
                  <a:cubicBezTo>
                    <a:pt x="70" y="227"/>
                    <a:pt x="55" y="211"/>
                    <a:pt x="35" y="211"/>
                  </a:cubicBezTo>
                  <a:close/>
                  <a:moveTo>
                    <a:pt x="223" y="282"/>
                  </a:moveTo>
                  <a:cubicBezTo>
                    <a:pt x="203" y="282"/>
                    <a:pt x="188" y="297"/>
                    <a:pt x="188" y="317"/>
                  </a:cubicBezTo>
                  <a:cubicBezTo>
                    <a:pt x="188" y="336"/>
                    <a:pt x="203" y="352"/>
                    <a:pt x="223" y="352"/>
                  </a:cubicBezTo>
                  <a:cubicBezTo>
                    <a:pt x="242" y="352"/>
                    <a:pt x="258" y="336"/>
                    <a:pt x="258" y="317"/>
                  </a:cubicBezTo>
                  <a:cubicBezTo>
                    <a:pt x="258" y="297"/>
                    <a:pt x="242" y="282"/>
                    <a:pt x="223" y="282"/>
                  </a:cubicBezTo>
                  <a:close/>
                  <a:moveTo>
                    <a:pt x="317" y="164"/>
                  </a:moveTo>
                  <a:cubicBezTo>
                    <a:pt x="297" y="164"/>
                    <a:pt x="282" y="180"/>
                    <a:pt x="282" y="199"/>
                  </a:cubicBezTo>
                  <a:cubicBezTo>
                    <a:pt x="282" y="219"/>
                    <a:pt x="297" y="235"/>
                    <a:pt x="317" y="235"/>
                  </a:cubicBezTo>
                  <a:cubicBezTo>
                    <a:pt x="336" y="235"/>
                    <a:pt x="352" y="219"/>
                    <a:pt x="352" y="199"/>
                  </a:cubicBezTo>
                  <a:cubicBezTo>
                    <a:pt x="352" y="180"/>
                    <a:pt x="336" y="164"/>
                    <a:pt x="317" y="164"/>
                  </a:cubicBezTo>
                  <a:close/>
                  <a:moveTo>
                    <a:pt x="250" y="64"/>
                  </a:moveTo>
                  <a:cubicBezTo>
                    <a:pt x="209" y="127"/>
                    <a:pt x="209" y="127"/>
                    <a:pt x="209" y="127"/>
                  </a:cubicBezTo>
                  <a:moveTo>
                    <a:pt x="139" y="130"/>
                  </a:moveTo>
                  <a:cubicBezTo>
                    <a:pt x="104" y="86"/>
                    <a:pt x="104" y="86"/>
                    <a:pt x="104" y="86"/>
                  </a:cubicBezTo>
                  <a:moveTo>
                    <a:pt x="67" y="231"/>
                  </a:moveTo>
                  <a:cubicBezTo>
                    <a:pt x="124" y="202"/>
                    <a:pt x="124" y="202"/>
                    <a:pt x="124" y="202"/>
                  </a:cubicBezTo>
                  <a:moveTo>
                    <a:pt x="212" y="283"/>
                  </a:moveTo>
                  <a:cubicBezTo>
                    <a:pt x="195" y="232"/>
                    <a:pt x="195" y="232"/>
                    <a:pt x="195" y="232"/>
                  </a:cubicBezTo>
                  <a:moveTo>
                    <a:pt x="234" y="186"/>
                  </a:moveTo>
                  <a:cubicBezTo>
                    <a:pt x="282" y="194"/>
                    <a:pt x="282" y="194"/>
                    <a:pt x="282" y="194"/>
                  </a:cubicBezTo>
                </a:path>
              </a:pathLst>
            </a:custGeom>
            <a:grpFill/>
            <a:ln w="22225" cap="sq">
              <a:solidFill>
                <a:schemeClr val="bg1"/>
              </a:solidFill>
              <a:prstDash val="solid"/>
              <a:miter lim="800000"/>
              <a:headEnd/>
              <a:tailEnd/>
            </a:ln>
          </p:spPr>
          <p:txBody>
            <a:bodyPr vert="horz" wrap="square" lIns="91415" tIns="45707" rIns="91415" bIns="45707" numCol="1" anchor="t" anchorCtr="0" compatLnSpc="1">
              <a:prstTxWarp prst="textNoShape">
                <a:avLst/>
              </a:prstTxWarp>
            </a:bodyPr>
            <a:lstStyle/>
            <a:p>
              <a:pPr defTabSz="932509">
                <a:defRPr/>
              </a:pPr>
              <a:endParaRPr lang="en-US" dirty="0">
                <a:solidFill>
                  <a:srgbClr val="353535"/>
                </a:solidFill>
                <a:latin typeface="Segoe UI Semilight"/>
              </a:endParaRPr>
            </a:p>
          </p:txBody>
        </p:sp>
      </p:grpSp>
      <p:grpSp>
        <p:nvGrpSpPr>
          <p:cNvPr id="56" name="Group 55">
            <a:extLst>
              <a:ext uri="{FF2B5EF4-FFF2-40B4-BE49-F238E27FC236}">
                <a16:creationId xmlns:a16="http://schemas.microsoft.com/office/drawing/2014/main" id="{ACE16A7F-9E70-453C-A9D2-1D014BDF8756}"/>
              </a:ext>
            </a:extLst>
          </p:cNvPr>
          <p:cNvGrpSpPr/>
          <p:nvPr/>
        </p:nvGrpSpPr>
        <p:grpSpPr>
          <a:xfrm>
            <a:off x="10247453" y="2049460"/>
            <a:ext cx="1005697" cy="1005697"/>
            <a:chOff x="9009872" y="2807545"/>
            <a:chExt cx="1005840" cy="1005840"/>
          </a:xfrm>
          <a:solidFill>
            <a:srgbClr val="0070C0"/>
          </a:solidFill>
        </p:grpSpPr>
        <p:sp>
          <p:nvSpPr>
            <p:cNvPr id="57" name="Oval 56">
              <a:extLst>
                <a:ext uri="{FF2B5EF4-FFF2-40B4-BE49-F238E27FC236}">
                  <a16:creationId xmlns:a16="http://schemas.microsoft.com/office/drawing/2014/main" id="{3BD0EBD4-5D1E-4660-B676-B27566351BA2}"/>
                </a:ext>
              </a:extLst>
            </p:cNvPr>
            <p:cNvSpPr/>
            <p:nvPr/>
          </p:nvSpPr>
          <p:spPr bwMode="auto">
            <a:xfrm>
              <a:off x="9009872" y="2807545"/>
              <a:ext cx="1005840" cy="1005840"/>
            </a:xfrm>
            <a:prstGeom prst="ellipse">
              <a:avLst/>
            </a:prstGeom>
            <a:grp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3199"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8" name="arrow_7" title="Icon of a two-sided arrow">
              <a:extLst>
                <a:ext uri="{FF2B5EF4-FFF2-40B4-BE49-F238E27FC236}">
                  <a16:creationId xmlns:a16="http://schemas.microsoft.com/office/drawing/2014/main" id="{21816000-9EB2-4EE7-90D6-4E23646C49D0}"/>
                </a:ext>
              </a:extLst>
            </p:cNvPr>
            <p:cNvSpPr>
              <a:spLocks noChangeAspect="1" noEditPoints="1"/>
            </p:cNvSpPr>
            <p:nvPr/>
          </p:nvSpPr>
          <p:spPr bwMode="auto">
            <a:xfrm>
              <a:off x="9326399" y="3127585"/>
              <a:ext cx="365760" cy="365760"/>
            </a:xfrm>
            <a:custGeom>
              <a:avLst/>
              <a:gdLst>
                <a:gd name="T0" fmla="*/ 119 w 216"/>
                <a:gd name="T1" fmla="*/ 0 h 216"/>
                <a:gd name="T2" fmla="*/ 216 w 216"/>
                <a:gd name="T3" fmla="*/ 0 h 216"/>
                <a:gd name="T4" fmla="*/ 216 w 216"/>
                <a:gd name="T5" fmla="*/ 98 h 216"/>
                <a:gd name="T6" fmla="*/ 0 w 216"/>
                <a:gd name="T7" fmla="*/ 118 h 216"/>
                <a:gd name="T8" fmla="*/ 0 w 216"/>
                <a:gd name="T9" fmla="*/ 216 h 216"/>
                <a:gd name="T10" fmla="*/ 98 w 216"/>
                <a:gd name="T11" fmla="*/ 216 h 216"/>
                <a:gd name="T12" fmla="*/ 0 w 216"/>
                <a:gd name="T13" fmla="*/ 216 h 216"/>
                <a:gd name="T14" fmla="*/ 216 w 216"/>
                <a:gd name="T15" fmla="*/ 0 h 2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6" h="216">
                  <a:moveTo>
                    <a:pt x="119" y="0"/>
                  </a:moveTo>
                  <a:lnTo>
                    <a:pt x="216" y="0"/>
                  </a:lnTo>
                  <a:lnTo>
                    <a:pt x="216" y="98"/>
                  </a:lnTo>
                  <a:moveTo>
                    <a:pt x="0" y="118"/>
                  </a:moveTo>
                  <a:lnTo>
                    <a:pt x="0" y="216"/>
                  </a:lnTo>
                  <a:lnTo>
                    <a:pt x="98" y="216"/>
                  </a:lnTo>
                  <a:moveTo>
                    <a:pt x="0" y="216"/>
                  </a:moveTo>
                  <a:lnTo>
                    <a:pt x="216" y="0"/>
                  </a:lnTo>
                </a:path>
              </a:pathLst>
            </a:custGeom>
            <a:grpFill/>
            <a:ln w="15875" cap="sq">
              <a:solidFill>
                <a:schemeClr val="bg1"/>
              </a:solidFill>
              <a:prstDash val="solid"/>
              <a:miter lim="800000"/>
              <a:headEnd/>
              <a:tailEnd/>
            </a:ln>
          </p:spPr>
          <p:txBody>
            <a:bodyPr vert="horz" wrap="square" lIns="91427" tIns="45713" rIns="91427" bIns="45713" numCol="1" anchor="t" anchorCtr="0" compatLnSpc="1">
              <a:prstTxWarp prst="textNoShape">
                <a:avLst/>
              </a:prstTxWarp>
            </a:bodyPr>
            <a:lstStyle/>
            <a:p>
              <a:pPr defTabSz="932509">
                <a:defRPr/>
              </a:pPr>
              <a:endParaRPr lang="en-US" sz="900" dirty="0">
                <a:gradFill>
                  <a:gsLst>
                    <a:gs pos="0">
                      <a:srgbClr val="505050"/>
                    </a:gs>
                    <a:gs pos="100000">
                      <a:srgbClr val="505050"/>
                    </a:gs>
                  </a:gsLst>
                  <a:lin ang="5400000" scaled="1"/>
                </a:gradFill>
                <a:latin typeface="Segoe UI Semilight"/>
              </a:endParaRPr>
            </a:p>
          </p:txBody>
        </p:sp>
      </p:grpSp>
    </p:spTree>
    <p:extLst>
      <p:ext uri="{BB962C8B-B14F-4D97-AF65-F5344CB8AC3E}">
        <p14:creationId xmlns:p14="http://schemas.microsoft.com/office/powerpoint/2010/main" val="168338408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p:cTn id="7" dur="500" fill="hold"/>
                                        <p:tgtEl>
                                          <p:spTgt spid="32"/>
                                        </p:tgtEl>
                                        <p:attrNameLst>
                                          <p:attrName>ppt_w</p:attrName>
                                        </p:attrNameLst>
                                      </p:cBhvr>
                                      <p:tavLst>
                                        <p:tav tm="0">
                                          <p:val>
                                            <p:fltVal val="0"/>
                                          </p:val>
                                        </p:tav>
                                        <p:tav tm="100000">
                                          <p:val>
                                            <p:strVal val="#ppt_w"/>
                                          </p:val>
                                        </p:tav>
                                      </p:tavLst>
                                    </p:anim>
                                    <p:anim calcmode="lin" valueType="num">
                                      <p:cBhvr>
                                        <p:cTn id="8" dur="500" fill="hold"/>
                                        <p:tgtEl>
                                          <p:spTgt spid="32"/>
                                        </p:tgtEl>
                                        <p:attrNameLst>
                                          <p:attrName>ppt_h</p:attrName>
                                        </p:attrNameLst>
                                      </p:cBhvr>
                                      <p:tavLst>
                                        <p:tav tm="0">
                                          <p:val>
                                            <p:fltVal val="0"/>
                                          </p:val>
                                        </p:tav>
                                        <p:tav tm="100000">
                                          <p:val>
                                            <p:strVal val="#ppt_h"/>
                                          </p:val>
                                        </p:tav>
                                      </p:tavLst>
                                    </p:anim>
                                    <p:animEffect transition="in" filter="fade">
                                      <p:cBhvr>
                                        <p:cTn id="9" dur="500"/>
                                        <p:tgtEl>
                                          <p:spTgt spid="32"/>
                                        </p:tgtEl>
                                      </p:cBhvr>
                                    </p:animEffect>
                                  </p:childTnLst>
                                </p:cTn>
                              </p:par>
                              <p:par>
                                <p:cTn id="10" presetID="53" presetClass="entr" presetSubtype="16" fill="hold" nodeType="withEffect">
                                  <p:stCondLst>
                                    <p:cond delay="0"/>
                                  </p:stCondLst>
                                  <p:childTnLst>
                                    <p:set>
                                      <p:cBhvr>
                                        <p:cTn id="11" dur="1" fill="hold">
                                          <p:stCondLst>
                                            <p:cond delay="0"/>
                                          </p:stCondLst>
                                        </p:cTn>
                                        <p:tgtEl>
                                          <p:spTgt spid="38"/>
                                        </p:tgtEl>
                                        <p:attrNameLst>
                                          <p:attrName>style.visibility</p:attrName>
                                        </p:attrNameLst>
                                      </p:cBhvr>
                                      <p:to>
                                        <p:strVal val="visible"/>
                                      </p:to>
                                    </p:set>
                                    <p:anim calcmode="lin" valueType="num">
                                      <p:cBhvr>
                                        <p:cTn id="12" dur="500" fill="hold"/>
                                        <p:tgtEl>
                                          <p:spTgt spid="38"/>
                                        </p:tgtEl>
                                        <p:attrNameLst>
                                          <p:attrName>ppt_w</p:attrName>
                                        </p:attrNameLst>
                                      </p:cBhvr>
                                      <p:tavLst>
                                        <p:tav tm="0">
                                          <p:val>
                                            <p:fltVal val="0"/>
                                          </p:val>
                                        </p:tav>
                                        <p:tav tm="100000">
                                          <p:val>
                                            <p:strVal val="#ppt_w"/>
                                          </p:val>
                                        </p:tav>
                                      </p:tavLst>
                                    </p:anim>
                                    <p:anim calcmode="lin" valueType="num">
                                      <p:cBhvr>
                                        <p:cTn id="13" dur="500" fill="hold"/>
                                        <p:tgtEl>
                                          <p:spTgt spid="38"/>
                                        </p:tgtEl>
                                        <p:attrNameLst>
                                          <p:attrName>ppt_h</p:attrName>
                                        </p:attrNameLst>
                                      </p:cBhvr>
                                      <p:tavLst>
                                        <p:tav tm="0">
                                          <p:val>
                                            <p:fltVal val="0"/>
                                          </p:val>
                                        </p:tav>
                                        <p:tav tm="100000">
                                          <p:val>
                                            <p:strVal val="#ppt_h"/>
                                          </p:val>
                                        </p:tav>
                                      </p:tavLst>
                                    </p:anim>
                                    <p:animEffect transition="in" filter="fade">
                                      <p:cBhvr>
                                        <p:cTn id="14" dur="500"/>
                                        <p:tgtEl>
                                          <p:spTgt spid="38"/>
                                        </p:tgtEl>
                                      </p:cBhvr>
                                    </p:animEffect>
                                  </p:childTnLst>
                                </p:cTn>
                              </p:par>
                              <p:par>
                                <p:cTn id="15" presetID="53" presetClass="entr" presetSubtype="16" fill="hold" nodeType="withEffect">
                                  <p:stCondLst>
                                    <p:cond delay="0"/>
                                  </p:stCondLst>
                                  <p:childTnLst>
                                    <p:set>
                                      <p:cBhvr>
                                        <p:cTn id="16" dur="1" fill="hold">
                                          <p:stCondLst>
                                            <p:cond delay="0"/>
                                          </p:stCondLst>
                                        </p:cTn>
                                        <p:tgtEl>
                                          <p:spTgt spid="53"/>
                                        </p:tgtEl>
                                        <p:attrNameLst>
                                          <p:attrName>style.visibility</p:attrName>
                                        </p:attrNameLst>
                                      </p:cBhvr>
                                      <p:to>
                                        <p:strVal val="visible"/>
                                      </p:to>
                                    </p:set>
                                    <p:anim calcmode="lin" valueType="num">
                                      <p:cBhvr>
                                        <p:cTn id="17" dur="500" fill="hold"/>
                                        <p:tgtEl>
                                          <p:spTgt spid="53"/>
                                        </p:tgtEl>
                                        <p:attrNameLst>
                                          <p:attrName>ppt_w</p:attrName>
                                        </p:attrNameLst>
                                      </p:cBhvr>
                                      <p:tavLst>
                                        <p:tav tm="0">
                                          <p:val>
                                            <p:fltVal val="0"/>
                                          </p:val>
                                        </p:tav>
                                        <p:tav tm="100000">
                                          <p:val>
                                            <p:strVal val="#ppt_w"/>
                                          </p:val>
                                        </p:tav>
                                      </p:tavLst>
                                    </p:anim>
                                    <p:anim calcmode="lin" valueType="num">
                                      <p:cBhvr>
                                        <p:cTn id="18" dur="500" fill="hold"/>
                                        <p:tgtEl>
                                          <p:spTgt spid="53"/>
                                        </p:tgtEl>
                                        <p:attrNameLst>
                                          <p:attrName>ppt_h</p:attrName>
                                        </p:attrNameLst>
                                      </p:cBhvr>
                                      <p:tavLst>
                                        <p:tav tm="0">
                                          <p:val>
                                            <p:fltVal val="0"/>
                                          </p:val>
                                        </p:tav>
                                        <p:tav tm="100000">
                                          <p:val>
                                            <p:strVal val="#ppt_h"/>
                                          </p:val>
                                        </p:tav>
                                      </p:tavLst>
                                    </p:anim>
                                    <p:animEffect transition="in" filter="fade">
                                      <p:cBhvr>
                                        <p:cTn id="19" dur="500"/>
                                        <p:tgtEl>
                                          <p:spTgt spid="53"/>
                                        </p:tgtEl>
                                      </p:cBhvr>
                                    </p:animEffect>
                                  </p:childTnLst>
                                </p:cTn>
                              </p:par>
                              <p:par>
                                <p:cTn id="20" presetID="53" presetClass="entr" presetSubtype="16" fill="hold" nodeType="withEffect">
                                  <p:stCondLst>
                                    <p:cond delay="0"/>
                                  </p:stCondLst>
                                  <p:childTnLst>
                                    <p:set>
                                      <p:cBhvr>
                                        <p:cTn id="21" dur="1" fill="hold">
                                          <p:stCondLst>
                                            <p:cond delay="0"/>
                                          </p:stCondLst>
                                        </p:cTn>
                                        <p:tgtEl>
                                          <p:spTgt spid="56"/>
                                        </p:tgtEl>
                                        <p:attrNameLst>
                                          <p:attrName>style.visibility</p:attrName>
                                        </p:attrNameLst>
                                      </p:cBhvr>
                                      <p:to>
                                        <p:strVal val="visible"/>
                                      </p:to>
                                    </p:set>
                                    <p:anim calcmode="lin" valueType="num">
                                      <p:cBhvr>
                                        <p:cTn id="22" dur="500" fill="hold"/>
                                        <p:tgtEl>
                                          <p:spTgt spid="56"/>
                                        </p:tgtEl>
                                        <p:attrNameLst>
                                          <p:attrName>ppt_w</p:attrName>
                                        </p:attrNameLst>
                                      </p:cBhvr>
                                      <p:tavLst>
                                        <p:tav tm="0">
                                          <p:val>
                                            <p:fltVal val="0"/>
                                          </p:val>
                                        </p:tav>
                                        <p:tav tm="100000">
                                          <p:val>
                                            <p:strVal val="#ppt_w"/>
                                          </p:val>
                                        </p:tav>
                                      </p:tavLst>
                                    </p:anim>
                                    <p:anim calcmode="lin" valueType="num">
                                      <p:cBhvr>
                                        <p:cTn id="23" dur="500" fill="hold"/>
                                        <p:tgtEl>
                                          <p:spTgt spid="56"/>
                                        </p:tgtEl>
                                        <p:attrNameLst>
                                          <p:attrName>ppt_h</p:attrName>
                                        </p:attrNameLst>
                                      </p:cBhvr>
                                      <p:tavLst>
                                        <p:tav tm="0">
                                          <p:val>
                                            <p:fltVal val="0"/>
                                          </p:val>
                                        </p:tav>
                                        <p:tav tm="100000">
                                          <p:val>
                                            <p:strVal val="#ppt_h"/>
                                          </p:val>
                                        </p:tav>
                                      </p:tavLst>
                                    </p:anim>
                                    <p:animEffect transition="in" filter="fade">
                                      <p:cBhvr>
                                        <p:cTn id="24"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200708F-C8D6-4C70-BF3F-200E3DB30844}"/>
              </a:ext>
            </a:extLst>
          </p:cNvPr>
          <p:cNvSpPr>
            <a:spLocks noGrp="1"/>
          </p:cNvSpPr>
          <p:nvPr>
            <p:ph type="title"/>
          </p:nvPr>
        </p:nvSpPr>
        <p:spPr/>
        <p:txBody>
          <a:bodyPr/>
          <a:lstStyle/>
          <a:p>
            <a:r>
              <a:rPr lang="en-US" dirty="0"/>
              <a:t>Microsoft IoT</a:t>
            </a:r>
          </a:p>
        </p:txBody>
      </p:sp>
    </p:spTree>
    <p:extLst>
      <p:ext uri="{BB962C8B-B14F-4D97-AF65-F5344CB8AC3E}">
        <p14:creationId xmlns:p14="http://schemas.microsoft.com/office/powerpoint/2010/main" val="603832035"/>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8" name="Rectangle 687">
            <a:extLst>
              <a:ext uri="{FF2B5EF4-FFF2-40B4-BE49-F238E27FC236}">
                <a16:creationId xmlns:a16="http://schemas.microsoft.com/office/drawing/2014/main" id="{A7B7414D-6E10-405A-8B44-C332C25268EB}"/>
              </a:ext>
            </a:extLst>
          </p:cNvPr>
          <p:cNvSpPr/>
          <p:nvPr/>
        </p:nvSpPr>
        <p:spPr bwMode="auto">
          <a:xfrm>
            <a:off x="2357727" y="6182718"/>
            <a:ext cx="639989" cy="639989"/>
          </a:xfrm>
          <a:prstGeom prst="rect">
            <a:avLst/>
          </a:prstGeom>
          <a:solidFill>
            <a:schemeClr val="bg1">
              <a:alpha val="80000"/>
            </a:schemeClr>
          </a:solidFill>
          <a:ln w="31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689" name="Rectangle 688">
            <a:extLst>
              <a:ext uri="{FF2B5EF4-FFF2-40B4-BE49-F238E27FC236}">
                <a16:creationId xmlns:a16="http://schemas.microsoft.com/office/drawing/2014/main" id="{B2A61358-84A3-4BFF-BE28-397F4B0BEE5F}"/>
              </a:ext>
            </a:extLst>
          </p:cNvPr>
          <p:cNvSpPr/>
          <p:nvPr/>
        </p:nvSpPr>
        <p:spPr bwMode="auto">
          <a:xfrm>
            <a:off x="3060262" y="6182718"/>
            <a:ext cx="639989" cy="639989"/>
          </a:xfrm>
          <a:prstGeom prst="rect">
            <a:avLst/>
          </a:prstGeom>
          <a:solidFill>
            <a:schemeClr val="bg1">
              <a:alpha val="80000"/>
            </a:schemeClr>
          </a:solidFill>
          <a:ln w="31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690" name="Rectangle 689">
            <a:extLst>
              <a:ext uri="{FF2B5EF4-FFF2-40B4-BE49-F238E27FC236}">
                <a16:creationId xmlns:a16="http://schemas.microsoft.com/office/drawing/2014/main" id="{3708FD60-18CD-46E1-94BC-AEFADE8647B5}"/>
              </a:ext>
            </a:extLst>
          </p:cNvPr>
          <p:cNvSpPr/>
          <p:nvPr/>
        </p:nvSpPr>
        <p:spPr bwMode="auto">
          <a:xfrm>
            <a:off x="3762799" y="6182718"/>
            <a:ext cx="639989" cy="639989"/>
          </a:xfrm>
          <a:prstGeom prst="rect">
            <a:avLst/>
          </a:prstGeom>
          <a:solidFill>
            <a:schemeClr val="bg1">
              <a:alpha val="80000"/>
            </a:schemeClr>
          </a:solidFill>
          <a:ln w="31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691" name="Rectangle 690">
            <a:extLst>
              <a:ext uri="{FF2B5EF4-FFF2-40B4-BE49-F238E27FC236}">
                <a16:creationId xmlns:a16="http://schemas.microsoft.com/office/drawing/2014/main" id="{E2E1FE6C-8F65-4E97-9F1E-DA02DBC11A62}"/>
              </a:ext>
            </a:extLst>
          </p:cNvPr>
          <p:cNvSpPr/>
          <p:nvPr/>
        </p:nvSpPr>
        <p:spPr bwMode="auto">
          <a:xfrm>
            <a:off x="4465335" y="6182718"/>
            <a:ext cx="639989" cy="639989"/>
          </a:xfrm>
          <a:prstGeom prst="rect">
            <a:avLst/>
          </a:prstGeom>
          <a:solidFill>
            <a:schemeClr val="bg1">
              <a:alpha val="80000"/>
            </a:schemeClr>
          </a:solidFill>
          <a:ln w="31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692" name="Rectangle 691">
            <a:extLst>
              <a:ext uri="{FF2B5EF4-FFF2-40B4-BE49-F238E27FC236}">
                <a16:creationId xmlns:a16="http://schemas.microsoft.com/office/drawing/2014/main" id="{535093BF-3D6C-4F88-84A3-8CE5BB364F9C}"/>
              </a:ext>
            </a:extLst>
          </p:cNvPr>
          <p:cNvSpPr/>
          <p:nvPr/>
        </p:nvSpPr>
        <p:spPr bwMode="auto">
          <a:xfrm>
            <a:off x="5167872" y="6182718"/>
            <a:ext cx="639989" cy="639989"/>
          </a:xfrm>
          <a:prstGeom prst="rect">
            <a:avLst/>
          </a:prstGeom>
          <a:solidFill>
            <a:schemeClr val="bg1">
              <a:alpha val="80000"/>
            </a:schemeClr>
          </a:solidFill>
          <a:ln w="31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693" name="Rectangle 692">
            <a:extLst>
              <a:ext uri="{FF2B5EF4-FFF2-40B4-BE49-F238E27FC236}">
                <a16:creationId xmlns:a16="http://schemas.microsoft.com/office/drawing/2014/main" id="{4723C48B-8634-46D5-A8A5-6CE474833940}"/>
              </a:ext>
            </a:extLst>
          </p:cNvPr>
          <p:cNvSpPr/>
          <p:nvPr/>
        </p:nvSpPr>
        <p:spPr bwMode="auto">
          <a:xfrm>
            <a:off x="5870408" y="6182718"/>
            <a:ext cx="639989" cy="639989"/>
          </a:xfrm>
          <a:prstGeom prst="rect">
            <a:avLst/>
          </a:prstGeom>
          <a:solidFill>
            <a:schemeClr val="bg1">
              <a:alpha val="80000"/>
            </a:schemeClr>
          </a:solidFill>
          <a:ln w="31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694" name="Rectangle 693">
            <a:extLst>
              <a:ext uri="{FF2B5EF4-FFF2-40B4-BE49-F238E27FC236}">
                <a16:creationId xmlns:a16="http://schemas.microsoft.com/office/drawing/2014/main" id="{12C43275-8C79-4C8B-80BD-1B261C4A84FC}"/>
              </a:ext>
            </a:extLst>
          </p:cNvPr>
          <p:cNvSpPr/>
          <p:nvPr/>
        </p:nvSpPr>
        <p:spPr bwMode="auto">
          <a:xfrm>
            <a:off x="6572944" y="6182718"/>
            <a:ext cx="639989" cy="639989"/>
          </a:xfrm>
          <a:prstGeom prst="rect">
            <a:avLst/>
          </a:prstGeom>
          <a:solidFill>
            <a:schemeClr val="bg1">
              <a:alpha val="80000"/>
            </a:schemeClr>
          </a:solidFill>
          <a:ln w="31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695" name="Rectangle 694">
            <a:extLst>
              <a:ext uri="{FF2B5EF4-FFF2-40B4-BE49-F238E27FC236}">
                <a16:creationId xmlns:a16="http://schemas.microsoft.com/office/drawing/2014/main" id="{2EA48E98-5812-4335-96AD-CBAD7A104EBA}"/>
              </a:ext>
            </a:extLst>
          </p:cNvPr>
          <p:cNvSpPr/>
          <p:nvPr/>
        </p:nvSpPr>
        <p:spPr bwMode="auto">
          <a:xfrm>
            <a:off x="7275481" y="6182718"/>
            <a:ext cx="639989" cy="639989"/>
          </a:xfrm>
          <a:prstGeom prst="rect">
            <a:avLst/>
          </a:prstGeom>
          <a:solidFill>
            <a:schemeClr val="bg1">
              <a:alpha val="80000"/>
            </a:schemeClr>
          </a:solidFill>
          <a:ln w="31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696" name="Rectangle 695">
            <a:extLst>
              <a:ext uri="{FF2B5EF4-FFF2-40B4-BE49-F238E27FC236}">
                <a16:creationId xmlns:a16="http://schemas.microsoft.com/office/drawing/2014/main" id="{5C4D6645-28AD-4695-9980-43D423BB6C7E}"/>
              </a:ext>
            </a:extLst>
          </p:cNvPr>
          <p:cNvSpPr/>
          <p:nvPr/>
        </p:nvSpPr>
        <p:spPr bwMode="auto">
          <a:xfrm>
            <a:off x="7978017" y="6182718"/>
            <a:ext cx="639989" cy="639989"/>
          </a:xfrm>
          <a:prstGeom prst="rect">
            <a:avLst/>
          </a:prstGeom>
          <a:solidFill>
            <a:schemeClr val="bg1">
              <a:alpha val="80000"/>
            </a:schemeClr>
          </a:solidFill>
          <a:ln w="31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697" name="Rectangle 696">
            <a:extLst>
              <a:ext uri="{FF2B5EF4-FFF2-40B4-BE49-F238E27FC236}">
                <a16:creationId xmlns:a16="http://schemas.microsoft.com/office/drawing/2014/main" id="{AF40BDAB-0FBF-41BC-BAD1-5D6BDBCE41ED}"/>
              </a:ext>
            </a:extLst>
          </p:cNvPr>
          <p:cNvSpPr/>
          <p:nvPr/>
        </p:nvSpPr>
        <p:spPr bwMode="auto">
          <a:xfrm>
            <a:off x="8680553" y="6182718"/>
            <a:ext cx="639989" cy="639989"/>
          </a:xfrm>
          <a:prstGeom prst="rect">
            <a:avLst/>
          </a:prstGeom>
          <a:solidFill>
            <a:schemeClr val="bg1">
              <a:alpha val="80000"/>
            </a:schemeClr>
          </a:solidFill>
          <a:ln w="31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654" name="Rectangle 653">
            <a:extLst>
              <a:ext uri="{FF2B5EF4-FFF2-40B4-BE49-F238E27FC236}">
                <a16:creationId xmlns:a16="http://schemas.microsoft.com/office/drawing/2014/main" id="{41BC9D77-F9DD-43E5-97FC-B12A4ABD6EFD}"/>
              </a:ext>
            </a:extLst>
          </p:cNvPr>
          <p:cNvSpPr/>
          <p:nvPr/>
        </p:nvSpPr>
        <p:spPr bwMode="auto">
          <a:xfrm>
            <a:off x="247580" y="5333072"/>
            <a:ext cx="639989" cy="639989"/>
          </a:xfrm>
          <a:prstGeom prst="rect">
            <a:avLst/>
          </a:prstGeom>
          <a:solidFill>
            <a:schemeClr val="bg1">
              <a:alpha val="80000"/>
            </a:schemeClr>
          </a:solidFill>
          <a:ln w="31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655" name="Rectangle 654">
            <a:extLst>
              <a:ext uri="{FF2B5EF4-FFF2-40B4-BE49-F238E27FC236}">
                <a16:creationId xmlns:a16="http://schemas.microsoft.com/office/drawing/2014/main" id="{3D1F04CC-FF69-4C4C-A6B1-69A4C91571F8}"/>
              </a:ext>
            </a:extLst>
          </p:cNvPr>
          <p:cNvSpPr/>
          <p:nvPr/>
        </p:nvSpPr>
        <p:spPr bwMode="auto">
          <a:xfrm>
            <a:off x="950116" y="5333072"/>
            <a:ext cx="639989" cy="639989"/>
          </a:xfrm>
          <a:prstGeom prst="rect">
            <a:avLst/>
          </a:prstGeom>
          <a:solidFill>
            <a:schemeClr val="bg1">
              <a:alpha val="80000"/>
            </a:schemeClr>
          </a:solidFill>
          <a:ln w="31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656" name="Rectangle 655">
            <a:extLst>
              <a:ext uri="{FF2B5EF4-FFF2-40B4-BE49-F238E27FC236}">
                <a16:creationId xmlns:a16="http://schemas.microsoft.com/office/drawing/2014/main" id="{5CC1057F-C994-471E-AAE8-D126019BA396}"/>
              </a:ext>
            </a:extLst>
          </p:cNvPr>
          <p:cNvSpPr/>
          <p:nvPr/>
        </p:nvSpPr>
        <p:spPr bwMode="auto">
          <a:xfrm>
            <a:off x="1652653" y="5333072"/>
            <a:ext cx="639989" cy="639989"/>
          </a:xfrm>
          <a:prstGeom prst="rect">
            <a:avLst/>
          </a:prstGeom>
          <a:solidFill>
            <a:schemeClr val="bg1">
              <a:alpha val="80000"/>
            </a:schemeClr>
          </a:solidFill>
          <a:ln w="31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657" name="Rectangle 656">
            <a:extLst>
              <a:ext uri="{FF2B5EF4-FFF2-40B4-BE49-F238E27FC236}">
                <a16:creationId xmlns:a16="http://schemas.microsoft.com/office/drawing/2014/main" id="{67238A08-4D8A-4243-8D80-7452201B0688}"/>
              </a:ext>
            </a:extLst>
          </p:cNvPr>
          <p:cNvSpPr/>
          <p:nvPr/>
        </p:nvSpPr>
        <p:spPr bwMode="auto">
          <a:xfrm>
            <a:off x="2355188" y="5333072"/>
            <a:ext cx="639989" cy="639989"/>
          </a:xfrm>
          <a:prstGeom prst="rect">
            <a:avLst/>
          </a:prstGeom>
          <a:solidFill>
            <a:schemeClr val="bg1">
              <a:alpha val="80000"/>
            </a:schemeClr>
          </a:solidFill>
          <a:ln w="31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658" name="Rectangle 657">
            <a:extLst>
              <a:ext uri="{FF2B5EF4-FFF2-40B4-BE49-F238E27FC236}">
                <a16:creationId xmlns:a16="http://schemas.microsoft.com/office/drawing/2014/main" id="{12ECA6AE-5553-4F6D-8251-83C239B89CD1}"/>
              </a:ext>
            </a:extLst>
          </p:cNvPr>
          <p:cNvSpPr/>
          <p:nvPr/>
        </p:nvSpPr>
        <p:spPr bwMode="auto">
          <a:xfrm>
            <a:off x="3057725" y="5333072"/>
            <a:ext cx="639989" cy="639989"/>
          </a:xfrm>
          <a:prstGeom prst="rect">
            <a:avLst/>
          </a:prstGeom>
          <a:solidFill>
            <a:schemeClr val="bg1">
              <a:alpha val="80000"/>
            </a:schemeClr>
          </a:solidFill>
          <a:ln w="31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659" name="Rectangle 658">
            <a:extLst>
              <a:ext uri="{FF2B5EF4-FFF2-40B4-BE49-F238E27FC236}">
                <a16:creationId xmlns:a16="http://schemas.microsoft.com/office/drawing/2014/main" id="{804D202E-296B-4665-8CE5-20D01BC2D55D}"/>
              </a:ext>
            </a:extLst>
          </p:cNvPr>
          <p:cNvSpPr/>
          <p:nvPr/>
        </p:nvSpPr>
        <p:spPr bwMode="auto">
          <a:xfrm>
            <a:off x="3760262" y="5333072"/>
            <a:ext cx="639989" cy="639989"/>
          </a:xfrm>
          <a:prstGeom prst="rect">
            <a:avLst/>
          </a:prstGeom>
          <a:solidFill>
            <a:schemeClr val="bg1">
              <a:alpha val="80000"/>
            </a:schemeClr>
          </a:solidFill>
          <a:ln w="31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660" name="Rectangle 659">
            <a:extLst>
              <a:ext uri="{FF2B5EF4-FFF2-40B4-BE49-F238E27FC236}">
                <a16:creationId xmlns:a16="http://schemas.microsoft.com/office/drawing/2014/main" id="{F71FA9F0-5FD1-4A21-A2FF-CC6A96B1B243}"/>
              </a:ext>
            </a:extLst>
          </p:cNvPr>
          <p:cNvSpPr/>
          <p:nvPr/>
        </p:nvSpPr>
        <p:spPr bwMode="auto">
          <a:xfrm>
            <a:off x="4462796" y="5333072"/>
            <a:ext cx="639989" cy="639989"/>
          </a:xfrm>
          <a:prstGeom prst="rect">
            <a:avLst/>
          </a:prstGeom>
          <a:solidFill>
            <a:schemeClr val="bg1">
              <a:alpha val="80000"/>
            </a:schemeClr>
          </a:solidFill>
          <a:ln w="31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661" name="Rectangle 660">
            <a:extLst>
              <a:ext uri="{FF2B5EF4-FFF2-40B4-BE49-F238E27FC236}">
                <a16:creationId xmlns:a16="http://schemas.microsoft.com/office/drawing/2014/main" id="{CBFD9174-BD55-4B81-9111-7839C1DD1579}"/>
              </a:ext>
            </a:extLst>
          </p:cNvPr>
          <p:cNvSpPr/>
          <p:nvPr/>
        </p:nvSpPr>
        <p:spPr bwMode="auto">
          <a:xfrm>
            <a:off x="5165333" y="5333072"/>
            <a:ext cx="639989" cy="639989"/>
          </a:xfrm>
          <a:prstGeom prst="rect">
            <a:avLst/>
          </a:prstGeom>
          <a:solidFill>
            <a:schemeClr val="bg1">
              <a:alpha val="80000"/>
            </a:schemeClr>
          </a:solidFill>
          <a:ln w="31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662" name="Rectangle 661">
            <a:extLst>
              <a:ext uri="{FF2B5EF4-FFF2-40B4-BE49-F238E27FC236}">
                <a16:creationId xmlns:a16="http://schemas.microsoft.com/office/drawing/2014/main" id="{BD50335F-2C62-472F-BBC7-0D344B2DA6B3}"/>
              </a:ext>
            </a:extLst>
          </p:cNvPr>
          <p:cNvSpPr/>
          <p:nvPr/>
        </p:nvSpPr>
        <p:spPr bwMode="auto">
          <a:xfrm>
            <a:off x="5867872" y="5333072"/>
            <a:ext cx="639989" cy="639989"/>
          </a:xfrm>
          <a:prstGeom prst="rect">
            <a:avLst/>
          </a:prstGeom>
          <a:solidFill>
            <a:schemeClr val="bg1">
              <a:alpha val="80000"/>
            </a:schemeClr>
          </a:solidFill>
          <a:ln w="31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663" name="Rectangle 662">
            <a:extLst>
              <a:ext uri="{FF2B5EF4-FFF2-40B4-BE49-F238E27FC236}">
                <a16:creationId xmlns:a16="http://schemas.microsoft.com/office/drawing/2014/main" id="{79A68CE7-1728-445E-966D-14308C6F3A9C}"/>
              </a:ext>
            </a:extLst>
          </p:cNvPr>
          <p:cNvSpPr/>
          <p:nvPr/>
        </p:nvSpPr>
        <p:spPr bwMode="auto">
          <a:xfrm>
            <a:off x="6570405" y="5333072"/>
            <a:ext cx="639989" cy="639989"/>
          </a:xfrm>
          <a:prstGeom prst="rect">
            <a:avLst/>
          </a:prstGeom>
          <a:solidFill>
            <a:schemeClr val="bg1">
              <a:alpha val="80000"/>
            </a:schemeClr>
          </a:solidFill>
          <a:ln w="31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664" name="Rectangle 663">
            <a:extLst>
              <a:ext uri="{FF2B5EF4-FFF2-40B4-BE49-F238E27FC236}">
                <a16:creationId xmlns:a16="http://schemas.microsoft.com/office/drawing/2014/main" id="{06309F8C-C7C6-44E2-A519-DC2C05179475}"/>
              </a:ext>
            </a:extLst>
          </p:cNvPr>
          <p:cNvSpPr/>
          <p:nvPr/>
        </p:nvSpPr>
        <p:spPr bwMode="auto">
          <a:xfrm>
            <a:off x="7272942" y="5333072"/>
            <a:ext cx="639989" cy="639989"/>
          </a:xfrm>
          <a:prstGeom prst="rect">
            <a:avLst/>
          </a:prstGeom>
          <a:solidFill>
            <a:schemeClr val="bg1">
              <a:alpha val="80000"/>
            </a:schemeClr>
          </a:solidFill>
          <a:ln w="31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665" name="Rectangle 664">
            <a:extLst>
              <a:ext uri="{FF2B5EF4-FFF2-40B4-BE49-F238E27FC236}">
                <a16:creationId xmlns:a16="http://schemas.microsoft.com/office/drawing/2014/main" id="{1212088D-BB05-4E4D-9CDD-D4847675EE20}"/>
              </a:ext>
            </a:extLst>
          </p:cNvPr>
          <p:cNvSpPr/>
          <p:nvPr/>
        </p:nvSpPr>
        <p:spPr bwMode="auto">
          <a:xfrm>
            <a:off x="7975478" y="5333072"/>
            <a:ext cx="639989" cy="639989"/>
          </a:xfrm>
          <a:prstGeom prst="rect">
            <a:avLst/>
          </a:prstGeom>
          <a:solidFill>
            <a:schemeClr val="bg1">
              <a:alpha val="80000"/>
            </a:schemeClr>
          </a:solidFill>
          <a:ln w="31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666" name="Rectangle 665">
            <a:extLst>
              <a:ext uri="{FF2B5EF4-FFF2-40B4-BE49-F238E27FC236}">
                <a16:creationId xmlns:a16="http://schemas.microsoft.com/office/drawing/2014/main" id="{C3A74431-0BDE-4004-8326-8FEAA0E2D79D}"/>
              </a:ext>
            </a:extLst>
          </p:cNvPr>
          <p:cNvSpPr/>
          <p:nvPr/>
        </p:nvSpPr>
        <p:spPr bwMode="auto">
          <a:xfrm>
            <a:off x="8678013" y="5333072"/>
            <a:ext cx="639989" cy="639989"/>
          </a:xfrm>
          <a:prstGeom prst="rect">
            <a:avLst/>
          </a:prstGeom>
          <a:solidFill>
            <a:schemeClr val="bg1">
              <a:alpha val="80000"/>
            </a:schemeClr>
          </a:solidFill>
          <a:ln w="31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667" name="Rectangle 666">
            <a:extLst>
              <a:ext uri="{FF2B5EF4-FFF2-40B4-BE49-F238E27FC236}">
                <a16:creationId xmlns:a16="http://schemas.microsoft.com/office/drawing/2014/main" id="{0404E2C7-494A-456A-83AA-794DCA4B5405}"/>
              </a:ext>
            </a:extLst>
          </p:cNvPr>
          <p:cNvSpPr/>
          <p:nvPr/>
        </p:nvSpPr>
        <p:spPr bwMode="auto">
          <a:xfrm>
            <a:off x="9380550" y="5333072"/>
            <a:ext cx="639989" cy="639989"/>
          </a:xfrm>
          <a:prstGeom prst="rect">
            <a:avLst/>
          </a:prstGeom>
          <a:solidFill>
            <a:schemeClr val="bg1">
              <a:alpha val="80000"/>
            </a:schemeClr>
          </a:solidFill>
          <a:ln w="31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668" name="Rectangle 667">
            <a:extLst>
              <a:ext uri="{FF2B5EF4-FFF2-40B4-BE49-F238E27FC236}">
                <a16:creationId xmlns:a16="http://schemas.microsoft.com/office/drawing/2014/main" id="{46B34113-FAE9-4D50-9DDD-3A935E1D3AB5}"/>
              </a:ext>
            </a:extLst>
          </p:cNvPr>
          <p:cNvSpPr/>
          <p:nvPr/>
        </p:nvSpPr>
        <p:spPr bwMode="auto">
          <a:xfrm>
            <a:off x="10083087" y="5333072"/>
            <a:ext cx="639989" cy="639989"/>
          </a:xfrm>
          <a:prstGeom prst="rect">
            <a:avLst/>
          </a:prstGeom>
          <a:solidFill>
            <a:schemeClr val="bg1">
              <a:alpha val="80000"/>
            </a:schemeClr>
          </a:solidFill>
          <a:ln w="31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669" name="Rectangle 668">
            <a:extLst>
              <a:ext uri="{FF2B5EF4-FFF2-40B4-BE49-F238E27FC236}">
                <a16:creationId xmlns:a16="http://schemas.microsoft.com/office/drawing/2014/main" id="{9CE72277-1F09-4F74-AAD1-A2D610787F41}"/>
              </a:ext>
            </a:extLst>
          </p:cNvPr>
          <p:cNvSpPr/>
          <p:nvPr/>
        </p:nvSpPr>
        <p:spPr bwMode="auto">
          <a:xfrm>
            <a:off x="10785622" y="5333072"/>
            <a:ext cx="639989" cy="639989"/>
          </a:xfrm>
          <a:prstGeom prst="rect">
            <a:avLst/>
          </a:prstGeom>
          <a:solidFill>
            <a:schemeClr val="bg1">
              <a:alpha val="80000"/>
            </a:schemeClr>
          </a:solidFill>
          <a:ln w="31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670" name="Rectangle 669">
            <a:extLst>
              <a:ext uri="{FF2B5EF4-FFF2-40B4-BE49-F238E27FC236}">
                <a16:creationId xmlns:a16="http://schemas.microsoft.com/office/drawing/2014/main" id="{86003CF0-3DD5-46CD-9074-714908140BEE}"/>
              </a:ext>
            </a:extLst>
          </p:cNvPr>
          <p:cNvSpPr/>
          <p:nvPr/>
        </p:nvSpPr>
        <p:spPr bwMode="auto">
          <a:xfrm>
            <a:off x="11488155" y="5333072"/>
            <a:ext cx="639989" cy="639989"/>
          </a:xfrm>
          <a:prstGeom prst="rect">
            <a:avLst/>
          </a:prstGeom>
          <a:solidFill>
            <a:schemeClr val="bg1">
              <a:alpha val="80000"/>
            </a:schemeClr>
          </a:solidFill>
          <a:ln w="31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671" name="Rectangle 670">
            <a:extLst>
              <a:ext uri="{FF2B5EF4-FFF2-40B4-BE49-F238E27FC236}">
                <a16:creationId xmlns:a16="http://schemas.microsoft.com/office/drawing/2014/main" id="{0440282E-435C-4EE3-88C7-505A3C780E92}"/>
              </a:ext>
            </a:extLst>
          </p:cNvPr>
          <p:cNvSpPr/>
          <p:nvPr/>
        </p:nvSpPr>
        <p:spPr bwMode="auto">
          <a:xfrm>
            <a:off x="247580" y="4524585"/>
            <a:ext cx="639989" cy="639989"/>
          </a:xfrm>
          <a:prstGeom prst="rect">
            <a:avLst/>
          </a:prstGeom>
          <a:solidFill>
            <a:schemeClr val="bg1">
              <a:alpha val="80000"/>
            </a:schemeClr>
          </a:solidFill>
          <a:ln w="31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672" name="Rectangle 671">
            <a:extLst>
              <a:ext uri="{FF2B5EF4-FFF2-40B4-BE49-F238E27FC236}">
                <a16:creationId xmlns:a16="http://schemas.microsoft.com/office/drawing/2014/main" id="{CD2B7989-E541-4F68-B2AB-6FA0C9164F61}"/>
              </a:ext>
            </a:extLst>
          </p:cNvPr>
          <p:cNvSpPr/>
          <p:nvPr/>
        </p:nvSpPr>
        <p:spPr bwMode="auto">
          <a:xfrm>
            <a:off x="950116" y="4524585"/>
            <a:ext cx="639989" cy="639989"/>
          </a:xfrm>
          <a:prstGeom prst="rect">
            <a:avLst/>
          </a:prstGeom>
          <a:solidFill>
            <a:schemeClr val="bg1">
              <a:alpha val="80000"/>
            </a:schemeClr>
          </a:solidFill>
          <a:ln w="31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673" name="Rectangle 672">
            <a:extLst>
              <a:ext uri="{FF2B5EF4-FFF2-40B4-BE49-F238E27FC236}">
                <a16:creationId xmlns:a16="http://schemas.microsoft.com/office/drawing/2014/main" id="{6E829F6C-2669-492C-9426-1F6CFED5EFCC}"/>
              </a:ext>
            </a:extLst>
          </p:cNvPr>
          <p:cNvSpPr/>
          <p:nvPr/>
        </p:nvSpPr>
        <p:spPr bwMode="auto">
          <a:xfrm>
            <a:off x="1652653" y="4524585"/>
            <a:ext cx="639989" cy="639989"/>
          </a:xfrm>
          <a:prstGeom prst="rect">
            <a:avLst/>
          </a:prstGeom>
          <a:solidFill>
            <a:schemeClr val="bg1">
              <a:alpha val="80000"/>
            </a:schemeClr>
          </a:solidFill>
          <a:ln w="31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674" name="Rectangle 673">
            <a:extLst>
              <a:ext uri="{FF2B5EF4-FFF2-40B4-BE49-F238E27FC236}">
                <a16:creationId xmlns:a16="http://schemas.microsoft.com/office/drawing/2014/main" id="{5B54F17C-68B7-4836-A8D6-F8F85B472FB4}"/>
              </a:ext>
            </a:extLst>
          </p:cNvPr>
          <p:cNvSpPr/>
          <p:nvPr/>
        </p:nvSpPr>
        <p:spPr bwMode="auto">
          <a:xfrm>
            <a:off x="2355188" y="4524585"/>
            <a:ext cx="639989" cy="639989"/>
          </a:xfrm>
          <a:prstGeom prst="rect">
            <a:avLst/>
          </a:prstGeom>
          <a:solidFill>
            <a:schemeClr val="bg1">
              <a:alpha val="80000"/>
            </a:schemeClr>
          </a:solidFill>
          <a:ln w="31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675" name="Rectangle 674">
            <a:extLst>
              <a:ext uri="{FF2B5EF4-FFF2-40B4-BE49-F238E27FC236}">
                <a16:creationId xmlns:a16="http://schemas.microsoft.com/office/drawing/2014/main" id="{99661FC3-2490-41DE-93F7-17F491BA4099}"/>
              </a:ext>
            </a:extLst>
          </p:cNvPr>
          <p:cNvSpPr/>
          <p:nvPr/>
        </p:nvSpPr>
        <p:spPr bwMode="auto">
          <a:xfrm>
            <a:off x="3057725" y="4524585"/>
            <a:ext cx="639989" cy="639989"/>
          </a:xfrm>
          <a:prstGeom prst="rect">
            <a:avLst/>
          </a:prstGeom>
          <a:solidFill>
            <a:schemeClr val="bg1">
              <a:alpha val="80000"/>
            </a:schemeClr>
          </a:solidFill>
          <a:ln w="31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676" name="Rectangle 675">
            <a:extLst>
              <a:ext uri="{FF2B5EF4-FFF2-40B4-BE49-F238E27FC236}">
                <a16:creationId xmlns:a16="http://schemas.microsoft.com/office/drawing/2014/main" id="{7307F7CF-1B29-4287-9F70-2F019BC5D7AA}"/>
              </a:ext>
            </a:extLst>
          </p:cNvPr>
          <p:cNvSpPr/>
          <p:nvPr/>
        </p:nvSpPr>
        <p:spPr bwMode="auto">
          <a:xfrm>
            <a:off x="3760262" y="4524585"/>
            <a:ext cx="639989" cy="639989"/>
          </a:xfrm>
          <a:prstGeom prst="rect">
            <a:avLst/>
          </a:prstGeom>
          <a:solidFill>
            <a:schemeClr val="bg1">
              <a:alpha val="80000"/>
            </a:schemeClr>
          </a:solidFill>
          <a:ln w="31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677" name="Rectangle 676">
            <a:extLst>
              <a:ext uri="{FF2B5EF4-FFF2-40B4-BE49-F238E27FC236}">
                <a16:creationId xmlns:a16="http://schemas.microsoft.com/office/drawing/2014/main" id="{91ED0E38-A53B-4B51-8211-A69B3497B172}"/>
              </a:ext>
            </a:extLst>
          </p:cNvPr>
          <p:cNvSpPr/>
          <p:nvPr/>
        </p:nvSpPr>
        <p:spPr bwMode="auto">
          <a:xfrm>
            <a:off x="4462796" y="4524585"/>
            <a:ext cx="639989" cy="639989"/>
          </a:xfrm>
          <a:prstGeom prst="rect">
            <a:avLst/>
          </a:prstGeom>
          <a:solidFill>
            <a:schemeClr val="bg1">
              <a:alpha val="80000"/>
            </a:schemeClr>
          </a:solidFill>
          <a:ln w="31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678" name="Rectangle 677">
            <a:extLst>
              <a:ext uri="{FF2B5EF4-FFF2-40B4-BE49-F238E27FC236}">
                <a16:creationId xmlns:a16="http://schemas.microsoft.com/office/drawing/2014/main" id="{463B3F07-C4DE-4CFC-A431-603249F9309D}"/>
              </a:ext>
            </a:extLst>
          </p:cNvPr>
          <p:cNvSpPr/>
          <p:nvPr/>
        </p:nvSpPr>
        <p:spPr bwMode="auto">
          <a:xfrm>
            <a:off x="5165333" y="4524585"/>
            <a:ext cx="639989" cy="639989"/>
          </a:xfrm>
          <a:prstGeom prst="rect">
            <a:avLst/>
          </a:prstGeom>
          <a:solidFill>
            <a:schemeClr val="bg1">
              <a:alpha val="80000"/>
            </a:schemeClr>
          </a:solidFill>
          <a:ln w="31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679" name="Rectangle 678">
            <a:extLst>
              <a:ext uri="{FF2B5EF4-FFF2-40B4-BE49-F238E27FC236}">
                <a16:creationId xmlns:a16="http://schemas.microsoft.com/office/drawing/2014/main" id="{C1C02170-52D1-490B-B78B-9867E0F512FB}"/>
              </a:ext>
            </a:extLst>
          </p:cNvPr>
          <p:cNvSpPr/>
          <p:nvPr/>
        </p:nvSpPr>
        <p:spPr bwMode="auto">
          <a:xfrm>
            <a:off x="5867870" y="4524585"/>
            <a:ext cx="639989" cy="639989"/>
          </a:xfrm>
          <a:prstGeom prst="rect">
            <a:avLst/>
          </a:prstGeom>
          <a:solidFill>
            <a:schemeClr val="bg1">
              <a:alpha val="80000"/>
            </a:schemeClr>
          </a:solidFill>
          <a:ln w="31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680" name="Rectangle 679">
            <a:extLst>
              <a:ext uri="{FF2B5EF4-FFF2-40B4-BE49-F238E27FC236}">
                <a16:creationId xmlns:a16="http://schemas.microsoft.com/office/drawing/2014/main" id="{B784DE57-6E6D-4312-A953-3E12DA9D09F6}"/>
              </a:ext>
            </a:extLst>
          </p:cNvPr>
          <p:cNvSpPr/>
          <p:nvPr/>
        </p:nvSpPr>
        <p:spPr bwMode="auto">
          <a:xfrm>
            <a:off x="6570405" y="4524585"/>
            <a:ext cx="639989" cy="639989"/>
          </a:xfrm>
          <a:prstGeom prst="rect">
            <a:avLst/>
          </a:prstGeom>
          <a:solidFill>
            <a:schemeClr val="bg1">
              <a:alpha val="80000"/>
            </a:schemeClr>
          </a:solidFill>
          <a:ln w="31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681" name="Rectangle 680">
            <a:extLst>
              <a:ext uri="{FF2B5EF4-FFF2-40B4-BE49-F238E27FC236}">
                <a16:creationId xmlns:a16="http://schemas.microsoft.com/office/drawing/2014/main" id="{7BA54B1A-7D6D-42D7-A7DF-720AB94C9219}"/>
              </a:ext>
            </a:extLst>
          </p:cNvPr>
          <p:cNvSpPr/>
          <p:nvPr/>
        </p:nvSpPr>
        <p:spPr bwMode="auto">
          <a:xfrm>
            <a:off x="7272942" y="4524585"/>
            <a:ext cx="639989" cy="639989"/>
          </a:xfrm>
          <a:prstGeom prst="rect">
            <a:avLst/>
          </a:prstGeom>
          <a:solidFill>
            <a:schemeClr val="bg1">
              <a:alpha val="80000"/>
            </a:schemeClr>
          </a:solidFill>
          <a:ln w="31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682" name="Rectangle 681">
            <a:extLst>
              <a:ext uri="{FF2B5EF4-FFF2-40B4-BE49-F238E27FC236}">
                <a16:creationId xmlns:a16="http://schemas.microsoft.com/office/drawing/2014/main" id="{A9CE0F78-026E-4D37-8FD8-A10DD358CB67}"/>
              </a:ext>
            </a:extLst>
          </p:cNvPr>
          <p:cNvSpPr/>
          <p:nvPr/>
        </p:nvSpPr>
        <p:spPr bwMode="auto">
          <a:xfrm>
            <a:off x="7975478" y="4524585"/>
            <a:ext cx="639989" cy="639989"/>
          </a:xfrm>
          <a:prstGeom prst="rect">
            <a:avLst/>
          </a:prstGeom>
          <a:solidFill>
            <a:schemeClr val="bg1">
              <a:alpha val="80000"/>
            </a:schemeClr>
          </a:solidFill>
          <a:ln w="31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683" name="Rectangle 682">
            <a:extLst>
              <a:ext uri="{FF2B5EF4-FFF2-40B4-BE49-F238E27FC236}">
                <a16:creationId xmlns:a16="http://schemas.microsoft.com/office/drawing/2014/main" id="{161D31FC-336A-40BD-A2B6-A7FBE1F88B21}"/>
              </a:ext>
            </a:extLst>
          </p:cNvPr>
          <p:cNvSpPr/>
          <p:nvPr/>
        </p:nvSpPr>
        <p:spPr bwMode="auto">
          <a:xfrm>
            <a:off x="8678013" y="4524585"/>
            <a:ext cx="639989" cy="639989"/>
          </a:xfrm>
          <a:prstGeom prst="rect">
            <a:avLst/>
          </a:prstGeom>
          <a:solidFill>
            <a:schemeClr val="bg1">
              <a:alpha val="80000"/>
            </a:schemeClr>
          </a:solidFill>
          <a:ln w="31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684" name="Rectangle 683">
            <a:extLst>
              <a:ext uri="{FF2B5EF4-FFF2-40B4-BE49-F238E27FC236}">
                <a16:creationId xmlns:a16="http://schemas.microsoft.com/office/drawing/2014/main" id="{7C1EAC7F-7075-4CE3-9AA8-6EBAC1189F8B}"/>
              </a:ext>
            </a:extLst>
          </p:cNvPr>
          <p:cNvSpPr/>
          <p:nvPr/>
        </p:nvSpPr>
        <p:spPr bwMode="auto">
          <a:xfrm>
            <a:off x="9380550" y="4524585"/>
            <a:ext cx="639989" cy="639989"/>
          </a:xfrm>
          <a:prstGeom prst="rect">
            <a:avLst/>
          </a:prstGeom>
          <a:solidFill>
            <a:schemeClr val="bg1">
              <a:alpha val="80000"/>
            </a:schemeClr>
          </a:solidFill>
          <a:ln w="31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685" name="Rectangle 684">
            <a:extLst>
              <a:ext uri="{FF2B5EF4-FFF2-40B4-BE49-F238E27FC236}">
                <a16:creationId xmlns:a16="http://schemas.microsoft.com/office/drawing/2014/main" id="{3C764DC9-B15C-485C-84B1-30150DC85D26}"/>
              </a:ext>
            </a:extLst>
          </p:cNvPr>
          <p:cNvSpPr/>
          <p:nvPr/>
        </p:nvSpPr>
        <p:spPr bwMode="auto">
          <a:xfrm>
            <a:off x="10083087" y="4524585"/>
            <a:ext cx="639989" cy="639989"/>
          </a:xfrm>
          <a:prstGeom prst="rect">
            <a:avLst/>
          </a:prstGeom>
          <a:solidFill>
            <a:schemeClr val="bg1">
              <a:alpha val="80000"/>
            </a:schemeClr>
          </a:solidFill>
          <a:ln w="31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686" name="Rectangle 685">
            <a:extLst>
              <a:ext uri="{FF2B5EF4-FFF2-40B4-BE49-F238E27FC236}">
                <a16:creationId xmlns:a16="http://schemas.microsoft.com/office/drawing/2014/main" id="{79174BB6-1157-4096-B83E-5712A5AA22B5}"/>
              </a:ext>
            </a:extLst>
          </p:cNvPr>
          <p:cNvSpPr/>
          <p:nvPr/>
        </p:nvSpPr>
        <p:spPr bwMode="auto">
          <a:xfrm>
            <a:off x="10785622" y="4524585"/>
            <a:ext cx="639989" cy="639989"/>
          </a:xfrm>
          <a:prstGeom prst="rect">
            <a:avLst/>
          </a:prstGeom>
          <a:solidFill>
            <a:schemeClr val="bg1">
              <a:alpha val="80000"/>
            </a:schemeClr>
          </a:solidFill>
          <a:ln w="31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687" name="Rectangle 686">
            <a:extLst>
              <a:ext uri="{FF2B5EF4-FFF2-40B4-BE49-F238E27FC236}">
                <a16:creationId xmlns:a16="http://schemas.microsoft.com/office/drawing/2014/main" id="{DED62CF9-A860-44AD-B726-05A37D572CF0}"/>
              </a:ext>
            </a:extLst>
          </p:cNvPr>
          <p:cNvSpPr/>
          <p:nvPr/>
        </p:nvSpPr>
        <p:spPr bwMode="auto">
          <a:xfrm>
            <a:off x="11488155" y="4524585"/>
            <a:ext cx="639989" cy="639989"/>
          </a:xfrm>
          <a:prstGeom prst="rect">
            <a:avLst/>
          </a:prstGeom>
          <a:solidFill>
            <a:schemeClr val="bg1">
              <a:alpha val="80000"/>
            </a:schemeClr>
          </a:solidFill>
          <a:ln w="31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637" name="Rectangle 636">
            <a:extLst>
              <a:ext uri="{FF2B5EF4-FFF2-40B4-BE49-F238E27FC236}">
                <a16:creationId xmlns:a16="http://schemas.microsoft.com/office/drawing/2014/main" id="{55C5EA92-AD34-48CE-91CC-09E6B47F5B35}"/>
              </a:ext>
            </a:extLst>
          </p:cNvPr>
          <p:cNvSpPr/>
          <p:nvPr/>
        </p:nvSpPr>
        <p:spPr bwMode="auto">
          <a:xfrm>
            <a:off x="247580" y="3674937"/>
            <a:ext cx="639989" cy="639989"/>
          </a:xfrm>
          <a:prstGeom prst="rect">
            <a:avLst/>
          </a:prstGeom>
          <a:solidFill>
            <a:schemeClr val="bg1">
              <a:alpha val="80000"/>
            </a:schemeClr>
          </a:solidFill>
          <a:ln w="31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638" name="Rectangle 637">
            <a:extLst>
              <a:ext uri="{FF2B5EF4-FFF2-40B4-BE49-F238E27FC236}">
                <a16:creationId xmlns:a16="http://schemas.microsoft.com/office/drawing/2014/main" id="{1CB152C0-6BE4-4FE9-9316-14177C1DC3C6}"/>
              </a:ext>
            </a:extLst>
          </p:cNvPr>
          <p:cNvSpPr/>
          <p:nvPr/>
        </p:nvSpPr>
        <p:spPr bwMode="auto">
          <a:xfrm>
            <a:off x="950116" y="3674937"/>
            <a:ext cx="639989" cy="639989"/>
          </a:xfrm>
          <a:prstGeom prst="rect">
            <a:avLst/>
          </a:prstGeom>
          <a:solidFill>
            <a:schemeClr val="bg1">
              <a:alpha val="80000"/>
            </a:schemeClr>
          </a:solidFill>
          <a:ln w="31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639" name="Rectangle 638">
            <a:extLst>
              <a:ext uri="{FF2B5EF4-FFF2-40B4-BE49-F238E27FC236}">
                <a16:creationId xmlns:a16="http://schemas.microsoft.com/office/drawing/2014/main" id="{1435C5FC-6137-4856-844D-DA3BAC289227}"/>
              </a:ext>
            </a:extLst>
          </p:cNvPr>
          <p:cNvSpPr/>
          <p:nvPr/>
        </p:nvSpPr>
        <p:spPr bwMode="auto">
          <a:xfrm>
            <a:off x="1652653" y="3674937"/>
            <a:ext cx="639989" cy="639989"/>
          </a:xfrm>
          <a:prstGeom prst="rect">
            <a:avLst/>
          </a:prstGeom>
          <a:solidFill>
            <a:schemeClr val="bg1">
              <a:alpha val="80000"/>
            </a:schemeClr>
          </a:solidFill>
          <a:ln w="31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640" name="Rectangle 639">
            <a:extLst>
              <a:ext uri="{FF2B5EF4-FFF2-40B4-BE49-F238E27FC236}">
                <a16:creationId xmlns:a16="http://schemas.microsoft.com/office/drawing/2014/main" id="{C4F9BB32-0EE1-41A6-BBBA-F848436508F1}"/>
              </a:ext>
            </a:extLst>
          </p:cNvPr>
          <p:cNvSpPr/>
          <p:nvPr/>
        </p:nvSpPr>
        <p:spPr bwMode="auto">
          <a:xfrm>
            <a:off x="2355188" y="3674937"/>
            <a:ext cx="639989" cy="639989"/>
          </a:xfrm>
          <a:prstGeom prst="rect">
            <a:avLst/>
          </a:prstGeom>
          <a:solidFill>
            <a:schemeClr val="bg1">
              <a:alpha val="80000"/>
            </a:schemeClr>
          </a:solidFill>
          <a:ln w="31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641" name="Rectangle 640">
            <a:extLst>
              <a:ext uri="{FF2B5EF4-FFF2-40B4-BE49-F238E27FC236}">
                <a16:creationId xmlns:a16="http://schemas.microsoft.com/office/drawing/2014/main" id="{08E70CBA-EDAF-4413-9DF7-6C8A2799257C}"/>
              </a:ext>
            </a:extLst>
          </p:cNvPr>
          <p:cNvSpPr/>
          <p:nvPr/>
        </p:nvSpPr>
        <p:spPr bwMode="auto">
          <a:xfrm>
            <a:off x="3057725" y="3674937"/>
            <a:ext cx="639989" cy="639989"/>
          </a:xfrm>
          <a:prstGeom prst="rect">
            <a:avLst/>
          </a:prstGeom>
          <a:solidFill>
            <a:schemeClr val="bg1">
              <a:alpha val="80000"/>
            </a:schemeClr>
          </a:solidFill>
          <a:ln w="31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642" name="Rectangle 641">
            <a:extLst>
              <a:ext uri="{FF2B5EF4-FFF2-40B4-BE49-F238E27FC236}">
                <a16:creationId xmlns:a16="http://schemas.microsoft.com/office/drawing/2014/main" id="{FAA04D73-0D93-47F1-B285-138F0D6D2A50}"/>
              </a:ext>
            </a:extLst>
          </p:cNvPr>
          <p:cNvSpPr/>
          <p:nvPr/>
        </p:nvSpPr>
        <p:spPr bwMode="auto">
          <a:xfrm>
            <a:off x="3760262" y="3674937"/>
            <a:ext cx="639989" cy="639989"/>
          </a:xfrm>
          <a:prstGeom prst="rect">
            <a:avLst/>
          </a:prstGeom>
          <a:solidFill>
            <a:schemeClr val="bg1">
              <a:alpha val="80000"/>
            </a:schemeClr>
          </a:solidFill>
          <a:ln w="31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643" name="Rectangle 642">
            <a:extLst>
              <a:ext uri="{FF2B5EF4-FFF2-40B4-BE49-F238E27FC236}">
                <a16:creationId xmlns:a16="http://schemas.microsoft.com/office/drawing/2014/main" id="{9B720492-5895-4C23-9CAA-48B3ABEE574A}"/>
              </a:ext>
            </a:extLst>
          </p:cNvPr>
          <p:cNvSpPr/>
          <p:nvPr/>
        </p:nvSpPr>
        <p:spPr bwMode="auto">
          <a:xfrm>
            <a:off x="4462796" y="3674937"/>
            <a:ext cx="639989" cy="639989"/>
          </a:xfrm>
          <a:prstGeom prst="rect">
            <a:avLst/>
          </a:prstGeom>
          <a:solidFill>
            <a:schemeClr val="bg1">
              <a:alpha val="80000"/>
            </a:schemeClr>
          </a:solidFill>
          <a:ln w="3175">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644" name="Rectangle 643">
            <a:extLst>
              <a:ext uri="{FF2B5EF4-FFF2-40B4-BE49-F238E27FC236}">
                <a16:creationId xmlns:a16="http://schemas.microsoft.com/office/drawing/2014/main" id="{AE3867F2-A54B-492F-AA58-9FC62389E516}"/>
              </a:ext>
            </a:extLst>
          </p:cNvPr>
          <p:cNvSpPr/>
          <p:nvPr/>
        </p:nvSpPr>
        <p:spPr bwMode="auto">
          <a:xfrm>
            <a:off x="5165333" y="3674937"/>
            <a:ext cx="639989" cy="639989"/>
          </a:xfrm>
          <a:prstGeom prst="rect">
            <a:avLst/>
          </a:prstGeom>
          <a:solidFill>
            <a:schemeClr val="bg1">
              <a:alpha val="80000"/>
            </a:schemeClr>
          </a:solidFill>
          <a:ln w="31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645" name="Rectangle 644">
            <a:extLst>
              <a:ext uri="{FF2B5EF4-FFF2-40B4-BE49-F238E27FC236}">
                <a16:creationId xmlns:a16="http://schemas.microsoft.com/office/drawing/2014/main" id="{7222764D-E09D-4D8B-AC2C-B73DEC5B8F20}"/>
              </a:ext>
            </a:extLst>
          </p:cNvPr>
          <p:cNvSpPr/>
          <p:nvPr/>
        </p:nvSpPr>
        <p:spPr bwMode="auto">
          <a:xfrm>
            <a:off x="5867870" y="3674937"/>
            <a:ext cx="639989" cy="639989"/>
          </a:xfrm>
          <a:prstGeom prst="rect">
            <a:avLst/>
          </a:prstGeom>
          <a:solidFill>
            <a:schemeClr val="bg1">
              <a:alpha val="80000"/>
            </a:schemeClr>
          </a:solidFill>
          <a:ln w="31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646" name="Rectangle 645">
            <a:extLst>
              <a:ext uri="{FF2B5EF4-FFF2-40B4-BE49-F238E27FC236}">
                <a16:creationId xmlns:a16="http://schemas.microsoft.com/office/drawing/2014/main" id="{ABA7DB35-C750-43A9-99A8-AA4451FA2830}"/>
              </a:ext>
            </a:extLst>
          </p:cNvPr>
          <p:cNvSpPr/>
          <p:nvPr/>
        </p:nvSpPr>
        <p:spPr bwMode="auto">
          <a:xfrm>
            <a:off x="6570405" y="3674937"/>
            <a:ext cx="639989" cy="639989"/>
          </a:xfrm>
          <a:prstGeom prst="rect">
            <a:avLst/>
          </a:prstGeom>
          <a:solidFill>
            <a:schemeClr val="bg1">
              <a:alpha val="80000"/>
            </a:schemeClr>
          </a:solidFill>
          <a:ln w="31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647" name="Rectangle 646">
            <a:extLst>
              <a:ext uri="{FF2B5EF4-FFF2-40B4-BE49-F238E27FC236}">
                <a16:creationId xmlns:a16="http://schemas.microsoft.com/office/drawing/2014/main" id="{406FFADA-7882-411C-9388-7E940E35FEE3}"/>
              </a:ext>
            </a:extLst>
          </p:cNvPr>
          <p:cNvSpPr/>
          <p:nvPr/>
        </p:nvSpPr>
        <p:spPr bwMode="auto">
          <a:xfrm>
            <a:off x="7272942" y="3674937"/>
            <a:ext cx="639989" cy="639989"/>
          </a:xfrm>
          <a:prstGeom prst="rect">
            <a:avLst/>
          </a:prstGeom>
          <a:solidFill>
            <a:schemeClr val="bg1">
              <a:alpha val="80000"/>
            </a:schemeClr>
          </a:solidFill>
          <a:ln w="31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648" name="Rectangle 647">
            <a:extLst>
              <a:ext uri="{FF2B5EF4-FFF2-40B4-BE49-F238E27FC236}">
                <a16:creationId xmlns:a16="http://schemas.microsoft.com/office/drawing/2014/main" id="{F3B6E7A6-D96B-4EAA-8A5E-BA57508C31DB}"/>
              </a:ext>
            </a:extLst>
          </p:cNvPr>
          <p:cNvSpPr/>
          <p:nvPr/>
        </p:nvSpPr>
        <p:spPr bwMode="auto">
          <a:xfrm>
            <a:off x="7975478" y="3674937"/>
            <a:ext cx="639989" cy="639989"/>
          </a:xfrm>
          <a:prstGeom prst="rect">
            <a:avLst/>
          </a:prstGeom>
          <a:solidFill>
            <a:schemeClr val="bg1">
              <a:alpha val="80000"/>
            </a:schemeClr>
          </a:solidFill>
          <a:ln w="31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649" name="Rectangle 648">
            <a:extLst>
              <a:ext uri="{FF2B5EF4-FFF2-40B4-BE49-F238E27FC236}">
                <a16:creationId xmlns:a16="http://schemas.microsoft.com/office/drawing/2014/main" id="{059B4FE4-0E87-4B80-B9B6-E62B27A83405}"/>
              </a:ext>
            </a:extLst>
          </p:cNvPr>
          <p:cNvSpPr/>
          <p:nvPr/>
        </p:nvSpPr>
        <p:spPr bwMode="auto">
          <a:xfrm>
            <a:off x="8678013" y="3674937"/>
            <a:ext cx="639989" cy="639989"/>
          </a:xfrm>
          <a:prstGeom prst="rect">
            <a:avLst/>
          </a:prstGeom>
          <a:solidFill>
            <a:schemeClr val="bg1">
              <a:alpha val="80000"/>
            </a:schemeClr>
          </a:solidFill>
          <a:ln w="31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650" name="Rectangle 649">
            <a:extLst>
              <a:ext uri="{FF2B5EF4-FFF2-40B4-BE49-F238E27FC236}">
                <a16:creationId xmlns:a16="http://schemas.microsoft.com/office/drawing/2014/main" id="{001F7294-C816-4F3C-849D-BFC86A2127FF}"/>
              </a:ext>
            </a:extLst>
          </p:cNvPr>
          <p:cNvSpPr/>
          <p:nvPr/>
        </p:nvSpPr>
        <p:spPr bwMode="auto">
          <a:xfrm>
            <a:off x="9380550" y="3674937"/>
            <a:ext cx="639989" cy="639989"/>
          </a:xfrm>
          <a:prstGeom prst="rect">
            <a:avLst/>
          </a:prstGeom>
          <a:solidFill>
            <a:schemeClr val="bg1">
              <a:alpha val="80000"/>
            </a:schemeClr>
          </a:solidFill>
          <a:ln w="31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651" name="Rectangle 650">
            <a:extLst>
              <a:ext uri="{FF2B5EF4-FFF2-40B4-BE49-F238E27FC236}">
                <a16:creationId xmlns:a16="http://schemas.microsoft.com/office/drawing/2014/main" id="{983E5650-BDDA-492E-9048-A8306AFEB444}"/>
              </a:ext>
            </a:extLst>
          </p:cNvPr>
          <p:cNvSpPr/>
          <p:nvPr/>
        </p:nvSpPr>
        <p:spPr bwMode="auto">
          <a:xfrm>
            <a:off x="10083087" y="3674937"/>
            <a:ext cx="639989" cy="639989"/>
          </a:xfrm>
          <a:prstGeom prst="rect">
            <a:avLst/>
          </a:prstGeom>
          <a:solidFill>
            <a:schemeClr val="bg1">
              <a:alpha val="80000"/>
            </a:schemeClr>
          </a:solidFill>
          <a:ln w="31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652" name="Rectangle 651">
            <a:extLst>
              <a:ext uri="{FF2B5EF4-FFF2-40B4-BE49-F238E27FC236}">
                <a16:creationId xmlns:a16="http://schemas.microsoft.com/office/drawing/2014/main" id="{B4303743-C587-4615-BD40-35DA642906D9}"/>
              </a:ext>
            </a:extLst>
          </p:cNvPr>
          <p:cNvSpPr/>
          <p:nvPr/>
        </p:nvSpPr>
        <p:spPr bwMode="auto">
          <a:xfrm>
            <a:off x="10785622" y="3674937"/>
            <a:ext cx="639989" cy="639989"/>
          </a:xfrm>
          <a:prstGeom prst="rect">
            <a:avLst/>
          </a:prstGeom>
          <a:solidFill>
            <a:schemeClr val="bg1">
              <a:alpha val="80000"/>
            </a:schemeClr>
          </a:solidFill>
          <a:ln w="31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653" name="Rectangle 652">
            <a:extLst>
              <a:ext uri="{FF2B5EF4-FFF2-40B4-BE49-F238E27FC236}">
                <a16:creationId xmlns:a16="http://schemas.microsoft.com/office/drawing/2014/main" id="{9789B604-20C7-4CE6-A063-13B274D6ED8F}"/>
              </a:ext>
            </a:extLst>
          </p:cNvPr>
          <p:cNvSpPr/>
          <p:nvPr/>
        </p:nvSpPr>
        <p:spPr bwMode="auto">
          <a:xfrm>
            <a:off x="11488155" y="3674937"/>
            <a:ext cx="639989" cy="639989"/>
          </a:xfrm>
          <a:prstGeom prst="rect">
            <a:avLst/>
          </a:prstGeom>
          <a:solidFill>
            <a:schemeClr val="bg1">
              <a:alpha val="80000"/>
            </a:schemeClr>
          </a:solidFill>
          <a:ln w="31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620" name="Rectangle 619">
            <a:extLst>
              <a:ext uri="{FF2B5EF4-FFF2-40B4-BE49-F238E27FC236}">
                <a16:creationId xmlns:a16="http://schemas.microsoft.com/office/drawing/2014/main" id="{5890426E-067F-4501-832F-58443992466E}"/>
              </a:ext>
            </a:extLst>
          </p:cNvPr>
          <p:cNvSpPr/>
          <p:nvPr/>
        </p:nvSpPr>
        <p:spPr bwMode="auto">
          <a:xfrm>
            <a:off x="247580" y="2879485"/>
            <a:ext cx="639989" cy="639989"/>
          </a:xfrm>
          <a:prstGeom prst="rect">
            <a:avLst/>
          </a:prstGeom>
          <a:solidFill>
            <a:schemeClr val="bg1">
              <a:alpha val="80000"/>
            </a:schemeClr>
          </a:solidFill>
          <a:ln w="3175">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621" name="Rectangle 620">
            <a:extLst>
              <a:ext uri="{FF2B5EF4-FFF2-40B4-BE49-F238E27FC236}">
                <a16:creationId xmlns:a16="http://schemas.microsoft.com/office/drawing/2014/main" id="{F716831E-3A3E-4E58-9905-E487EBAAF1B3}"/>
              </a:ext>
            </a:extLst>
          </p:cNvPr>
          <p:cNvSpPr/>
          <p:nvPr/>
        </p:nvSpPr>
        <p:spPr bwMode="auto">
          <a:xfrm>
            <a:off x="950116" y="2879485"/>
            <a:ext cx="639989" cy="639989"/>
          </a:xfrm>
          <a:prstGeom prst="rect">
            <a:avLst/>
          </a:prstGeom>
          <a:solidFill>
            <a:schemeClr val="bg1">
              <a:alpha val="80000"/>
            </a:schemeClr>
          </a:solidFill>
          <a:ln w="31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622" name="Rectangle 621">
            <a:extLst>
              <a:ext uri="{FF2B5EF4-FFF2-40B4-BE49-F238E27FC236}">
                <a16:creationId xmlns:a16="http://schemas.microsoft.com/office/drawing/2014/main" id="{BF70DD82-7098-4B8C-9BA0-E4093337EA4A}"/>
              </a:ext>
            </a:extLst>
          </p:cNvPr>
          <p:cNvSpPr/>
          <p:nvPr/>
        </p:nvSpPr>
        <p:spPr bwMode="auto">
          <a:xfrm>
            <a:off x="1652653" y="2879485"/>
            <a:ext cx="639989" cy="639989"/>
          </a:xfrm>
          <a:prstGeom prst="rect">
            <a:avLst/>
          </a:prstGeom>
          <a:solidFill>
            <a:schemeClr val="bg1">
              <a:alpha val="80000"/>
            </a:schemeClr>
          </a:solidFill>
          <a:ln w="31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623" name="Rectangle 622">
            <a:extLst>
              <a:ext uri="{FF2B5EF4-FFF2-40B4-BE49-F238E27FC236}">
                <a16:creationId xmlns:a16="http://schemas.microsoft.com/office/drawing/2014/main" id="{F775AFF9-F8F5-4569-A1DF-E510BD2FCBD5}"/>
              </a:ext>
            </a:extLst>
          </p:cNvPr>
          <p:cNvSpPr/>
          <p:nvPr/>
        </p:nvSpPr>
        <p:spPr bwMode="auto">
          <a:xfrm>
            <a:off x="2355188" y="2879485"/>
            <a:ext cx="639989" cy="639989"/>
          </a:xfrm>
          <a:prstGeom prst="rect">
            <a:avLst/>
          </a:prstGeom>
          <a:solidFill>
            <a:schemeClr val="bg1">
              <a:alpha val="80000"/>
            </a:schemeClr>
          </a:solidFill>
          <a:ln w="31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624" name="Rectangle 623">
            <a:extLst>
              <a:ext uri="{FF2B5EF4-FFF2-40B4-BE49-F238E27FC236}">
                <a16:creationId xmlns:a16="http://schemas.microsoft.com/office/drawing/2014/main" id="{404D5664-36D7-482F-9754-4AE4A8E04F67}"/>
              </a:ext>
            </a:extLst>
          </p:cNvPr>
          <p:cNvSpPr/>
          <p:nvPr/>
        </p:nvSpPr>
        <p:spPr bwMode="auto">
          <a:xfrm>
            <a:off x="3057725" y="2879485"/>
            <a:ext cx="639989" cy="639989"/>
          </a:xfrm>
          <a:prstGeom prst="rect">
            <a:avLst/>
          </a:prstGeom>
          <a:solidFill>
            <a:schemeClr val="bg1">
              <a:alpha val="80000"/>
            </a:schemeClr>
          </a:solidFill>
          <a:ln w="31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625" name="Rectangle 624">
            <a:extLst>
              <a:ext uri="{FF2B5EF4-FFF2-40B4-BE49-F238E27FC236}">
                <a16:creationId xmlns:a16="http://schemas.microsoft.com/office/drawing/2014/main" id="{09CA9398-4549-4E87-9332-8EF5B49FBBDB}"/>
              </a:ext>
            </a:extLst>
          </p:cNvPr>
          <p:cNvSpPr/>
          <p:nvPr/>
        </p:nvSpPr>
        <p:spPr bwMode="auto">
          <a:xfrm>
            <a:off x="3760262" y="2879485"/>
            <a:ext cx="639989" cy="639989"/>
          </a:xfrm>
          <a:prstGeom prst="rect">
            <a:avLst/>
          </a:prstGeom>
          <a:solidFill>
            <a:schemeClr val="bg1">
              <a:alpha val="80000"/>
            </a:schemeClr>
          </a:solidFill>
          <a:ln w="31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626" name="Rectangle 625">
            <a:extLst>
              <a:ext uri="{FF2B5EF4-FFF2-40B4-BE49-F238E27FC236}">
                <a16:creationId xmlns:a16="http://schemas.microsoft.com/office/drawing/2014/main" id="{D84FCAE2-8BCB-44CF-B35D-4C543D0D3DF2}"/>
              </a:ext>
            </a:extLst>
          </p:cNvPr>
          <p:cNvSpPr/>
          <p:nvPr/>
        </p:nvSpPr>
        <p:spPr bwMode="auto">
          <a:xfrm>
            <a:off x="4462796" y="2879485"/>
            <a:ext cx="639989" cy="639989"/>
          </a:xfrm>
          <a:prstGeom prst="rect">
            <a:avLst/>
          </a:prstGeom>
          <a:solidFill>
            <a:schemeClr val="bg1">
              <a:alpha val="80000"/>
            </a:schemeClr>
          </a:solidFill>
          <a:ln w="31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627" name="Rectangle 626">
            <a:extLst>
              <a:ext uri="{FF2B5EF4-FFF2-40B4-BE49-F238E27FC236}">
                <a16:creationId xmlns:a16="http://schemas.microsoft.com/office/drawing/2014/main" id="{250B5D82-6326-4FBD-85EF-E805861C676A}"/>
              </a:ext>
            </a:extLst>
          </p:cNvPr>
          <p:cNvSpPr/>
          <p:nvPr/>
        </p:nvSpPr>
        <p:spPr bwMode="auto">
          <a:xfrm>
            <a:off x="5165333" y="2879485"/>
            <a:ext cx="639989" cy="639989"/>
          </a:xfrm>
          <a:prstGeom prst="rect">
            <a:avLst/>
          </a:prstGeom>
          <a:solidFill>
            <a:schemeClr val="bg1">
              <a:alpha val="80000"/>
            </a:schemeClr>
          </a:solidFill>
          <a:ln w="31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628" name="Rectangle 627">
            <a:extLst>
              <a:ext uri="{FF2B5EF4-FFF2-40B4-BE49-F238E27FC236}">
                <a16:creationId xmlns:a16="http://schemas.microsoft.com/office/drawing/2014/main" id="{53469BDE-E2F8-49B2-823A-F553685F1E47}"/>
              </a:ext>
            </a:extLst>
          </p:cNvPr>
          <p:cNvSpPr/>
          <p:nvPr/>
        </p:nvSpPr>
        <p:spPr bwMode="auto">
          <a:xfrm>
            <a:off x="5867870" y="2879485"/>
            <a:ext cx="639989" cy="639989"/>
          </a:xfrm>
          <a:prstGeom prst="rect">
            <a:avLst/>
          </a:prstGeom>
          <a:solidFill>
            <a:schemeClr val="bg1">
              <a:alpha val="80000"/>
            </a:schemeClr>
          </a:solidFill>
          <a:ln w="31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629" name="Rectangle 628">
            <a:extLst>
              <a:ext uri="{FF2B5EF4-FFF2-40B4-BE49-F238E27FC236}">
                <a16:creationId xmlns:a16="http://schemas.microsoft.com/office/drawing/2014/main" id="{4358F0B7-6495-4C8D-81AC-48A32DD30443}"/>
              </a:ext>
            </a:extLst>
          </p:cNvPr>
          <p:cNvSpPr/>
          <p:nvPr/>
        </p:nvSpPr>
        <p:spPr bwMode="auto">
          <a:xfrm>
            <a:off x="6570405" y="2879485"/>
            <a:ext cx="639989" cy="639989"/>
          </a:xfrm>
          <a:prstGeom prst="rect">
            <a:avLst/>
          </a:prstGeom>
          <a:solidFill>
            <a:schemeClr val="bg1">
              <a:alpha val="80000"/>
            </a:schemeClr>
          </a:solidFill>
          <a:ln w="31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630" name="Rectangle 629">
            <a:extLst>
              <a:ext uri="{FF2B5EF4-FFF2-40B4-BE49-F238E27FC236}">
                <a16:creationId xmlns:a16="http://schemas.microsoft.com/office/drawing/2014/main" id="{666408D5-9696-4080-AFEE-C6DDC6115DEE}"/>
              </a:ext>
            </a:extLst>
          </p:cNvPr>
          <p:cNvSpPr/>
          <p:nvPr/>
        </p:nvSpPr>
        <p:spPr bwMode="auto">
          <a:xfrm>
            <a:off x="7272942" y="2879485"/>
            <a:ext cx="639989" cy="639989"/>
          </a:xfrm>
          <a:prstGeom prst="rect">
            <a:avLst/>
          </a:prstGeom>
          <a:solidFill>
            <a:schemeClr val="bg1">
              <a:alpha val="80000"/>
            </a:schemeClr>
          </a:solidFill>
          <a:ln w="31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631" name="Rectangle 630">
            <a:extLst>
              <a:ext uri="{FF2B5EF4-FFF2-40B4-BE49-F238E27FC236}">
                <a16:creationId xmlns:a16="http://schemas.microsoft.com/office/drawing/2014/main" id="{A64A8342-E242-444F-A68E-DF4AB319FE69}"/>
              </a:ext>
            </a:extLst>
          </p:cNvPr>
          <p:cNvSpPr/>
          <p:nvPr/>
        </p:nvSpPr>
        <p:spPr bwMode="auto">
          <a:xfrm>
            <a:off x="7975478" y="2879485"/>
            <a:ext cx="639989" cy="639989"/>
          </a:xfrm>
          <a:prstGeom prst="rect">
            <a:avLst/>
          </a:prstGeom>
          <a:solidFill>
            <a:schemeClr val="bg1">
              <a:alpha val="80000"/>
            </a:schemeClr>
          </a:solidFill>
          <a:ln w="31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632" name="Rectangle 631">
            <a:extLst>
              <a:ext uri="{FF2B5EF4-FFF2-40B4-BE49-F238E27FC236}">
                <a16:creationId xmlns:a16="http://schemas.microsoft.com/office/drawing/2014/main" id="{9179EFAC-EC93-4AE0-B6BA-28C33F0C077C}"/>
              </a:ext>
            </a:extLst>
          </p:cNvPr>
          <p:cNvSpPr/>
          <p:nvPr/>
        </p:nvSpPr>
        <p:spPr bwMode="auto">
          <a:xfrm>
            <a:off x="8678013" y="2879485"/>
            <a:ext cx="639989" cy="639989"/>
          </a:xfrm>
          <a:prstGeom prst="rect">
            <a:avLst/>
          </a:prstGeom>
          <a:solidFill>
            <a:schemeClr val="bg1">
              <a:alpha val="80000"/>
            </a:schemeClr>
          </a:solidFill>
          <a:ln w="31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633" name="Rectangle 632">
            <a:extLst>
              <a:ext uri="{FF2B5EF4-FFF2-40B4-BE49-F238E27FC236}">
                <a16:creationId xmlns:a16="http://schemas.microsoft.com/office/drawing/2014/main" id="{E3E0D41A-A76D-496A-879E-B8EC3C02994C}"/>
              </a:ext>
            </a:extLst>
          </p:cNvPr>
          <p:cNvSpPr/>
          <p:nvPr/>
        </p:nvSpPr>
        <p:spPr bwMode="auto">
          <a:xfrm>
            <a:off x="9380550" y="2879485"/>
            <a:ext cx="639989" cy="639989"/>
          </a:xfrm>
          <a:prstGeom prst="rect">
            <a:avLst/>
          </a:prstGeom>
          <a:solidFill>
            <a:schemeClr val="bg1">
              <a:alpha val="80000"/>
            </a:schemeClr>
          </a:solidFill>
          <a:ln w="31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634" name="Rectangle 633">
            <a:extLst>
              <a:ext uri="{FF2B5EF4-FFF2-40B4-BE49-F238E27FC236}">
                <a16:creationId xmlns:a16="http://schemas.microsoft.com/office/drawing/2014/main" id="{ABA164A2-0B0E-47D4-9B93-7584C827C776}"/>
              </a:ext>
            </a:extLst>
          </p:cNvPr>
          <p:cNvSpPr/>
          <p:nvPr/>
        </p:nvSpPr>
        <p:spPr bwMode="auto">
          <a:xfrm>
            <a:off x="10083087" y="2879485"/>
            <a:ext cx="639989" cy="639989"/>
          </a:xfrm>
          <a:prstGeom prst="rect">
            <a:avLst/>
          </a:prstGeom>
          <a:solidFill>
            <a:schemeClr val="bg1">
              <a:alpha val="80000"/>
            </a:schemeClr>
          </a:solidFill>
          <a:ln w="31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635" name="Rectangle 634">
            <a:extLst>
              <a:ext uri="{FF2B5EF4-FFF2-40B4-BE49-F238E27FC236}">
                <a16:creationId xmlns:a16="http://schemas.microsoft.com/office/drawing/2014/main" id="{6B6FA277-1F28-46B5-AB34-66D204A645E3}"/>
              </a:ext>
            </a:extLst>
          </p:cNvPr>
          <p:cNvSpPr/>
          <p:nvPr/>
        </p:nvSpPr>
        <p:spPr bwMode="auto">
          <a:xfrm>
            <a:off x="10785622" y="2879485"/>
            <a:ext cx="639989" cy="639989"/>
          </a:xfrm>
          <a:prstGeom prst="rect">
            <a:avLst/>
          </a:prstGeom>
          <a:solidFill>
            <a:schemeClr val="bg1">
              <a:alpha val="80000"/>
            </a:schemeClr>
          </a:solidFill>
          <a:ln w="31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636" name="Rectangle 635">
            <a:extLst>
              <a:ext uri="{FF2B5EF4-FFF2-40B4-BE49-F238E27FC236}">
                <a16:creationId xmlns:a16="http://schemas.microsoft.com/office/drawing/2014/main" id="{3C83AB18-A385-4DF1-8441-C694CCCBC99F}"/>
              </a:ext>
            </a:extLst>
          </p:cNvPr>
          <p:cNvSpPr/>
          <p:nvPr/>
        </p:nvSpPr>
        <p:spPr bwMode="auto">
          <a:xfrm>
            <a:off x="11488155" y="2879485"/>
            <a:ext cx="639989" cy="639989"/>
          </a:xfrm>
          <a:prstGeom prst="rect">
            <a:avLst/>
          </a:prstGeom>
          <a:solidFill>
            <a:schemeClr val="bg1">
              <a:alpha val="80000"/>
            </a:schemeClr>
          </a:solidFill>
          <a:ln w="31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603" name="Rectangle 602">
            <a:extLst>
              <a:ext uri="{FF2B5EF4-FFF2-40B4-BE49-F238E27FC236}">
                <a16:creationId xmlns:a16="http://schemas.microsoft.com/office/drawing/2014/main" id="{0852ABE9-7C5F-4442-9098-845BD1F23761}"/>
              </a:ext>
            </a:extLst>
          </p:cNvPr>
          <p:cNvSpPr/>
          <p:nvPr/>
        </p:nvSpPr>
        <p:spPr bwMode="auto">
          <a:xfrm>
            <a:off x="247580" y="2084033"/>
            <a:ext cx="639989" cy="639989"/>
          </a:xfrm>
          <a:prstGeom prst="rect">
            <a:avLst/>
          </a:prstGeom>
          <a:solidFill>
            <a:schemeClr val="bg1">
              <a:alpha val="80000"/>
            </a:schemeClr>
          </a:solidFill>
          <a:ln w="31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604" name="Rectangle 603">
            <a:extLst>
              <a:ext uri="{FF2B5EF4-FFF2-40B4-BE49-F238E27FC236}">
                <a16:creationId xmlns:a16="http://schemas.microsoft.com/office/drawing/2014/main" id="{624CF2C0-4374-4AAB-B182-AC7FFD0C9326}"/>
              </a:ext>
            </a:extLst>
          </p:cNvPr>
          <p:cNvSpPr/>
          <p:nvPr/>
        </p:nvSpPr>
        <p:spPr bwMode="auto">
          <a:xfrm>
            <a:off x="950116" y="2084033"/>
            <a:ext cx="639989" cy="639989"/>
          </a:xfrm>
          <a:prstGeom prst="rect">
            <a:avLst/>
          </a:prstGeom>
          <a:solidFill>
            <a:schemeClr val="bg1">
              <a:alpha val="80000"/>
            </a:schemeClr>
          </a:solidFill>
          <a:ln w="31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605" name="Rectangle 604">
            <a:extLst>
              <a:ext uri="{FF2B5EF4-FFF2-40B4-BE49-F238E27FC236}">
                <a16:creationId xmlns:a16="http://schemas.microsoft.com/office/drawing/2014/main" id="{9392499F-7A5F-4973-A6DF-071D91B40BE9}"/>
              </a:ext>
            </a:extLst>
          </p:cNvPr>
          <p:cNvSpPr/>
          <p:nvPr/>
        </p:nvSpPr>
        <p:spPr bwMode="auto">
          <a:xfrm>
            <a:off x="1652653" y="2084033"/>
            <a:ext cx="639989" cy="639989"/>
          </a:xfrm>
          <a:prstGeom prst="rect">
            <a:avLst/>
          </a:prstGeom>
          <a:solidFill>
            <a:schemeClr val="bg1">
              <a:alpha val="80000"/>
            </a:schemeClr>
          </a:solidFill>
          <a:ln w="31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606" name="Rectangle 605">
            <a:extLst>
              <a:ext uri="{FF2B5EF4-FFF2-40B4-BE49-F238E27FC236}">
                <a16:creationId xmlns:a16="http://schemas.microsoft.com/office/drawing/2014/main" id="{FBC62252-4DA8-4A49-B0EB-FBD6FDF30984}"/>
              </a:ext>
            </a:extLst>
          </p:cNvPr>
          <p:cNvSpPr/>
          <p:nvPr/>
        </p:nvSpPr>
        <p:spPr bwMode="auto">
          <a:xfrm>
            <a:off x="2355188" y="2084033"/>
            <a:ext cx="639989" cy="639989"/>
          </a:xfrm>
          <a:prstGeom prst="rect">
            <a:avLst/>
          </a:prstGeom>
          <a:solidFill>
            <a:schemeClr val="bg1">
              <a:alpha val="80000"/>
            </a:schemeClr>
          </a:solidFill>
          <a:ln w="31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607" name="Rectangle 606">
            <a:extLst>
              <a:ext uri="{FF2B5EF4-FFF2-40B4-BE49-F238E27FC236}">
                <a16:creationId xmlns:a16="http://schemas.microsoft.com/office/drawing/2014/main" id="{FCBC4ED5-847B-4F7E-AEA2-C25ADF7164C9}"/>
              </a:ext>
            </a:extLst>
          </p:cNvPr>
          <p:cNvSpPr/>
          <p:nvPr/>
        </p:nvSpPr>
        <p:spPr bwMode="auto">
          <a:xfrm>
            <a:off x="3057725" y="2084033"/>
            <a:ext cx="639989" cy="639989"/>
          </a:xfrm>
          <a:prstGeom prst="rect">
            <a:avLst/>
          </a:prstGeom>
          <a:solidFill>
            <a:schemeClr val="bg1">
              <a:alpha val="80000"/>
            </a:schemeClr>
          </a:solidFill>
          <a:ln w="31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608" name="Rectangle 607">
            <a:extLst>
              <a:ext uri="{FF2B5EF4-FFF2-40B4-BE49-F238E27FC236}">
                <a16:creationId xmlns:a16="http://schemas.microsoft.com/office/drawing/2014/main" id="{CE1E7503-0199-4E67-9B40-F7AD24DE08EC}"/>
              </a:ext>
            </a:extLst>
          </p:cNvPr>
          <p:cNvSpPr/>
          <p:nvPr/>
        </p:nvSpPr>
        <p:spPr bwMode="auto">
          <a:xfrm>
            <a:off x="3760262" y="2084033"/>
            <a:ext cx="639989" cy="639989"/>
          </a:xfrm>
          <a:prstGeom prst="rect">
            <a:avLst/>
          </a:prstGeom>
          <a:solidFill>
            <a:schemeClr val="bg1">
              <a:alpha val="80000"/>
            </a:schemeClr>
          </a:solidFill>
          <a:ln w="31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609" name="Rectangle 608">
            <a:extLst>
              <a:ext uri="{FF2B5EF4-FFF2-40B4-BE49-F238E27FC236}">
                <a16:creationId xmlns:a16="http://schemas.microsoft.com/office/drawing/2014/main" id="{A14920E2-424A-4F3C-AF7C-DFE85E5B4ED0}"/>
              </a:ext>
            </a:extLst>
          </p:cNvPr>
          <p:cNvSpPr/>
          <p:nvPr/>
        </p:nvSpPr>
        <p:spPr bwMode="auto">
          <a:xfrm>
            <a:off x="4462796" y="2084033"/>
            <a:ext cx="639989" cy="639989"/>
          </a:xfrm>
          <a:prstGeom prst="rect">
            <a:avLst/>
          </a:prstGeom>
          <a:solidFill>
            <a:schemeClr val="bg1">
              <a:alpha val="80000"/>
            </a:schemeClr>
          </a:solidFill>
          <a:ln w="31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610" name="Rectangle 609">
            <a:extLst>
              <a:ext uri="{FF2B5EF4-FFF2-40B4-BE49-F238E27FC236}">
                <a16:creationId xmlns:a16="http://schemas.microsoft.com/office/drawing/2014/main" id="{2A075E25-564D-46AD-AA9A-44942F612CA1}"/>
              </a:ext>
            </a:extLst>
          </p:cNvPr>
          <p:cNvSpPr/>
          <p:nvPr/>
        </p:nvSpPr>
        <p:spPr bwMode="auto">
          <a:xfrm>
            <a:off x="5165333" y="2084033"/>
            <a:ext cx="639989" cy="639989"/>
          </a:xfrm>
          <a:prstGeom prst="rect">
            <a:avLst/>
          </a:prstGeom>
          <a:solidFill>
            <a:schemeClr val="bg1">
              <a:alpha val="80000"/>
            </a:schemeClr>
          </a:solidFill>
          <a:ln w="31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611" name="Rectangle 610">
            <a:extLst>
              <a:ext uri="{FF2B5EF4-FFF2-40B4-BE49-F238E27FC236}">
                <a16:creationId xmlns:a16="http://schemas.microsoft.com/office/drawing/2014/main" id="{18D7EFED-CFFC-4DC3-9A82-E895B6AC094C}"/>
              </a:ext>
            </a:extLst>
          </p:cNvPr>
          <p:cNvSpPr/>
          <p:nvPr/>
        </p:nvSpPr>
        <p:spPr bwMode="auto">
          <a:xfrm>
            <a:off x="5867870" y="2084033"/>
            <a:ext cx="639989" cy="639989"/>
          </a:xfrm>
          <a:prstGeom prst="rect">
            <a:avLst/>
          </a:prstGeom>
          <a:solidFill>
            <a:schemeClr val="bg1">
              <a:alpha val="80000"/>
            </a:schemeClr>
          </a:solidFill>
          <a:ln w="31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612" name="Rectangle 611">
            <a:extLst>
              <a:ext uri="{FF2B5EF4-FFF2-40B4-BE49-F238E27FC236}">
                <a16:creationId xmlns:a16="http://schemas.microsoft.com/office/drawing/2014/main" id="{153126C9-5334-40F9-B8D7-FB71E6A2F08E}"/>
              </a:ext>
            </a:extLst>
          </p:cNvPr>
          <p:cNvSpPr/>
          <p:nvPr/>
        </p:nvSpPr>
        <p:spPr bwMode="auto">
          <a:xfrm>
            <a:off x="6570405" y="2084033"/>
            <a:ext cx="639989" cy="639989"/>
          </a:xfrm>
          <a:prstGeom prst="rect">
            <a:avLst/>
          </a:prstGeom>
          <a:solidFill>
            <a:schemeClr val="bg1">
              <a:alpha val="80000"/>
            </a:schemeClr>
          </a:solidFill>
          <a:ln w="31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613" name="Rectangle 612">
            <a:extLst>
              <a:ext uri="{FF2B5EF4-FFF2-40B4-BE49-F238E27FC236}">
                <a16:creationId xmlns:a16="http://schemas.microsoft.com/office/drawing/2014/main" id="{ACD4E1AD-6568-4F04-9F2A-978E4DC6FAC2}"/>
              </a:ext>
            </a:extLst>
          </p:cNvPr>
          <p:cNvSpPr/>
          <p:nvPr/>
        </p:nvSpPr>
        <p:spPr bwMode="auto">
          <a:xfrm>
            <a:off x="7272942" y="2084033"/>
            <a:ext cx="639989" cy="639989"/>
          </a:xfrm>
          <a:prstGeom prst="rect">
            <a:avLst/>
          </a:prstGeom>
          <a:solidFill>
            <a:schemeClr val="bg1">
              <a:alpha val="80000"/>
            </a:schemeClr>
          </a:solidFill>
          <a:ln w="31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614" name="Rectangle 613">
            <a:extLst>
              <a:ext uri="{FF2B5EF4-FFF2-40B4-BE49-F238E27FC236}">
                <a16:creationId xmlns:a16="http://schemas.microsoft.com/office/drawing/2014/main" id="{EAB97EEF-77FF-417D-B920-3BE95B3481CD}"/>
              </a:ext>
            </a:extLst>
          </p:cNvPr>
          <p:cNvSpPr/>
          <p:nvPr/>
        </p:nvSpPr>
        <p:spPr bwMode="auto">
          <a:xfrm>
            <a:off x="7975478" y="2084033"/>
            <a:ext cx="639989" cy="639989"/>
          </a:xfrm>
          <a:prstGeom prst="rect">
            <a:avLst/>
          </a:prstGeom>
          <a:solidFill>
            <a:schemeClr val="bg1">
              <a:alpha val="80000"/>
            </a:schemeClr>
          </a:solidFill>
          <a:ln w="31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615" name="Rectangle 614">
            <a:extLst>
              <a:ext uri="{FF2B5EF4-FFF2-40B4-BE49-F238E27FC236}">
                <a16:creationId xmlns:a16="http://schemas.microsoft.com/office/drawing/2014/main" id="{3693C5A8-6279-411C-A60E-DFBA3D5A4062}"/>
              </a:ext>
            </a:extLst>
          </p:cNvPr>
          <p:cNvSpPr/>
          <p:nvPr/>
        </p:nvSpPr>
        <p:spPr bwMode="auto">
          <a:xfrm>
            <a:off x="8678013" y="2084033"/>
            <a:ext cx="639989" cy="639989"/>
          </a:xfrm>
          <a:prstGeom prst="rect">
            <a:avLst/>
          </a:prstGeom>
          <a:solidFill>
            <a:schemeClr val="bg1">
              <a:alpha val="80000"/>
            </a:schemeClr>
          </a:solidFill>
          <a:ln w="31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616" name="Rectangle 615">
            <a:extLst>
              <a:ext uri="{FF2B5EF4-FFF2-40B4-BE49-F238E27FC236}">
                <a16:creationId xmlns:a16="http://schemas.microsoft.com/office/drawing/2014/main" id="{123C16C1-DE8E-4316-94EF-AABA65B05D4C}"/>
              </a:ext>
            </a:extLst>
          </p:cNvPr>
          <p:cNvSpPr/>
          <p:nvPr/>
        </p:nvSpPr>
        <p:spPr bwMode="auto">
          <a:xfrm>
            <a:off x="9380550" y="2084033"/>
            <a:ext cx="639989" cy="639989"/>
          </a:xfrm>
          <a:prstGeom prst="rect">
            <a:avLst/>
          </a:prstGeom>
          <a:solidFill>
            <a:schemeClr val="bg1">
              <a:alpha val="80000"/>
            </a:schemeClr>
          </a:solidFill>
          <a:ln w="3175">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617" name="Rectangle 616">
            <a:extLst>
              <a:ext uri="{FF2B5EF4-FFF2-40B4-BE49-F238E27FC236}">
                <a16:creationId xmlns:a16="http://schemas.microsoft.com/office/drawing/2014/main" id="{4EA15D46-31C2-477B-A258-95FD685506CC}"/>
              </a:ext>
            </a:extLst>
          </p:cNvPr>
          <p:cNvSpPr/>
          <p:nvPr/>
        </p:nvSpPr>
        <p:spPr bwMode="auto">
          <a:xfrm>
            <a:off x="10083087" y="2084033"/>
            <a:ext cx="639989" cy="639989"/>
          </a:xfrm>
          <a:prstGeom prst="rect">
            <a:avLst/>
          </a:prstGeom>
          <a:solidFill>
            <a:schemeClr val="bg1">
              <a:alpha val="80000"/>
            </a:schemeClr>
          </a:solidFill>
          <a:ln w="31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618" name="Rectangle 617">
            <a:extLst>
              <a:ext uri="{FF2B5EF4-FFF2-40B4-BE49-F238E27FC236}">
                <a16:creationId xmlns:a16="http://schemas.microsoft.com/office/drawing/2014/main" id="{37096D6D-AA19-4F88-A9CA-4EC9B37DA758}"/>
              </a:ext>
            </a:extLst>
          </p:cNvPr>
          <p:cNvSpPr/>
          <p:nvPr/>
        </p:nvSpPr>
        <p:spPr bwMode="auto">
          <a:xfrm>
            <a:off x="10785622" y="2084033"/>
            <a:ext cx="639989" cy="639989"/>
          </a:xfrm>
          <a:prstGeom prst="rect">
            <a:avLst/>
          </a:prstGeom>
          <a:solidFill>
            <a:schemeClr val="bg1">
              <a:alpha val="80000"/>
            </a:schemeClr>
          </a:solidFill>
          <a:ln w="31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619" name="Rectangle 618">
            <a:extLst>
              <a:ext uri="{FF2B5EF4-FFF2-40B4-BE49-F238E27FC236}">
                <a16:creationId xmlns:a16="http://schemas.microsoft.com/office/drawing/2014/main" id="{A0E180DE-ECE9-4EFC-B9B7-7A86BAFF6443}"/>
              </a:ext>
            </a:extLst>
          </p:cNvPr>
          <p:cNvSpPr/>
          <p:nvPr/>
        </p:nvSpPr>
        <p:spPr bwMode="auto">
          <a:xfrm>
            <a:off x="11488155" y="2084033"/>
            <a:ext cx="639989" cy="639989"/>
          </a:xfrm>
          <a:prstGeom prst="rect">
            <a:avLst/>
          </a:prstGeom>
          <a:solidFill>
            <a:schemeClr val="bg1">
              <a:alpha val="80000"/>
            </a:schemeClr>
          </a:solidFill>
          <a:ln w="31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586" name="Rectangle 585">
            <a:extLst>
              <a:ext uri="{FF2B5EF4-FFF2-40B4-BE49-F238E27FC236}">
                <a16:creationId xmlns:a16="http://schemas.microsoft.com/office/drawing/2014/main" id="{98B38899-DF21-4FA9-877D-EF37A9D918D1}"/>
              </a:ext>
            </a:extLst>
          </p:cNvPr>
          <p:cNvSpPr/>
          <p:nvPr/>
        </p:nvSpPr>
        <p:spPr bwMode="auto">
          <a:xfrm>
            <a:off x="247580" y="1269856"/>
            <a:ext cx="639989" cy="639989"/>
          </a:xfrm>
          <a:prstGeom prst="rect">
            <a:avLst/>
          </a:prstGeom>
          <a:solidFill>
            <a:schemeClr val="bg1">
              <a:alpha val="80000"/>
            </a:schemeClr>
          </a:solidFill>
          <a:ln w="31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587" name="Rectangle 586">
            <a:extLst>
              <a:ext uri="{FF2B5EF4-FFF2-40B4-BE49-F238E27FC236}">
                <a16:creationId xmlns:a16="http://schemas.microsoft.com/office/drawing/2014/main" id="{720A07A6-1B59-482C-9F7E-B4702365F4A6}"/>
              </a:ext>
            </a:extLst>
          </p:cNvPr>
          <p:cNvSpPr/>
          <p:nvPr/>
        </p:nvSpPr>
        <p:spPr bwMode="auto">
          <a:xfrm>
            <a:off x="950116" y="1269856"/>
            <a:ext cx="639989" cy="639989"/>
          </a:xfrm>
          <a:prstGeom prst="rect">
            <a:avLst/>
          </a:prstGeom>
          <a:solidFill>
            <a:schemeClr val="bg1">
              <a:alpha val="80000"/>
            </a:schemeClr>
          </a:solidFill>
          <a:ln w="31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588" name="Rectangle 587">
            <a:extLst>
              <a:ext uri="{FF2B5EF4-FFF2-40B4-BE49-F238E27FC236}">
                <a16:creationId xmlns:a16="http://schemas.microsoft.com/office/drawing/2014/main" id="{4F51A9ED-02A4-42A3-8B2E-E732CF087A3E}"/>
              </a:ext>
            </a:extLst>
          </p:cNvPr>
          <p:cNvSpPr/>
          <p:nvPr/>
        </p:nvSpPr>
        <p:spPr bwMode="auto">
          <a:xfrm>
            <a:off x="1652653" y="1269856"/>
            <a:ext cx="639989" cy="639989"/>
          </a:xfrm>
          <a:prstGeom prst="rect">
            <a:avLst/>
          </a:prstGeom>
          <a:solidFill>
            <a:schemeClr val="bg1">
              <a:alpha val="80000"/>
            </a:schemeClr>
          </a:solidFill>
          <a:ln w="31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589" name="Rectangle 588">
            <a:extLst>
              <a:ext uri="{FF2B5EF4-FFF2-40B4-BE49-F238E27FC236}">
                <a16:creationId xmlns:a16="http://schemas.microsoft.com/office/drawing/2014/main" id="{DC98B2D6-5264-4852-828A-4CBC8D633DE8}"/>
              </a:ext>
            </a:extLst>
          </p:cNvPr>
          <p:cNvSpPr/>
          <p:nvPr/>
        </p:nvSpPr>
        <p:spPr bwMode="auto">
          <a:xfrm>
            <a:off x="2355188" y="1269856"/>
            <a:ext cx="639989" cy="639989"/>
          </a:xfrm>
          <a:prstGeom prst="rect">
            <a:avLst/>
          </a:prstGeom>
          <a:solidFill>
            <a:schemeClr val="bg1">
              <a:alpha val="80000"/>
            </a:schemeClr>
          </a:solidFill>
          <a:ln w="3175">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590" name="Rectangle 589">
            <a:extLst>
              <a:ext uri="{FF2B5EF4-FFF2-40B4-BE49-F238E27FC236}">
                <a16:creationId xmlns:a16="http://schemas.microsoft.com/office/drawing/2014/main" id="{77FB5679-6E25-4250-9793-9E5D39830355}"/>
              </a:ext>
            </a:extLst>
          </p:cNvPr>
          <p:cNvSpPr/>
          <p:nvPr/>
        </p:nvSpPr>
        <p:spPr bwMode="auto">
          <a:xfrm>
            <a:off x="3057725" y="1269856"/>
            <a:ext cx="639989" cy="639989"/>
          </a:xfrm>
          <a:prstGeom prst="rect">
            <a:avLst/>
          </a:prstGeom>
          <a:solidFill>
            <a:schemeClr val="bg1">
              <a:alpha val="80000"/>
            </a:schemeClr>
          </a:solidFill>
          <a:ln w="3175">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591" name="Rectangle 590">
            <a:extLst>
              <a:ext uri="{FF2B5EF4-FFF2-40B4-BE49-F238E27FC236}">
                <a16:creationId xmlns:a16="http://schemas.microsoft.com/office/drawing/2014/main" id="{E1BB3353-BF6B-469D-B3F8-1C5DA59F0045}"/>
              </a:ext>
            </a:extLst>
          </p:cNvPr>
          <p:cNvSpPr/>
          <p:nvPr/>
        </p:nvSpPr>
        <p:spPr bwMode="auto">
          <a:xfrm>
            <a:off x="3760262" y="1269856"/>
            <a:ext cx="639989" cy="639989"/>
          </a:xfrm>
          <a:prstGeom prst="rect">
            <a:avLst/>
          </a:prstGeom>
          <a:solidFill>
            <a:schemeClr val="bg1">
              <a:alpha val="80000"/>
            </a:schemeClr>
          </a:solidFill>
          <a:ln w="31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592" name="Rectangle 591">
            <a:extLst>
              <a:ext uri="{FF2B5EF4-FFF2-40B4-BE49-F238E27FC236}">
                <a16:creationId xmlns:a16="http://schemas.microsoft.com/office/drawing/2014/main" id="{21D1784C-AE85-47AD-AA8B-26D35B21873D}"/>
              </a:ext>
            </a:extLst>
          </p:cNvPr>
          <p:cNvSpPr/>
          <p:nvPr/>
        </p:nvSpPr>
        <p:spPr bwMode="auto">
          <a:xfrm>
            <a:off x="4462796" y="1269856"/>
            <a:ext cx="639989" cy="639989"/>
          </a:xfrm>
          <a:prstGeom prst="rect">
            <a:avLst/>
          </a:prstGeom>
          <a:solidFill>
            <a:schemeClr val="bg1">
              <a:alpha val="80000"/>
            </a:schemeClr>
          </a:solidFill>
          <a:ln w="31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593" name="Rectangle 592">
            <a:extLst>
              <a:ext uri="{FF2B5EF4-FFF2-40B4-BE49-F238E27FC236}">
                <a16:creationId xmlns:a16="http://schemas.microsoft.com/office/drawing/2014/main" id="{0FB5C447-AEEC-4C7F-9E14-4984BBFC8C61}"/>
              </a:ext>
            </a:extLst>
          </p:cNvPr>
          <p:cNvSpPr/>
          <p:nvPr/>
        </p:nvSpPr>
        <p:spPr bwMode="auto">
          <a:xfrm>
            <a:off x="5165333" y="1269856"/>
            <a:ext cx="639989" cy="639989"/>
          </a:xfrm>
          <a:prstGeom prst="rect">
            <a:avLst/>
          </a:prstGeom>
          <a:solidFill>
            <a:schemeClr val="bg1">
              <a:alpha val="80000"/>
            </a:schemeClr>
          </a:solidFill>
          <a:ln w="31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594" name="Rectangle 593">
            <a:extLst>
              <a:ext uri="{FF2B5EF4-FFF2-40B4-BE49-F238E27FC236}">
                <a16:creationId xmlns:a16="http://schemas.microsoft.com/office/drawing/2014/main" id="{47CA689B-34E8-4C0B-878F-73425005ACB3}"/>
              </a:ext>
            </a:extLst>
          </p:cNvPr>
          <p:cNvSpPr/>
          <p:nvPr/>
        </p:nvSpPr>
        <p:spPr bwMode="auto">
          <a:xfrm>
            <a:off x="5867870" y="1269856"/>
            <a:ext cx="639989" cy="639989"/>
          </a:xfrm>
          <a:prstGeom prst="rect">
            <a:avLst/>
          </a:prstGeom>
          <a:solidFill>
            <a:schemeClr val="bg1">
              <a:alpha val="80000"/>
            </a:schemeClr>
          </a:solidFill>
          <a:ln w="31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595" name="Rectangle 594">
            <a:extLst>
              <a:ext uri="{FF2B5EF4-FFF2-40B4-BE49-F238E27FC236}">
                <a16:creationId xmlns:a16="http://schemas.microsoft.com/office/drawing/2014/main" id="{DFB0E4A7-ED73-4007-B43B-840C9DC72CA8}"/>
              </a:ext>
            </a:extLst>
          </p:cNvPr>
          <p:cNvSpPr/>
          <p:nvPr/>
        </p:nvSpPr>
        <p:spPr bwMode="auto">
          <a:xfrm>
            <a:off x="6570405" y="1269856"/>
            <a:ext cx="639989" cy="639989"/>
          </a:xfrm>
          <a:prstGeom prst="rect">
            <a:avLst/>
          </a:prstGeom>
          <a:solidFill>
            <a:schemeClr val="bg1">
              <a:alpha val="80000"/>
            </a:schemeClr>
          </a:solidFill>
          <a:ln w="3175">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596" name="Rectangle 595">
            <a:extLst>
              <a:ext uri="{FF2B5EF4-FFF2-40B4-BE49-F238E27FC236}">
                <a16:creationId xmlns:a16="http://schemas.microsoft.com/office/drawing/2014/main" id="{862AC3CA-565A-4D00-8812-6BC3FA3F43AD}"/>
              </a:ext>
            </a:extLst>
          </p:cNvPr>
          <p:cNvSpPr/>
          <p:nvPr/>
        </p:nvSpPr>
        <p:spPr bwMode="auto">
          <a:xfrm>
            <a:off x="7272942" y="1269856"/>
            <a:ext cx="639989" cy="639989"/>
          </a:xfrm>
          <a:prstGeom prst="rect">
            <a:avLst/>
          </a:prstGeom>
          <a:solidFill>
            <a:schemeClr val="bg1">
              <a:alpha val="80000"/>
            </a:schemeClr>
          </a:solidFill>
          <a:ln w="31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597" name="Rectangle 596">
            <a:extLst>
              <a:ext uri="{FF2B5EF4-FFF2-40B4-BE49-F238E27FC236}">
                <a16:creationId xmlns:a16="http://schemas.microsoft.com/office/drawing/2014/main" id="{B86843DF-5A4A-4189-AFCF-61C1A4DE2756}"/>
              </a:ext>
            </a:extLst>
          </p:cNvPr>
          <p:cNvSpPr/>
          <p:nvPr/>
        </p:nvSpPr>
        <p:spPr bwMode="auto">
          <a:xfrm>
            <a:off x="7975478" y="1269856"/>
            <a:ext cx="639989" cy="639989"/>
          </a:xfrm>
          <a:prstGeom prst="rect">
            <a:avLst/>
          </a:prstGeom>
          <a:solidFill>
            <a:schemeClr val="bg1">
              <a:alpha val="80000"/>
            </a:schemeClr>
          </a:solidFill>
          <a:ln w="31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598" name="Rectangle 597">
            <a:extLst>
              <a:ext uri="{FF2B5EF4-FFF2-40B4-BE49-F238E27FC236}">
                <a16:creationId xmlns:a16="http://schemas.microsoft.com/office/drawing/2014/main" id="{BE68BC11-A277-4D68-B894-6FC6DE413F9A}"/>
              </a:ext>
            </a:extLst>
          </p:cNvPr>
          <p:cNvSpPr/>
          <p:nvPr/>
        </p:nvSpPr>
        <p:spPr bwMode="auto">
          <a:xfrm>
            <a:off x="8678013" y="1269856"/>
            <a:ext cx="639989" cy="639989"/>
          </a:xfrm>
          <a:prstGeom prst="rect">
            <a:avLst/>
          </a:prstGeom>
          <a:solidFill>
            <a:schemeClr val="bg1">
              <a:alpha val="80000"/>
            </a:schemeClr>
          </a:solidFill>
          <a:ln w="31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599" name="Rectangle 598">
            <a:extLst>
              <a:ext uri="{FF2B5EF4-FFF2-40B4-BE49-F238E27FC236}">
                <a16:creationId xmlns:a16="http://schemas.microsoft.com/office/drawing/2014/main" id="{0892AEF1-AF1C-43CA-B039-79040824EEA8}"/>
              </a:ext>
            </a:extLst>
          </p:cNvPr>
          <p:cNvSpPr/>
          <p:nvPr/>
        </p:nvSpPr>
        <p:spPr bwMode="auto">
          <a:xfrm>
            <a:off x="9380550" y="1269856"/>
            <a:ext cx="639989" cy="639989"/>
          </a:xfrm>
          <a:prstGeom prst="rect">
            <a:avLst/>
          </a:prstGeom>
          <a:solidFill>
            <a:schemeClr val="bg1">
              <a:alpha val="80000"/>
            </a:schemeClr>
          </a:solidFill>
          <a:ln w="31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600" name="Rectangle 599">
            <a:extLst>
              <a:ext uri="{FF2B5EF4-FFF2-40B4-BE49-F238E27FC236}">
                <a16:creationId xmlns:a16="http://schemas.microsoft.com/office/drawing/2014/main" id="{50FA9926-AD7A-4FFE-A697-1B223EE10535}"/>
              </a:ext>
            </a:extLst>
          </p:cNvPr>
          <p:cNvSpPr/>
          <p:nvPr/>
        </p:nvSpPr>
        <p:spPr bwMode="auto">
          <a:xfrm>
            <a:off x="10083087" y="1269856"/>
            <a:ext cx="639989" cy="639989"/>
          </a:xfrm>
          <a:prstGeom prst="rect">
            <a:avLst/>
          </a:prstGeom>
          <a:solidFill>
            <a:schemeClr val="bg1">
              <a:alpha val="80000"/>
            </a:schemeClr>
          </a:solidFill>
          <a:ln w="31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601" name="Rectangle 600">
            <a:extLst>
              <a:ext uri="{FF2B5EF4-FFF2-40B4-BE49-F238E27FC236}">
                <a16:creationId xmlns:a16="http://schemas.microsoft.com/office/drawing/2014/main" id="{21D433B4-6502-4090-937E-04C01692350D}"/>
              </a:ext>
            </a:extLst>
          </p:cNvPr>
          <p:cNvSpPr/>
          <p:nvPr/>
        </p:nvSpPr>
        <p:spPr bwMode="auto">
          <a:xfrm>
            <a:off x="10785622" y="1269856"/>
            <a:ext cx="639989" cy="639989"/>
          </a:xfrm>
          <a:prstGeom prst="rect">
            <a:avLst/>
          </a:prstGeom>
          <a:solidFill>
            <a:schemeClr val="bg1">
              <a:alpha val="80000"/>
            </a:schemeClr>
          </a:solidFill>
          <a:ln w="31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602" name="Rectangle 601">
            <a:extLst>
              <a:ext uri="{FF2B5EF4-FFF2-40B4-BE49-F238E27FC236}">
                <a16:creationId xmlns:a16="http://schemas.microsoft.com/office/drawing/2014/main" id="{2D08FA59-13FA-421E-A7E3-398314FE69DA}"/>
              </a:ext>
            </a:extLst>
          </p:cNvPr>
          <p:cNvSpPr/>
          <p:nvPr/>
        </p:nvSpPr>
        <p:spPr bwMode="auto">
          <a:xfrm>
            <a:off x="11488155" y="1269856"/>
            <a:ext cx="639989" cy="639989"/>
          </a:xfrm>
          <a:prstGeom prst="rect">
            <a:avLst/>
          </a:prstGeom>
          <a:solidFill>
            <a:schemeClr val="bg1">
              <a:alpha val="80000"/>
            </a:schemeClr>
          </a:solidFill>
          <a:ln w="31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521" name="Rectangle 2520">
            <a:extLst>
              <a:ext uri="{FF2B5EF4-FFF2-40B4-BE49-F238E27FC236}">
                <a16:creationId xmlns:a16="http://schemas.microsoft.com/office/drawing/2014/main" id="{210A542C-C33D-45CB-94EA-0871F080E84F}"/>
              </a:ext>
            </a:extLst>
          </p:cNvPr>
          <p:cNvSpPr/>
          <p:nvPr/>
        </p:nvSpPr>
        <p:spPr bwMode="auto">
          <a:xfrm>
            <a:off x="247580" y="454443"/>
            <a:ext cx="639989" cy="639989"/>
          </a:xfrm>
          <a:prstGeom prst="rect">
            <a:avLst/>
          </a:prstGeom>
          <a:solidFill>
            <a:schemeClr val="bg1">
              <a:alpha val="80000"/>
            </a:schemeClr>
          </a:solidFill>
          <a:ln w="31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570" name="Rectangle 569">
            <a:extLst>
              <a:ext uri="{FF2B5EF4-FFF2-40B4-BE49-F238E27FC236}">
                <a16:creationId xmlns:a16="http://schemas.microsoft.com/office/drawing/2014/main" id="{A438379C-3AC3-4F7F-8EDF-52FBC7D7C16D}"/>
              </a:ext>
            </a:extLst>
          </p:cNvPr>
          <p:cNvSpPr/>
          <p:nvPr/>
        </p:nvSpPr>
        <p:spPr bwMode="auto">
          <a:xfrm>
            <a:off x="950116" y="454443"/>
            <a:ext cx="639989" cy="639989"/>
          </a:xfrm>
          <a:prstGeom prst="rect">
            <a:avLst/>
          </a:prstGeom>
          <a:solidFill>
            <a:schemeClr val="bg1">
              <a:alpha val="80000"/>
            </a:schemeClr>
          </a:solidFill>
          <a:ln w="31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571" name="Rectangle 570">
            <a:extLst>
              <a:ext uri="{FF2B5EF4-FFF2-40B4-BE49-F238E27FC236}">
                <a16:creationId xmlns:a16="http://schemas.microsoft.com/office/drawing/2014/main" id="{0135211D-F3C8-459A-9C44-BF5E4F848AF5}"/>
              </a:ext>
            </a:extLst>
          </p:cNvPr>
          <p:cNvSpPr/>
          <p:nvPr/>
        </p:nvSpPr>
        <p:spPr bwMode="auto">
          <a:xfrm>
            <a:off x="1652653" y="454443"/>
            <a:ext cx="639989" cy="639989"/>
          </a:xfrm>
          <a:prstGeom prst="rect">
            <a:avLst/>
          </a:prstGeom>
          <a:solidFill>
            <a:schemeClr val="bg1">
              <a:alpha val="80000"/>
            </a:schemeClr>
          </a:solidFill>
          <a:ln w="31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572" name="Rectangle 571">
            <a:extLst>
              <a:ext uri="{FF2B5EF4-FFF2-40B4-BE49-F238E27FC236}">
                <a16:creationId xmlns:a16="http://schemas.microsoft.com/office/drawing/2014/main" id="{C11BA55F-37B5-4554-BB90-1F4ADC00C714}"/>
              </a:ext>
            </a:extLst>
          </p:cNvPr>
          <p:cNvSpPr/>
          <p:nvPr/>
        </p:nvSpPr>
        <p:spPr bwMode="auto">
          <a:xfrm>
            <a:off x="2355188" y="454443"/>
            <a:ext cx="639989" cy="639989"/>
          </a:xfrm>
          <a:prstGeom prst="rect">
            <a:avLst/>
          </a:prstGeom>
          <a:solidFill>
            <a:schemeClr val="bg1">
              <a:alpha val="80000"/>
            </a:schemeClr>
          </a:solidFill>
          <a:ln w="3175">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573" name="Rectangle 572">
            <a:extLst>
              <a:ext uri="{FF2B5EF4-FFF2-40B4-BE49-F238E27FC236}">
                <a16:creationId xmlns:a16="http://schemas.microsoft.com/office/drawing/2014/main" id="{CD1C1EBE-A041-415C-8BA9-D5BF5BB6BB74}"/>
              </a:ext>
            </a:extLst>
          </p:cNvPr>
          <p:cNvSpPr/>
          <p:nvPr/>
        </p:nvSpPr>
        <p:spPr bwMode="auto">
          <a:xfrm>
            <a:off x="3057725" y="454443"/>
            <a:ext cx="639989" cy="639989"/>
          </a:xfrm>
          <a:prstGeom prst="rect">
            <a:avLst/>
          </a:prstGeom>
          <a:solidFill>
            <a:schemeClr val="bg1">
              <a:alpha val="80000"/>
            </a:schemeClr>
          </a:solidFill>
          <a:ln w="3175">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574" name="Rectangle 573">
            <a:extLst>
              <a:ext uri="{FF2B5EF4-FFF2-40B4-BE49-F238E27FC236}">
                <a16:creationId xmlns:a16="http://schemas.microsoft.com/office/drawing/2014/main" id="{24FE2B3C-7D61-420D-8316-95B9E4D685EA}"/>
              </a:ext>
            </a:extLst>
          </p:cNvPr>
          <p:cNvSpPr/>
          <p:nvPr/>
        </p:nvSpPr>
        <p:spPr bwMode="auto">
          <a:xfrm>
            <a:off x="3760262" y="454443"/>
            <a:ext cx="639989" cy="639989"/>
          </a:xfrm>
          <a:prstGeom prst="rect">
            <a:avLst/>
          </a:prstGeom>
          <a:solidFill>
            <a:schemeClr val="bg1">
              <a:alpha val="80000"/>
            </a:schemeClr>
          </a:solidFill>
          <a:ln w="31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575" name="Rectangle 574">
            <a:extLst>
              <a:ext uri="{FF2B5EF4-FFF2-40B4-BE49-F238E27FC236}">
                <a16:creationId xmlns:a16="http://schemas.microsoft.com/office/drawing/2014/main" id="{B93F42FE-0E14-4356-80A4-C9373C361A72}"/>
              </a:ext>
            </a:extLst>
          </p:cNvPr>
          <p:cNvSpPr/>
          <p:nvPr/>
        </p:nvSpPr>
        <p:spPr bwMode="auto">
          <a:xfrm>
            <a:off x="4462796" y="454443"/>
            <a:ext cx="639989" cy="639989"/>
          </a:xfrm>
          <a:prstGeom prst="rect">
            <a:avLst/>
          </a:prstGeom>
          <a:solidFill>
            <a:schemeClr val="bg1">
              <a:alpha val="80000"/>
            </a:schemeClr>
          </a:solidFill>
          <a:ln w="31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577" name="Rectangle 576">
            <a:extLst>
              <a:ext uri="{FF2B5EF4-FFF2-40B4-BE49-F238E27FC236}">
                <a16:creationId xmlns:a16="http://schemas.microsoft.com/office/drawing/2014/main" id="{525B1AAD-83BE-4CC2-B94A-0B9EE77B0FAA}"/>
              </a:ext>
            </a:extLst>
          </p:cNvPr>
          <p:cNvSpPr/>
          <p:nvPr/>
        </p:nvSpPr>
        <p:spPr bwMode="auto">
          <a:xfrm>
            <a:off x="5867870" y="454443"/>
            <a:ext cx="639989" cy="639989"/>
          </a:xfrm>
          <a:prstGeom prst="rect">
            <a:avLst/>
          </a:prstGeom>
          <a:solidFill>
            <a:schemeClr val="bg1">
              <a:alpha val="80000"/>
            </a:schemeClr>
          </a:solidFill>
          <a:ln w="31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578" name="Rectangle 577">
            <a:extLst>
              <a:ext uri="{FF2B5EF4-FFF2-40B4-BE49-F238E27FC236}">
                <a16:creationId xmlns:a16="http://schemas.microsoft.com/office/drawing/2014/main" id="{07041DAD-AA07-4BAD-9697-A3EC9A423433}"/>
              </a:ext>
            </a:extLst>
          </p:cNvPr>
          <p:cNvSpPr/>
          <p:nvPr/>
        </p:nvSpPr>
        <p:spPr bwMode="auto">
          <a:xfrm>
            <a:off x="6570405" y="454443"/>
            <a:ext cx="639989" cy="639989"/>
          </a:xfrm>
          <a:prstGeom prst="rect">
            <a:avLst/>
          </a:prstGeom>
          <a:solidFill>
            <a:schemeClr val="bg1">
              <a:alpha val="80000"/>
            </a:schemeClr>
          </a:solidFill>
          <a:ln w="31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579" name="Rectangle 578">
            <a:extLst>
              <a:ext uri="{FF2B5EF4-FFF2-40B4-BE49-F238E27FC236}">
                <a16:creationId xmlns:a16="http://schemas.microsoft.com/office/drawing/2014/main" id="{50E92569-3906-4D0F-8391-F3F5F341038C}"/>
              </a:ext>
            </a:extLst>
          </p:cNvPr>
          <p:cNvSpPr/>
          <p:nvPr/>
        </p:nvSpPr>
        <p:spPr bwMode="auto">
          <a:xfrm>
            <a:off x="7272942" y="454443"/>
            <a:ext cx="639989" cy="639989"/>
          </a:xfrm>
          <a:prstGeom prst="rect">
            <a:avLst/>
          </a:prstGeom>
          <a:solidFill>
            <a:schemeClr val="bg1">
              <a:alpha val="80000"/>
            </a:schemeClr>
          </a:solidFill>
          <a:ln w="31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580" name="Rectangle 579">
            <a:extLst>
              <a:ext uri="{FF2B5EF4-FFF2-40B4-BE49-F238E27FC236}">
                <a16:creationId xmlns:a16="http://schemas.microsoft.com/office/drawing/2014/main" id="{EC293E24-311B-4743-ADE3-5B01384AD4EA}"/>
              </a:ext>
            </a:extLst>
          </p:cNvPr>
          <p:cNvSpPr/>
          <p:nvPr/>
        </p:nvSpPr>
        <p:spPr bwMode="auto">
          <a:xfrm>
            <a:off x="7975478" y="454443"/>
            <a:ext cx="639989" cy="639989"/>
          </a:xfrm>
          <a:prstGeom prst="rect">
            <a:avLst/>
          </a:prstGeom>
          <a:solidFill>
            <a:schemeClr val="bg1">
              <a:alpha val="80000"/>
            </a:schemeClr>
          </a:solidFill>
          <a:ln w="31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584" name="Rectangle 583">
            <a:extLst>
              <a:ext uri="{FF2B5EF4-FFF2-40B4-BE49-F238E27FC236}">
                <a16:creationId xmlns:a16="http://schemas.microsoft.com/office/drawing/2014/main" id="{9491415B-377D-4467-A84D-16CC56B11F31}"/>
              </a:ext>
            </a:extLst>
          </p:cNvPr>
          <p:cNvSpPr/>
          <p:nvPr/>
        </p:nvSpPr>
        <p:spPr bwMode="auto">
          <a:xfrm>
            <a:off x="10785622" y="454443"/>
            <a:ext cx="639989" cy="639989"/>
          </a:xfrm>
          <a:prstGeom prst="rect">
            <a:avLst/>
          </a:prstGeom>
          <a:solidFill>
            <a:schemeClr val="bg1">
              <a:alpha val="80000"/>
            </a:schemeClr>
          </a:solidFill>
          <a:ln w="31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581" name="Rectangle 580">
            <a:extLst>
              <a:ext uri="{FF2B5EF4-FFF2-40B4-BE49-F238E27FC236}">
                <a16:creationId xmlns:a16="http://schemas.microsoft.com/office/drawing/2014/main" id="{15E3F98E-BEB9-46A7-A5B3-FF024E9FB220}"/>
              </a:ext>
            </a:extLst>
          </p:cNvPr>
          <p:cNvSpPr/>
          <p:nvPr/>
        </p:nvSpPr>
        <p:spPr bwMode="auto">
          <a:xfrm>
            <a:off x="8678013" y="454443"/>
            <a:ext cx="639989" cy="639989"/>
          </a:xfrm>
          <a:prstGeom prst="rect">
            <a:avLst/>
          </a:prstGeom>
          <a:solidFill>
            <a:schemeClr val="bg1">
              <a:alpha val="80000"/>
            </a:schemeClr>
          </a:solidFill>
          <a:ln w="31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576" name="Rectangle 575">
            <a:extLst>
              <a:ext uri="{FF2B5EF4-FFF2-40B4-BE49-F238E27FC236}">
                <a16:creationId xmlns:a16="http://schemas.microsoft.com/office/drawing/2014/main" id="{ADACC26B-E871-4128-A918-B6F3E5C59A62}"/>
              </a:ext>
            </a:extLst>
          </p:cNvPr>
          <p:cNvSpPr/>
          <p:nvPr/>
        </p:nvSpPr>
        <p:spPr bwMode="auto">
          <a:xfrm>
            <a:off x="5165333" y="454443"/>
            <a:ext cx="639989" cy="639989"/>
          </a:xfrm>
          <a:prstGeom prst="rect">
            <a:avLst/>
          </a:prstGeom>
          <a:solidFill>
            <a:schemeClr val="bg1">
              <a:alpha val="80000"/>
            </a:schemeClr>
          </a:solidFill>
          <a:ln w="31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582" name="Rectangle 581">
            <a:extLst>
              <a:ext uri="{FF2B5EF4-FFF2-40B4-BE49-F238E27FC236}">
                <a16:creationId xmlns:a16="http://schemas.microsoft.com/office/drawing/2014/main" id="{B782FCA3-4C15-49E6-BB31-C3F89D8B2699}"/>
              </a:ext>
            </a:extLst>
          </p:cNvPr>
          <p:cNvSpPr/>
          <p:nvPr/>
        </p:nvSpPr>
        <p:spPr bwMode="auto">
          <a:xfrm>
            <a:off x="9380550" y="454443"/>
            <a:ext cx="639989" cy="639989"/>
          </a:xfrm>
          <a:prstGeom prst="rect">
            <a:avLst/>
          </a:prstGeom>
          <a:solidFill>
            <a:schemeClr val="bg1">
              <a:alpha val="80000"/>
            </a:schemeClr>
          </a:solidFill>
          <a:ln w="31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583" name="Rectangle 582">
            <a:extLst>
              <a:ext uri="{FF2B5EF4-FFF2-40B4-BE49-F238E27FC236}">
                <a16:creationId xmlns:a16="http://schemas.microsoft.com/office/drawing/2014/main" id="{ACA24134-9D0D-4343-946B-B9F66A427799}"/>
              </a:ext>
            </a:extLst>
          </p:cNvPr>
          <p:cNvSpPr/>
          <p:nvPr/>
        </p:nvSpPr>
        <p:spPr bwMode="auto">
          <a:xfrm>
            <a:off x="10083087" y="454443"/>
            <a:ext cx="639989" cy="639989"/>
          </a:xfrm>
          <a:prstGeom prst="rect">
            <a:avLst/>
          </a:prstGeom>
          <a:solidFill>
            <a:schemeClr val="bg1">
              <a:alpha val="80000"/>
            </a:schemeClr>
          </a:solidFill>
          <a:ln w="31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585" name="Rectangle 584">
            <a:extLst>
              <a:ext uri="{FF2B5EF4-FFF2-40B4-BE49-F238E27FC236}">
                <a16:creationId xmlns:a16="http://schemas.microsoft.com/office/drawing/2014/main" id="{AAF752AD-7293-45EA-AF4B-BBE04FBAA0D8}"/>
              </a:ext>
            </a:extLst>
          </p:cNvPr>
          <p:cNvSpPr/>
          <p:nvPr/>
        </p:nvSpPr>
        <p:spPr bwMode="auto">
          <a:xfrm>
            <a:off x="11488155" y="454443"/>
            <a:ext cx="639989" cy="639989"/>
          </a:xfrm>
          <a:prstGeom prst="rect">
            <a:avLst/>
          </a:prstGeom>
          <a:solidFill>
            <a:schemeClr val="bg1">
              <a:alpha val="80000"/>
            </a:schemeClr>
          </a:solidFill>
          <a:ln w="31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262" name="Rectangle 2261" descr="https://media.licdn.com/media/p/4/000/1ac/035/16bcdf2.png">
            <a:extLst>
              <a:ext uri="{FF2B5EF4-FFF2-40B4-BE49-F238E27FC236}">
                <a16:creationId xmlns:a16="http://schemas.microsoft.com/office/drawing/2014/main" id="{F8370386-E116-4648-8A3C-A2C7C0B2990B}"/>
              </a:ext>
            </a:extLst>
          </p:cNvPr>
          <p:cNvSpPr>
            <a:spLocks noChangeAspect="1"/>
          </p:cNvSpPr>
          <p:nvPr/>
        </p:nvSpPr>
        <p:spPr>
          <a:xfrm>
            <a:off x="972972" y="459060"/>
            <a:ext cx="594276" cy="594276"/>
          </a:xfrm>
          <a:prstGeom prst="rect">
            <a:avLst/>
          </a:prstGeom>
          <a:blipFill>
            <a:blip r:embed="rId3"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a:fillRect t="33333" b="33333"/>
            </a:stretch>
          </a:blipFill>
          <a:ln>
            <a:noFill/>
          </a:ln>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2264" name="Rectangle 2263" descr="File:Liebherr-Logo.svg">
            <a:extLst>
              <a:ext uri="{FF2B5EF4-FFF2-40B4-BE49-F238E27FC236}">
                <a16:creationId xmlns:a16="http://schemas.microsoft.com/office/drawing/2014/main" id="{35945E1E-45F4-4994-8300-9BD0B6BEE119}"/>
              </a:ext>
            </a:extLst>
          </p:cNvPr>
          <p:cNvSpPr>
            <a:spLocks noChangeAspect="1"/>
          </p:cNvSpPr>
          <p:nvPr/>
        </p:nvSpPr>
        <p:spPr>
          <a:xfrm>
            <a:off x="1675508" y="459060"/>
            <a:ext cx="594276" cy="594276"/>
          </a:xfrm>
          <a:prstGeom prst="rect">
            <a:avLst/>
          </a:prstGeom>
          <a:blipFill>
            <a:blip r:embed="rId4" cstate="screen">
              <a:extLst>
                <a:ext uri="{28A0092B-C50C-407E-A947-70E740481C1C}">
                  <a14:useLocalDpi xmlns:a14="http://schemas.microsoft.com/office/drawing/2010/main"/>
                </a:ext>
              </a:extLst>
            </a:blip>
            <a:srcRect/>
            <a:stretch>
              <a:fillRect t="42963" b="42963"/>
            </a:stretch>
          </a:blipFill>
          <a:ln>
            <a:noFill/>
          </a:ln>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2266" name="Rectangle 2265" descr="http://pngimg.com/upload/car_logo_PNG1641.png">
            <a:extLst>
              <a:ext uri="{FF2B5EF4-FFF2-40B4-BE49-F238E27FC236}">
                <a16:creationId xmlns:a16="http://schemas.microsoft.com/office/drawing/2014/main" id="{69B4FC21-5D61-4CA5-A961-84FF90560CF4}"/>
              </a:ext>
            </a:extLst>
          </p:cNvPr>
          <p:cNvSpPr>
            <a:spLocks noChangeAspect="1"/>
          </p:cNvSpPr>
          <p:nvPr/>
        </p:nvSpPr>
        <p:spPr>
          <a:xfrm>
            <a:off x="2378045" y="459060"/>
            <a:ext cx="594276" cy="594276"/>
          </a:xfrm>
          <a:prstGeom prst="rect">
            <a:avLst/>
          </a:prstGeom>
          <a:blipFill>
            <a:blip r:embed="rId5" cstate="screen">
              <a:extLst>
                <a:ext uri="{28A0092B-C50C-407E-A947-70E740481C1C}">
                  <a14:useLocalDpi xmlns:a14="http://schemas.microsoft.com/office/drawing/2010/main"/>
                </a:ext>
              </a:extLst>
            </a:blip>
            <a:srcRect/>
            <a:stretch>
              <a:fillRect l="9853" t="9853" r="9853" b="9853"/>
            </a:stretch>
          </a:blipFill>
          <a:ln>
            <a:noFill/>
          </a:ln>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2268" name="Rectangle 2267" descr="http://d255vb63773d25.cloudfront.net/~/media/ims/logos/indianapolis-motor-speedway.png?vs=1&amp;d=20140326T155020">
            <a:extLst>
              <a:ext uri="{FF2B5EF4-FFF2-40B4-BE49-F238E27FC236}">
                <a16:creationId xmlns:a16="http://schemas.microsoft.com/office/drawing/2014/main" id="{7897E3EC-19A8-443F-B87E-F089BEFA0B5B}"/>
              </a:ext>
            </a:extLst>
          </p:cNvPr>
          <p:cNvSpPr>
            <a:spLocks noChangeAspect="1"/>
          </p:cNvSpPr>
          <p:nvPr/>
        </p:nvSpPr>
        <p:spPr>
          <a:xfrm>
            <a:off x="3080581" y="459060"/>
            <a:ext cx="594276" cy="594276"/>
          </a:xfrm>
          <a:prstGeom prst="rect">
            <a:avLst/>
          </a:prstGeom>
          <a:blipFill>
            <a:blip r:embed="rId6" cstate="screen">
              <a:extLst>
                <a:ext uri="{28A0092B-C50C-407E-A947-70E740481C1C}">
                  <a14:useLocalDpi xmlns:a14="http://schemas.microsoft.com/office/drawing/2010/main"/>
                </a:ext>
              </a:extLst>
            </a:blip>
            <a:srcRect/>
            <a:stretch>
              <a:fillRect t="24676" b="24676"/>
            </a:stretch>
          </a:blipFill>
          <a:ln>
            <a:noFill/>
          </a:ln>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2270" name="Rectangle 2269">
            <a:extLst>
              <a:ext uri="{FF2B5EF4-FFF2-40B4-BE49-F238E27FC236}">
                <a16:creationId xmlns:a16="http://schemas.microsoft.com/office/drawing/2014/main" id="{24C9B328-6D94-459B-95E3-1CFE543F60FA}"/>
              </a:ext>
            </a:extLst>
          </p:cNvPr>
          <p:cNvSpPr>
            <a:spLocks noChangeAspect="1"/>
          </p:cNvSpPr>
          <p:nvPr/>
        </p:nvSpPr>
        <p:spPr>
          <a:xfrm>
            <a:off x="3783117" y="459060"/>
            <a:ext cx="594276" cy="594276"/>
          </a:xfrm>
          <a:prstGeom prst="rect">
            <a:avLst/>
          </a:prstGeom>
          <a:blipFill>
            <a:blip r:embed="rId7" cstate="screen">
              <a:extLst>
                <a:ext uri="{28A0092B-C50C-407E-A947-70E740481C1C}">
                  <a14:useLocalDpi xmlns:a14="http://schemas.microsoft.com/office/drawing/2010/main"/>
                </a:ext>
              </a:extLst>
            </a:blip>
            <a:srcRect/>
            <a:stretch>
              <a:fillRect t="40244" b="40244"/>
            </a:stretch>
          </a:blipFill>
          <a:ln>
            <a:noFill/>
          </a:ln>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2272" name="Rectangle 2271">
            <a:extLst>
              <a:ext uri="{FF2B5EF4-FFF2-40B4-BE49-F238E27FC236}">
                <a16:creationId xmlns:a16="http://schemas.microsoft.com/office/drawing/2014/main" id="{52B4DEF2-C407-41D0-AC78-8391567EB521}"/>
              </a:ext>
            </a:extLst>
          </p:cNvPr>
          <p:cNvSpPr>
            <a:spLocks noChangeAspect="1"/>
          </p:cNvSpPr>
          <p:nvPr/>
        </p:nvSpPr>
        <p:spPr>
          <a:xfrm>
            <a:off x="4485653" y="459060"/>
            <a:ext cx="594276" cy="594276"/>
          </a:xfrm>
          <a:prstGeom prst="rect">
            <a:avLst/>
          </a:prstGeom>
          <a:blipFill>
            <a:blip r:embed="rId8" cstate="screen">
              <a:extLst>
                <a:ext uri="{28A0092B-C50C-407E-A947-70E740481C1C}">
                  <a14:useLocalDpi xmlns:a14="http://schemas.microsoft.com/office/drawing/2010/main"/>
                </a:ext>
              </a:extLst>
            </a:blip>
            <a:srcRect/>
            <a:stretch>
              <a:fillRect t="41567" b="41567"/>
            </a:stretch>
          </a:blipFill>
          <a:ln>
            <a:noFill/>
          </a:ln>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2274" name="Rectangle 2273" descr="https://fathym.com/wp-content/uploads/2017/04/Fathym-Logo-Black-01.jpg">
            <a:extLst>
              <a:ext uri="{FF2B5EF4-FFF2-40B4-BE49-F238E27FC236}">
                <a16:creationId xmlns:a16="http://schemas.microsoft.com/office/drawing/2014/main" id="{2708C3D4-5A53-4701-887B-A8FF8B24037C}"/>
              </a:ext>
            </a:extLst>
          </p:cNvPr>
          <p:cNvSpPr>
            <a:spLocks noChangeAspect="1"/>
          </p:cNvSpPr>
          <p:nvPr/>
        </p:nvSpPr>
        <p:spPr>
          <a:xfrm>
            <a:off x="5188189" y="459060"/>
            <a:ext cx="594276" cy="594276"/>
          </a:xfrm>
          <a:prstGeom prst="rect">
            <a:avLst/>
          </a:prstGeom>
          <a:blipFill rotWithShape="1">
            <a:blip r:embed="rId9"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a:fillRect t="25301" b="25301"/>
            </a:stretch>
          </a:blipFill>
          <a:ln>
            <a:noFill/>
          </a:ln>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2276" name="Rectangle 2275" descr="https://upload.wikimedia.org/wikipedia/en/thumb/d/dd/Schneider_Electric.svg/1024px-Schneider_Electric.svg.png">
            <a:extLst>
              <a:ext uri="{FF2B5EF4-FFF2-40B4-BE49-F238E27FC236}">
                <a16:creationId xmlns:a16="http://schemas.microsoft.com/office/drawing/2014/main" id="{F8D5A17D-9060-4FCC-9F7C-83669CC5A4D2}"/>
              </a:ext>
            </a:extLst>
          </p:cNvPr>
          <p:cNvSpPr>
            <a:spLocks noChangeAspect="1"/>
          </p:cNvSpPr>
          <p:nvPr/>
        </p:nvSpPr>
        <p:spPr>
          <a:xfrm>
            <a:off x="5890725" y="459060"/>
            <a:ext cx="594276" cy="594276"/>
          </a:xfrm>
          <a:prstGeom prst="rect">
            <a:avLst/>
          </a:prstGeom>
          <a:blipFill>
            <a:blip r:embed="rId10" cstate="screen">
              <a:extLst>
                <a:ext uri="{28A0092B-C50C-407E-A947-70E740481C1C}">
                  <a14:useLocalDpi xmlns:a14="http://schemas.microsoft.com/office/drawing/2010/main"/>
                </a:ext>
              </a:extLst>
            </a:blip>
            <a:srcRect/>
            <a:stretch>
              <a:fillRect t="34815" b="34815"/>
            </a:stretch>
          </a:blipFill>
          <a:ln>
            <a:noFill/>
          </a:ln>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2278" name="Rectangle 2277" descr="http://septembermedia.ca/wp-content/uploads/2016/04/nav-canada-logo-thumb.png">
            <a:extLst>
              <a:ext uri="{FF2B5EF4-FFF2-40B4-BE49-F238E27FC236}">
                <a16:creationId xmlns:a16="http://schemas.microsoft.com/office/drawing/2014/main" id="{5F8CD623-8630-45ED-95D8-4393B9A0329D}"/>
              </a:ext>
            </a:extLst>
          </p:cNvPr>
          <p:cNvSpPr>
            <a:spLocks noChangeAspect="1"/>
          </p:cNvSpPr>
          <p:nvPr/>
        </p:nvSpPr>
        <p:spPr>
          <a:xfrm>
            <a:off x="6593262" y="459060"/>
            <a:ext cx="594276" cy="594276"/>
          </a:xfrm>
          <a:prstGeom prst="rect">
            <a:avLst/>
          </a:prstGeom>
          <a:blipFill>
            <a:blip r:embed="rId11" cstate="screen">
              <a:extLst>
                <a:ext uri="{28A0092B-C50C-407E-A947-70E740481C1C}">
                  <a14:useLocalDpi xmlns:a14="http://schemas.microsoft.com/office/drawing/2010/main"/>
                </a:ext>
              </a:extLst>
            </a:blip>
            <a:srcRect/>
            <a:stretch>
              <a:fillRect t="25000" b="25000"/>
            </a:stretch>
          </a:blipFill>
          <a:ln>
            <a:noFill/>
          </a:ln>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2280" name="Rectangle 2279">
            <a:extLst>
              <a:ext uri="{FF2B5EF4-FFF2-40B4-BE49-F238E27FC236}">
                <a16:creationId xmlns:a16="http://schemas.microsoft.com/office/drawing/2014/main" id="{F9682520-3410-4529-BDA7-A18DB0A0474B}"/>
              </a:ext>
            </a:extLst>
          </p:cNvPr>
          <p:cNvSpPr>
            <a:spLocks noChangeAspect="1"/>
          </p:cNvSpPr>
          <p:nvPr/>
        </p:nvSpPr>
        <p:spPr>
          <a:xfrm>
            <a:off x="7295798" y="459060"/>
            <a:ext cx="594276" cy="594276"/>
          </a:xfrm>
          <a:prstGeom prst="rect">
            <a:avLst/>
          </a:prstGeom>
          <a:blipFill>
            <a:blip r:embed="rId12" cstate="email">
              <a:extLst>
                <a:ext uri="{28A0092B-C50C-407E-A947-70E740481C1C}">
                  <a14:useLocalDpi xmlns:a14="http://schemas.microsoft.com/office/drawing/2010/main"/>
                </a:ext>
              </a:extLst>
            </a:blip>
            <a:srcRect/>
            <a:stretch>
              <a:fillRect t="343" b="343"/>
            </a:stretch>
          </a:blipFill>
          <a:ln>
            <a:noFill/>
          </a:ln>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2282" name="Rectangle 2281" descr="Image result for weka logo">
            <a:extLst>
              <a:ext uri="{FF2B5EF4-FFF2-40B4-BE49-F238E27FC236}">
                <a16:creationId xmlns:a16="http://schemas.microsoft.com/office/drawing/2014/main" id="{C00D39FA-DCDE-466B-ABE2-72AFA4F38A2D}"/>
              </a:ext>
            </a:extLst>
          </p:cNvPr>
          <p:cNvSpPr>
            <a:spLocks noChangeAspect="1"/>
          </p:cNvSpPr>
          <p:nvPr/>
        </p:nvSpPr>
        <p:spPr>
          <a:xfrm>
            <a:off x="7998333" y="459060"/>
            <a:ext cx="594276" cy="594276"/>
          </a:xfrm>
          <a:prstGeom prst="rect">
            <a:avLst/>
          </a:prstGeom>
          <a:blipFill>
            <a:blip r:embed="rId13" cstate="screen">
              <a:extLst>
                <a:ext uri="{28A0092B-C50C-407E-A947-70E740481C1C}">
                  <a14:useLocalDpi xmlns:a14="http://schemas.microsoft.com/office/drawing/2010/main"/>
                </a:ext>
              </a:extLst>
            </a:blip>
            <a:srcRect/>
            <a:stretch>
              <a:fillRect l="962" r="962"/>
            </a:stretch>
          </a:blipFill>
          <a:ln>
            <a:noFill/>
          </a:ln>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2284" name="Rectangle 2283" descr="http://gtinsider.com/wp-content/uploads/2016/02/Renault-Nissan-logo.jpg">
            <a:extLst>
              <a:ext uri="{FF2B5EF4-FFF2-40B4-BE49-F238E27FC236}">
                <a16:creationId xmlns:a16="http://schemas.microsoft.com/office/drawing/2014/main" id="{ED814C7A-D715-4D22-8513-4B185D450BE8}"/>
              </a:ext>
            </a:extLst>
          </p:cNvPr>
          <p:cNvSpPr>
            <a:spLocks noChangeAspect="1"/>
          </p:cNvSpPr>
          <p:nvPr/>
        </p:nvSpPr>
        <p:spPr>
          <a:xfrm>
            <a:off x="8700870" y="459060"/>
            <a:ext cx="594276" cy="594276"/>
          </a:xfrm>
          <a:prstGeom prst="rect">
            <a:avLst/>
          </a:prstGeom>
          <a:blipFill>
            <a:blip r:embed="rId14" cstate="screen">
              <a:extLst>
                <a:ext uri="{28A0092B-C50C-407E-A947-70E740481C1C}">
                  <a14:useLocalDpi xmlns:a14="http://schemas.microsoft.com/office/drawing/2010/main"/>
                </a:ext>
              </a:extLst>
            </a:blip>
            <a:srcRect/>
            <a:stretch>
              <a:fillRect t="22388" b="22388"/>
            </a:stretch>
          </a:blipFill>
          <a:ln>
            <a:noFill/>
          </a:ln>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2286" name="Rectangle 2285">
            <a:extLst>
              <a:ext uri="{FF2B5EF4-FFF2-40B4-BE49-F238E27FC236}">
                <a16:creationId xmlns:a16="http://schemas.microsoft.com/office/drawing/2014/main" id="{66C54634-83A1-411C-953F-C262246EBBC6}"/>
              </a:ext>
            </a:extLst>
          </p:cNvPr>
          <p:cNvSpPr>
            <a:spLocks noChangeAspect="1"/>
          </p:cNvSpPr>
          <p:nvPr/>
        </p:nvSpPr>
        <p:spPr>
          <a:xfrm>
            <a:off x="9403406" y="459060"/>
            <a:ext cx="594276" cy="594276"/>
          </a:xfrm>
          <a:prstGeom prst="rect">
            <a:avLst/>
          </a:prstGeom>
          <a:blipFill>
            <a:blip r:embed="rId15" cstate="screen">
              <a:extLst>
                <a:ext uri="{28A0092B-C50C-407E-A947-70E740481C1C}">
                  <a14:useLocalDpi xmlns:a14="http://schemas.microsoft.com/office/drawing/2010/main"/>
                </a:ext>
              </a:extLst>
            </a:blip>
            <a:srcRect/>
            <a:stretch>
              <a:fillRect t="32911" b="32911"/>
            </a:stretch>
          </a:blipFill>
          <a:ln>
            <a:noFill/>
          </a:ln>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2288" name="Rectangle 2287" descr="http://www.eaperkins.com/images/Ford-Oval-Logo-2.5-x-7.jpg">
            <a:extLst>
              <a:ext uri="{FF2B5EF4-FFF2-40B4-BE49-F238E27FC236}">
                <a16:creationId xmlns:a16="http://schemas.microsoft.com/office/drawing/2014/main" id="{1CF14D95-5616-4CAE-B7B7-5BD977C4C63B}"/>
              </a:ext>
            </a:extLst>
          </p:cNvPr>
          <p:cNvSpPr>
            <a:spLocks noChangeAspect="1"/>
          </p:cNvSpPr>
          <p:nvPr/>
        </p:nvSpPr>
        <p:spPr>
          <a:xfrm>
            <a:off x="10105942" y="459060"/>
            <a:ext cx="594276" cy="594276"/>
          </a:xfrm>
          <a:prstGeom prst="rect">
            <a:avLst/>
          </a:prstGeom>
          <a:blipFill>
            <a:blip r:embed="rId16"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a:fillRect t="31100" b="31100"/>
            </a:stretch>
          </a:blipFill>
          <a:ln>
            <a:noFill/>
          </a:ln>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2290" name="Rectangle 2289">
            <a:extLst>
              <a:ext uri="{FF2B5EF4-FFF2-40B4-BE49-F238E27FC236}">
                <a16:creationId xmlns:a16="http://schemas.microsoft.com/office/drawing/2014/main" id="{84ED70DA-CED6-4AAA-9BAE-ED43626ACE54}"/>
              </a:ext>
            </a:extLst>
          </p:cNvPr>
          <p:cNvSpPr>
            <a:spLocks noChangeAspect="1"/>
          </p:cNvSpPr>
          <p:nvPr/>
        </p:nvSpPr>
        <p:spPr>
          <a:xfrm>
            <a:off x="10808479" y="459060"/>
            <a:ext cx="594276" cy="594276"/>
          </a:xfrm>
          <a:prstGeom prst="rect">
            <a:avLst/>
          </a:prstGeom>
          <a:blipFill>
            <a:blip r:embed="rId17" cstate="screen">
              <a:duotone>
                <a:prstClr val="black"/>
                <a:schemeClr val="accent4">
                  <a:tint val="45000"/>
                  <a:satMod val="400000"/>
                </a:schemeClr>
              </a:duotone>
              <a:extLst>
                <a:ext uri="{28A0092B-C50C-407E-A947-70E740481C1C}">
                  <a14:useLocalDpi xmlns:a14="http://schemas.microsoft.com/office/drawing/2010/main"/>
                </a:ext>
              </a:extLst>
            </a:blip>
            <a:srcRect/>
            <a:stretch>
              <a:fillRect t="38000" b="38000"/>
            </a:stretch>
          </a:blipFill>
          <a:ln>
            <a:noFill/>
          </a:ln>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2292" name="Rectangle 2291">
            <a:extLst>
              <a:ext uri="{FF2B5EF4-FFF2-40B4-BE49-F238E27FC236}">
                <a16:creationId xmlns:a16="http://schemas.microsoft.com/office/drawing/2014/main" id="{9861106C-BF02-4B3F-B98F-29B635830F94}"/>
              </a:ext>
            </a:extLst>
          </p:cNvPr>
          <p:cNvSpPr>
            <a:spLocks noChangeAspect="1"/>
          </p:cNvSpPr>
          <p:nvPr/>
        </p:nvSpPr>
        <p:spPr>
          <a:xfrm>
            <a:off x="11511011" y="459060"/>
            <a:ext cx="594276" cy="594276"/>
          </a:xfrm>
          <a:prstGeom prst="rect">
            <a:avLst/>
          </a:prstGeom>
          <a:blipFill>
            <a:blip r:embed="rId18" cstate="screen">
              <a:extLst>
                <a:ext uri="{28A0092B-C50C-407E-A947-70E740481C1C}">
                  <a14:useLocalDpi xmlns:a14="http://schemas.microsoft.com/office/drawing/2010/main"/>
                </a:ext>
              </a:extLst>
            </a:blip>
            <a:srcRect/>
            <a:stretch>
              <a:fillRect/>
            </a:stretch>
          </a:blipFill>
          <a:ln>
            <a:noFill/>
          </a:ln>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2294" name="Rectangle 2293">
            <a:extLst>
              <a:ext uri="{FF2B5EF4-FFF2-40B4-BE49-F238E27FC236}">
                <a16:creationId xmlns:a16="http://schemas.microsoft.com/office/drawing/2014/main" id="{89C35A9B-9C55-43D1-BFA8-99A6414154DE}"/>
              </a:ext>
            </a:extLst>
          </p:cNvPr>
          <p:cNvSpPr>
            <a:spLocks noChangeAspect="1"/>
          </p:cNvSpPr>
          <p:nvPr/>
        </p:nvSpPr>
        <p:spPr>
          <a:xfrm>
            <a:off x="270437" y="1272164"/>
            <a:ext cx="594276" cy="594276"/>
          </a:xfrm>
          <a:prstGeom prst="rect">
            <a:avLst/>
          </a:prstGeom>
          <a:blipFill>
            <a:blip r:embed="rId19" cstate="screen">
              <a:extLst>
                <a:ext uri="{28A0092B-C50C-407E-A947-70E740481C1C}">
                  <a14:useLocalDpi xmlns:a14="http://schemas.microsoft.com/office/drawing/2010/main"/>
                </a:ext>
              </a:extLst>
            </a:blip>
            <a:srcRect/>
            <a:stretch>
              <a:fillRect t="30078" b="30078"/>
            </a:stretch>
          </a:blipFill>
          <a:ln>
            <a:noFill/>
          </a:ln>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2296" name="Rectangle 2295">
            <a:extLst>
              <a:ext uri="{FF2B5EF4-FFF2-40B4-BE49-F238E27FC236}">
                <a16:creationId xmlns:a16="http://schemas.microsoft.com/office/drawing/2014/main" id="{5318E379-BD75-4750-91B1-E795C4CB5A5A}"/>
              </a:ext>
            </a:extLst>
          </p:cNvPr>
          <p:cNvSpPr>
            <a:spLocks noChangeAspect="1"/>
          </p:cNvSpPr>
          <p:nvPr/>
        </p:nvSpPr>
        <p:spPr>
          <a:xfrm>
            <a:off x="972972" y="1272164"/>
            <a:ext cx="594276" cy="594276"/>
          </a:xfrm>
          <a:prstGeom prst="rect">
            <a:avLst/>
          </a:prstGeom>
          <a:blipFill>
            <a:blip r:embed="rId20" cstate="screen">
              <a:extLst>
                <a:ext uri="{28A0092B-C50C-407E-A947-70E740481C1C}">
                  <a14:useLocalDpi xmlns:a14="http://schemas.microsoft.com/office/drawing/2010/main"/>
                </a:ext>
              </a:extLst>
            </a:blip>
            <a:srcRect/>
            <a:stretch>
              <a:fillRect t="32324" b="32324"/>
            </a:stretch>
          </a:blipFill>
          <a:ln>
            <a:noFill/>
          </a:ln>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2298" name="Rectangle 2297">
            <a:extLst>
              <a:ext uri="{FF2B5EF4-FFF2-40B4-BE49-F238E27FC236}">
                <a16:creationId xmlns:a16="http://schemas.microsoft.com/office/drawing/2014/main" id="{9432E64D-924F-4E91-9506-A5D97D5BFA9E}"/>
              </a:ext>
            </a:extLst>
          </p:cNvPr>
          <p:cNvSpPr>
            <a:spLocks noChangeAspect="1"/>
          </p:cNvSpPr>
          <p:nvPr/>
        </p:nvSpPr>
        <p:spPr>
          <a:xfrm>
            <a:off x="1675508" y="1272164"/>
            <a:ext cx="594276" cy="594276"/>
          </a:xfrm>
          <a:prstGeom prst="rect">
            <a:avLst/>
          </a:prstGeom>
          <a:blipFill>
            <a:blip r:embed="rId21" cstate="screen">
              <a:extLst>
                <a:ext uri="{28A0092B-C50C-407E-A947-70E740481C1C}">
                  <a14:useLocalDpi xmlns:a14="http://schemas.microsoft.com/office/drawing/2010/main"/>
                </a:ext>
              </a:extLst>
            </a:blip>
            <a:srcRect/>
            <a:stretch>
              <a:fillRect t="34500" b="34500"/>
            </a:stretch>
          </a:blipFill>
          <a:ln>
            <a:noFill/>
          </a:ln>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2300" name="Rectangle 2299">
            <a:extLst>
              <a:ext uri="{FF2B5EF4-FFF2-40B4-BE49-F238E27FC236}">
                <a16:creationId xmlns:a16="http://schemas.microsoft.com/office/drawing/2014/main" id="{3A99C2D5-57C6-4BF8-A6F9-BF2A3F462BDC}"/>
              </a:ext>
            </a:extLst>
          </p:cNvPr>
          <p:cNvSpPr>
            <a:spLocks noChangeAspect="1"/>
          </p:cNvSpPr>
          <p:nvPr/>
        </p:nvSpPr>
        <p:spPr>
          <a:xfrm>
            <a:off x="2378045" y="1272164"/>
            <a:ext cx="594276" cy="594276"/>
          </a:xfrm>
          <a:prstGeom prst="rect">
            <a:avLst/>
          </a:prstGeom>
          <a:blipFill>
            <a:blip r:embed="rId22" cstate="screen">
              <a:extLst>
                <a:ext uri="{28A0092B-C50C-407E-A947-70E740481C1C}">
                  <a14:useLocalDpi xmlns:a14="http://schemas.microsoft.com/office/drawing/2010/main"/>
                </a:ext>
              </a:extLst>
            </a:blip>
            <a:srcRect/>
            <a:stretch>
              <a:fillRect t="4082" b="4082"/>
            </a:stretch>
          </a:blipFill>
          <a:ln>
            <a:solidFill>
              <a:schemeClr val="bg1">
                <a:lumMod val="75000"/>
              </a:schemeClr>
            </a:solidFill>
          </a:ln>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2302" name="Rectangle 2301">
            <a:extLst>
              <a:ext uri="{FF2B5EF4-FFF2-40B4-BE49-F238E27FC236}">
                <a16:creationId xmlns:a16="http://schemas.microsoft.com/office/drawing/2014/main" id="{C6BE0DB3-F031-40F2-86AA-84F8558993B3}"/>
              </a:ext>
            </a:extLst>
          </p:cNvPr>
          <p:cNvSpPr>
            <a:spLocks noChangeAspect="1"/>
          </p:cNvSpPr>
          <p:nvPr/>
        </p:nvSpPr>
        <p:spPr>
          <a:xfrm>
            <a:off x="3080581" y="1272164"/>
            <a:ext cx="594276" cy="594276"/>
          </a:xfrm>
          <a:prstGeom prst="rect">
            <a:avLst/>
          </a:prstGeom>
          <a:blipFill>
            <a:blip r:embed="rId23" cstate="screen">
              <a:extLst>
                <a:ext uri="{28A0092B-C50C-407E-A947-70E740481C1C}">
                  <a14:useLocalDpi xmlns:a14="http://schemas.microsoft.com/office/drawing/2010/main"/>
                </a:ext>
              </a:extLst>
            </a:blip>
            <a:srcRect/>
            <a:stretch>
              <a:fillRect t="37586" b="37586"/>
            </a:stretch>
          </a:blipFill>
          <a:ln>
            <a:noFill/>
          </a:ln>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2304" name="Rectangle 2303">
            <a:extLst>
              <a:ext uri="{FF2B5EF4-FFF2-40B4-BE49-F238E27FC236}">
                <a16:creationId xmlns:a16="http://schemas.microsoft.com/office/drawing/2014/main" id="{32C7B09C-42FE-4304-8939-D23646701F4F}"/>
              </a:ext>
            </a:extLst>
          </p:cNvPr>
          <p:cNvSpPr>
            <a:spLocks noChangeAspect="1"/>
          </p:cNvSpPr>
          <p:nvPr/>
        </p:nvSpPr>
        <p:spPr>
          <a:xfrm>
            <a:off x="3783117" y="1272164"/>
            <a:ext cx="594276" cy="594276"/>
          </a:xfrm>
          <a:prstGeom prst="rect">
            <a:avLst/>
          </a:prstGeom>
          <a:blipFill>
            <a:blip r:embed="rId24" cstate="screen">
              <a:extLst>
                <a:ext uri="{28A0092B-C50C-407E-A947-70E740481C1C}">
                  <a14:useLocalDpi xmlns:a14="http://schemas.microsoft.com/office/drawing/2010/main"/>
                </a:ext>
              </a:extLst>
            </a:blip>
            <a:srcRect/>
            <a:stretch>
              <a:fillRect/>
            </a:stretch>
          </a:blipFill>
          <a:ln>
            <a:noFill/>
          </a:ln>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2306" name="Rectangle 2305">
            <a:extLst>
              <a:ext uri="{FF2B5EF4-FFF2-40B4-BE49-F238E27FC236}">
                <a16:creationId xmlns:a16="http://schemas.microsoft.com/office/drawing/2014/main" id="{BC49DDDD-ECEE-44BE-A0C1-4A6651511A04}"/>
              </a:ext>
            </a:extLst>
          </p:cNvPr>
          <p:cNvSpPr>
            <a:spLocks noChangeAspect="1"/>
          </p:cNvSpPr>
          <p:nvPr/>
        </p:nvSpPr>
        <p:spPr>
          <a:xfrm>
            <a:off x="4485653" y="1272164"/>
            <a:ext cx="594276" cy="594276"/>
          </a:xfrm>
          <a:prstGeom prst="rect">
            <a:avLst/>
          </a:prstGeom>
          <a:blipFill>
            <a:blip r:embed="rId25" cstate="screen">
              <a:extLst>
                <a:ext uri="{28A0092B-C50C-407E-A947-70E740481C1C}">
                  <a14:useLocalDpi xmlns:a14="http://schemas.microsoft.com/office/drawing/2010/main"/>
                </a:ext>
              </a:extLst>
            </a:blip>
            <a:srcRect/>
            <a:stretch>
              <a:fillRect t="40600" b="40600"/>
            </a:stretch>
          </a:blipFill>
          <a:ln>
            <a:noFill/>
          </a:ln>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2308" name="Rectangle 2307">
            <a:extLst>
              <a:ext uri="{FF2B5EF4-FFF2-40B4-BE49-F238E27FC236}">
                <a16:creationId xmlns:a16="http://schemas.microsoft.com/office/drawing/2014/main" id="{C7649F18-9313-4D5A-93E0-982FB3759406}"/>
              </a:ext>
            </a:extLst>
          </p:cNvPr>
          <p:cNvSpPr>
            <a:spLocks noChangeAspect="1"/>
          </p:cNvSpPr>
          <p:nvPr/>
        </p:nvSpPr>
        <p:spPr>
          <a:xfrm>
            <a:off x="5188189" y="1272164"/>
            <a:ext cx="594276" cy="594276"/>
          </a:xfrm>
          <a:prstGeom prst="rect">
            <a:avLst/>
          </a:prstGeom>
          <a:blipFill>
            <a:blip r:embed="rId26" cstate="screen">
              <a:extLst>
                <a:ext uri="{28A0092B-C50C-407E-A947-70E740481C1C}">
                  <a14:useLocalDpi xmlns:a14="http://schemas.microsoft.com/office/drawing/2010/main"/>
                </a:ext>
              </a:extLst>
            </a:blip>
            <a:srcRect/>
            <a:stretch>
              <a:fillRect t="40507" b="40507"/>
            </a:stretch>
          </a:blipFill>
          <a:ln>
            <a:noFill/>
          </a:ln>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2310" name="Rectangle 2309">
            <a:extLst>
              <a:ext uri="{FF2B5EF4-FFF2-40B4-BE49-F238E27FC236}">
                <a16:creationId xmlns:a16="http://schemas.microsoft.com/office/drawing/2014/main" id="{E65CA531-DBFD-4462-8AEB-059290EAE0C8}"/>
              </a:ext>
            </a:extLst>
          </p:cNvPr>
          <p:cNvSpPr>
            <a:spLocks noChangeAspect="1"/>
          </p:cNvSpPr>
          <p:nvPr/>
        </p:nvSpPr>
        <p:spPr>
          <a:xfrm>
            <a:off x="5890725" y="1272164"/>
            <a:ext cx="594276" cy="594276"/>
          </a:xfrm>
          <a:prstGeom prst="rect">
            <a:avLst/>
          </a:prstGeom>
          <a:blipFill>
            <a:blip r:embed="rId27" cstate="screen">
              <a:extLst>
                <a:ext uri="{28A0092B-C50C-407E-A947-70E740481C1C}">
                  <a14:useLocalDpi xmlns:a14="http://schemas.microsoft.com/office/drawing/2010/main"/>
                </a:ext>
              </a:extLst>
            </a:blip>
            <a:srcRect/>
            <a:stretch>
              <a:fillRect t="25610" b="25610"/>
            </a:stretch>
          </a:blipFill>
          <a:ln>
            <a:noFill/>
          </a:ln>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2312" name="Rectangle 2311">
            <a:extLst>
              <a:ext uri="{FF2B5EF4-FFF2-40B4-BE49-F238E27FC236}">
                <a16:creationId xmlns:a16="http://schemas.microsoft.com/office/drawing/2014/main" id="{0CD263F9-5B44-470F-9A05-F6571EF8DBC2}"/>
              </a:ext>
            </a:extLst>
          </p:cNvPr>
          <p:cNvSpPr>
            <a:spLocks noChangeAspect="1"/>
          </p:cNvSpPr>
          <p:nvPr/>
        </p:nvSpPr>
        <p:spPr>
          <a:xfrm>
            <a:off x="6593262" y="1272164"/>
            <a:ext cx="594276" cy="594276"/>
          </a:xfrm>
          <a:prstGeom prst="rect">
            <a:avLst/>
          </a:prstGeom>
          <a:blipFill>
            <a:blip r:embed="rId28" cstate="screen">
              <a:extLst>
                <a:ext uri="{28A0092B-C50C-407E-A947-70E740481C1C}">
                  <a14:useLocalDpi xmlns:a14="http://schemas.microsoft.com/office/drawing/2010/main"/>
                </a:ext>
              </a:extLst>
            </a:blip>
            <a:srcRect/>
            <a:stretch>
              <a:fillRect t="33799" b="33799"/>
            </a:stretch>
          </a:blipFill>
          <a:ln>
            <a:noFill/>
          </a:ln>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2316" name="Rectangle 2315">
            <a:extLst>
              <a:ext uri="{FF2B5EF4-FFF2-40B4-BE49-F238E27FC236}">
                <a16:creationId xmlns:a16="http://schemas.microsoft.com/office/drawing/2014/main" id="{E0397295-2D1B-4D2E-BC67-8ABB401A9EBE}"/>
              </a:ext>
            </a:extLst>
          </p:cNvPr>
          <p:cNvSpPr>
            <a:spLocks noChangeAspect="1"/>
          </p:cNvSpPr>
          <p:nvPr/>
        </p:nvSpPr>
        <p:spPr>
          <a:xfrm>
            <a:off x="7998333" y="1272164"/>
            <a:ext cx="594276" cy="594276"/>
          </a:xfrm>
          <a:prstGeom prst="rect">
            <a:avLst/>
          </a:prstGeom>
          <a:blipFill>
            <a:blip r:embed="rId29" cstate="screen">
              <a:extLst>
                <a:ext uri="{28A0092B-C50C-407E-A947-70E740481C1C}">
                  <a14:useLocalDpi xmlns:a14="http://schemas.microsoft.com/office/drawing/2010/main"/>
                </a:ext>
              </a:extLst>
            </a:blip>
            <a:srcRect/>
            <a:stretch>
              <a:fillRect t="29333" b="29333"/>
            </a:stretch>
          </a:blipFill>
          <a:ln>
            <a:noFill/>
          </a:ln>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2318" name="Rectangle 2317">
            <a:extLst>
              <a:ext uri="{FF2B5EF4-FFF2-40B4-BE49-F238E27FC236}">
                <a16:creationId xmlns:a16="http://schemas.microsoft.com/office/drawing/2014/main" id="{DC30D914-1DA8-4C1D-BC38-1B8DA0613CAB}"/>
              </a:ext>
            </a:extLst>
          </p:cNvPr>
          <p:cNvSpPr>
            <a:spLocks noChangeAspect="1"/>
          </p:cNvSpPr>
          <p:nvPr/>
        </p:nvSpPr>
        <p:spPr>
          <a:xfrm>
            <a:off x="8700870" y="1272164"/>
            <a:ext cx="594276" cy="594276"/>
          </a:xfrm>
          <a:prstGeom prst="rect">
            <a:avLst/>
          </a:prstGeom>
          <a:blipFill>
            <a:blip r:embed="rId30" cstate="screen">
              <a:extLst>
                <a:ext uri="{28A0092B-C50C-407E-A947-70E740481C1C}">
                  <a14:useLocalDpi xmlns:a14="http://schemas.microsoft.com/office/drawing/2010/main"/>
                </a:ext>
              </a:extLst>
            </a:blip>
            <a:srcRect/>
            <a:stretch>
              <a:fillRect t="39250" b="39250"/>
            </a:stretch>
          </a:blipFill>
          <a:ln>
            <a:noFill/>
          </a:ln>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2320" name="Rectangle 2319">
            <a:extLst>
              <a:ext uri="{FF2B5EF4-FFF2-40B4-BE49-F238E27FC236}">
                <a16:creationId xmlns:a16="http://schemas.microsoft.com/office/drawing/2014/main" id="{C5FD4733-8717-489C-8037-9F7C661FEDAC}"/>
              </a:ext>
            </a:extLst>
          </p:cNvPr>
          <p:cNvSpPr>
            <a:spLocks noChangeAspect="1"/>
          </p:cNvSpPr>
          <p:nvPr/>
        </p:nvSpPr>
        <p:spPr>
          <a:xfrm>
            <a:off x="9403406" y="1272164"/>
            <a:ext cx="594276" cy="594276"/>
          </a:xfrm>
          <a:prstGeom prst="rect">
            <a:avLst/>
          </a:prstGeom>
          <a:blipFill>
            <a:blip r:embed="rId31" cstate="screen">
              <a:extLst>
                <a:ext uri="{28A0092B-C50C-407E-A947-70E740481C1C}">
                  <a14:useLocalDpi xmlns:a14="http://schemas.microsoft.com/office/drawing/2010/main"/>
                </a:ext>
              </a:extLst>
            </a:blip>
            <a:srcRect/>
            <a:stretch>
              <a:fillRect t="24065" b="24065"/>
            </a:stretch>
          </a:blipFill>
          <a:ln>
            <a:noFill/>
          </a:ln>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2322" name="Rectangle 2321">
            <a:extLst>
              <a:ext uri="{FF2B5EF4-FFF2-40B4-BE49-F238E27FC236}">
                <a16:creationId xmlns:a16="http://schemas.microsoft.com/office/drawing/2014/main" id="{B07AC486-BDD8-45A6-850D-D6443D2F0E6C}"/>
              </a:ext>
            </a:extLst>
          </p:cNvPr>
          <p:cNvSpPr>
            <a:spLocks noChangeAspect="1"/>
          </p:cNvSpPr>
          <p:nvPr/>
        </p:nvSpPr>
        <p:spPr>
          <a:xfrm>
            <a:off x="10105942" y="1272164"/>
            <a:ext cx="594276" cy="594276"/>
          </a:xfrm>
          <a:prstGeom prst="rect">
            <a:avLst/>
          </a:prstGeom>
          <a:blipFill>
            <a:blip r:embed="rId32" cstate="screen">
              <a:extLst>
                <a:ext uri="{28A0092B-C50C-407E-A947-70E740481C1C}">
                  <a14:useLocalDpi xmlns:a14="http://schemas.microsoft.com/office/drawing/2010/main"/>
                </a:ext>
              </a:extLst>
            </a:blip>
            <a:srcRect/>
            <a:stretch>
              <a:fillRect t="37124" b="37124"/>
            </a:stretch>
          </a:blipFill>
          <a:ln>
            <a:noFill/>
          </a:ln>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2324" name="Rectangle 2323">
            <a:extLst>
              <a:ext uri="{FF2B5EF4-FFF2-40B4-BE49-F238E27FC236}">
                <a16:creationId xmlns:a16="http://schemas.microsoft.com/office/drawing/2014/main" id="{D068616E-AB4E-42B9-A400-349C28295AA7}"/>
              </a:ext>
            </a:extLst>
          </p:cNvPr>
          <p:cNvSpPr>
            <a:spLocks noChangeAspect="1"/>
          </p:cNvSpPr>
          <p:nvPr/>
        </p:nvSpPr>
        <p:spPr>
          <a:xfrm>
            <a:off x="10808479" y="1272164"/>
            <a:ext cx="594276" cy="594276"/>
          </a:xfrm>
          <a:prstGeom prst="rect">
            <a:avLst/>
          </a:prstGeom>
          <a:blipFill>
            <a:blip r:embed="rId33" cstate="screen">
              <a:extLst>
                <a:ext uri="{28A0092B-C50C-407E-A947-70E740481C1C}">
                  <a14:useLocalDpi xmlns:a14="http://schemas.microsoft.com/office/drawing/2010/main"/>
                </a:ext>
              </a:extLst>
            </a:blip>
            <a:srcRect/>
            <a:stretch>
              <a:fillRect t="20918" b="20918"/>
            </a:stretch>
          </a:blipFill>
          <a:ln>
            <a:noFill/>
          </a:ln>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2326" name="Rectangle 2325">
            <a:extLst>
              <a:ext uri="{FF2B5EF4-FFF2-40B4-BE49-F238E27FC236}">
                <a16:creationId xmlns:a16="http://schemas.microsoft.com/office/drawing/2014/main" id="{79694DBD-EEBE-4578-9AEB-84889AD97348}"/>
              </a:ext>
            </a:extLst>
          </p:cNvPr>
          <p:cNvSpPr>
            <a:spLocks noChangeAspect="1"/>
          </p:cNvSpPr>
          <p:nvPr/>
        </p:nvSpPr>
        <p:spPr>
          <a:xfrm>
            <a:off x="11511011" y="1272164"/>
            <a:ext cx="594276" cy="594276"/>
          </a:xfrm>
          <a:prstGeom prst="rect">
            <a:avLst/>
          </a:prstGeom>
          <a:blipFill>
            <a:blip r:embed="rId34" cstate="screen">
              <a:extLst>
                <a:ext uri="{28A0092B-C50C-407E-A947-70E740481C1C}">
                  <a14:useLocalDpi xmlns:a14="http://schemas.microsoft.com/office/drawing/2010/main"/>
                </a:ext>
              </a:extLst>
            </a:blip>
            <a:srcRect/>
            <a:stretch>
              <a:fillRect t="38000" b="38000"/>
            </a:stretch>
          </a:blipFill>
          <a:ln>
            <a:noFill/>
          </a:ln>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2328" name="Rectangle 2327">
            <a:extLst>
              <a:ext uri="{FF2B5EF4-FFF2-40B4-BE49-F238E27FC236}">
                <a16:creationId xmlns:a16="http://schemas.microsoft.com/office/drawing/2014/main" id="{EE349DCB-9DBF-4490-B222-29BA37BF363E}"/>
              </a:ext>
            </a:extLst>
          </p:cNvPr>
          <p:cNvSpPr>
            <a:spLocks noChangeAspect="1"/>
          </p:cNvSpPr>
          <p:nvPr/>
        </p:nvSpPr>
        <p:spPr>
          <a:xfrm>
            <a:off x="270437" y="2085269"/>
            <a:ext cx="594276" cy="594276"/>
          </a:xfrm>
          <a:prstGeom prst="rect">
            <a:avLst/>
          </a:prstGeom>
          <a:blipFill>
            <a:blip r:embed="rId35" cstate="screen">
              <a:extLst>
                <a:ext uri="{28A0092B-C50C-407E-A947-70E740481C1C}">
                  <a14:useLocalDpi xmlns:a14="http://schemas.microsoft.com/office/drawing/2010/main"/>
                </a:ext>
              </a:extLst>
            </a:blip>
            <a:srcRect/>
            <a:stretch>
              <a:fillRect t="28666" b="28666"/>
            </a:stretch>
          </a:blipFill>
          <a:ln>
            <a:noFill/>
          </a:ln>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2330" name="Rectangle 2329">
            <a:extLst>
              <a:ext uri="{FF2B5EF4-FFF2-40B4-BE49-F238E27FC236}">
                <a16:creationId xmlns:a16="http://schemas.microsoft.com/office/drawing/2014/main" id="{9513844C-637A-4411-A79D-264EF7CFC6BD}"/>
              </a:ext>
            </a:extLst>
          </p:cNvPr>
          <p:cNvSpPr>
            <a:spLocks noChangeAspect="1"/>
          </p:cNvSpPr>
          <p:nvPr/>
        </p:nvSpPr>
        <p:spPr>
          <a:xfrm>
            <a:off x="972972" y="2085269"/>
            <a:ext cx="594276" cy="594276"/>
          </a:xfrm>
          <a:prstGeom prst="rect">
            <a:avLst/>
          </a:prstGeom>
          <a:blipFill>
            <a:blip r:embed="rId36" cstate="screen">
              <a:extLst>
                <a:ext uri="{28A0092B-C50C-407E-A947-70E740481C1C}">
                  <a14:useLocalDpi xmlns:a14="http://schemas.microsoft.com/office/drawing/2010/main"/>
                </a:ext>
              </a:extLst>
            </a:blip>
            <a:srcRect/>
            <a:stretch>
              <a:fillRect t="37943" b="37943"/>
            </a:stretch>
          </a:blipFill>
          <a:ln>
            <a:solidFill>
              <a:schemeClr val="bg1">
                <a:lumMod val="75000"/>
              </a:schemeClr>
            </a:solidFill>
          </a:ln>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2332" name="Rectangle 2331">
            <a:extLst>
              <a:ext uri="{FF2B5EF4-FFF2-40B4-BE49-F238E27FC236}">
                <a16:creationId xmlns:a16="http://schemas.microsoft.com/office/drawing/2014/main" id="{3EB3416C-E064-44A3-BBF4-E5AA7424F9AF}"/>
              </a:ext>
            </a:extLst>
          </p:cNvPr>
          <p:cNvSpPr>
            <a:spLocks noChangeAspect="1"/>
          </p:cNvSpPr>
          <p:nvPr/>
        </p:nvSpPr>
        <p:spPr>
          <a:xfrm>
            <a:off x="1675508" y="2120547"/>
            <a:ext cx="558998" cy="558998"/>
          </a:xfrm>
          <a:prstGeom prst="rect">
            <a:avLst/>
          </a:prstGeom>
          <a:blipFill>
            <a:blip r:embed="rId37" cstate="screen">
              <a:extLst>
                <a:ext uri="{28A0092B-C50C-407E-A947-70E740481C1C}">
                  <a14:useLocalDpi xmlns:a14="http://schemas.microsoft.com/office/drawing/2010/main"/>
                </a:ext>
              </a:extLst>
            </a:blip>
            <a:srcRect/>
            <a:stretch>
              <a:fillRect/>
            </a:stretch>
          </a:blipFill>
          <a:ln>
            <a:noFill/>
          </a:ln>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2334" name="Rectangle 2333">
            <a:extLst>
              <a:ext uri="{FF2B5EF4-FFF2-40B4-BE49-F238E27FC236}">
                <a16:creationId xmlns:a16="http://schemas.microsoft.com/office/drawing/2014/main" id="{4C578AF6-2886-4E19-A8F4-5F211FFE3C5A}"/>
              </a:ext>
            </a:extLst>
          </p:cNvPr>
          <p:cNvSpPr>
            <a:spLocks noChangeAspect="1"/>
          </p:cNvSpPr>
          <p:nvPr/>
        </p:nvSpPr>
        <p:spPr>
          <a:xfrm>
            <a:off x="2378045" y="2085269"/>
            <a:ext cx="594276" cy="594276"/>
          </a:xfrm>
          <a:prstGeom prst="rect">
            <a:avLst/>
          </a:prstGeom>
          <a:blipFill>
            <a:blip r:embed="rId38" cstate="screen">
              <a:extLst>
                <a:ext uri="{28A0092B-C50C-407E-A947-70E740481C1C}">
                  <a14:useLocalDpi xmlns:a14="http://schemas.microsoft.com/office/drawing/2010/main"/>
                </a:ext>
              </a:extLst>
            </a:blip>
            <a:srcRect/>
            <a:stretch>
              <a:fillRect t="22949" b="22949"/>
            </a:stretch>
          </a:blipFill>
          <a:ln>
            <a:noFill/>
          </a:ln>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2336" name="Rectangle 2335">
            <a:extLst>
              <a:ext uri="{FF2B5EF4-FFF2-40B4-BE49-F238E27FC236}">
                <a16:creationId xmlns:a16="http://schemas.microsoft.com/office/drawing/2014/main" id="{703CD41B-5212-4283-ABBC-88597523CAC7}"/>
              </a:ext>
            </a:extLst>
          </p:cNvPr>
          <p:cNvSpPr>
            <a:spLocks noChangeAspect="1"/>
          </p:cNvSpPr>
          <p:nvPr/>
        </p:nvSpPr>
        <p:spPr>
          <a:xfrm>
            <a:off x="3080581" y="2085269"/>
            <a:ext cx="594276" cy="594276"/>
          </a:xfrm>
          <a:prstGeom prst="rect">
            <a:avLst/>
          </a:prstGeom>
          <a:blipFill>
            <a:blip r:embed="rId39" cstate="screen">
              <a:extLst>
                <a:ext uri="{28A0092B-C50C-407E-A947-70E740481C1C}">
                  <a14:useLocalDpi xmlns:a14="http://schemas.microsoft.com/office/drawing/2010/main"/>
                </a:ext>
              </a:extLst>
            </a:blip>
            <a:srcRect/>
            <a:stretch>
              <a:fillRect t="37125" b="37125"/>
            </a:stretch>
          </a:blipFill>
          <a:ln>
            <a:noFill/>
          </a:ln>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2338" name="Rectangle 2337">
            <a:extLst>
              <a:ext uri="{FF2B5EF4-FFF2-40B4-BE49-F238E27FC236}">
                <a16:creationId xmlns:a16="http://schemas.microsoft.com/office/drawing/2014/main" id="{23667B0A-E02E-4123-96FE-8ACD72D0107A}"/>
              </a:ext>
            </a:extLst>
          </p:cNvPr>
          <p:cNvSpPr>
            <a:spLocks noChangeAspect="1"/>
          </p:cNvSpPr>
          <p:nvPr/>
        </p:nvSpPr>
        <p:spPr>
          <a:xfrm>
            <a:off x="3783117" y="2085269"/>
            <a:ext cx="594276" cy="594276"/>
          </a:xfrm>
          <a:prstGeom prst="rect">
            <a:avLst/>
          </a:prstGeom>
          <a:blipFill>
            <a:blip r:embed="rId40" cstate="screen">
              <a:extLst>
                <a:ext uri="{28A0092B-C50C-407E-A947-70E740481C1C}">
                  <a14:useLocalDpi xmlns:a14="http://schemas.microsoft.com/office/drawing/2010/main"/>
                </a:ext>
              </a:extLst>
            </a:blip>
            <a:srcRect/>
            <a:stretch>
              <a:fillRect t="29394" b="29394"/>
            </a:stretch>
          </a:blipFill>
          <a:ln>
            <a:noFill/>
          </a:ln>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2340" name="Rectangle 2339">
            <a:extLst>
              <a:ext uri="{FF2B5EF4-FFF2-40B4-BE49-F238E27FC236}">
                <a16:creationId xmlns:a16="http://schemas.microsoft.com/office/drawing/2014/main" id="{17D72A93-8DA2-41A0-9FCE-3DFB26FBE7CB}"/>
              </a:ext>
            </a:extLst>
          </p:cNvPr>
          <p:cNvSpPr>
            <a:spLocks noChangeAspect="1"/>
          </p:cNvSpPr>
          <p:nvPr/>
        </p:nvSpPr>
        <p:spPr>
          <a:xfrm>
            <a:off x="4485653" y="2085269"/>
            <a:ext cx="594276" cy="594276"/>
          </a:xfrm>
          <a:prstGeom prst="rect">
            <a:avLst/>
          </a:prstGeom>
          <a:blipFill>
            <a:blip r:embed="rId41" cstate="screen">
              <a:extLst>
                <a:ext uri="{28A0092B-C50C-407E-A947-70E740481C1C}">
                  <a14:useLocalDpi xmlns:a14="http://schemas.microsoft.com/office/drawing/2010/main"/>
                </a:ext>
              </a:extLst>
            </a:blip>
            <a:srcRect/>
            <a:stretch>
              <a:fillRect t="268" b="268"/>
            </a:stretch>
          </a:blipFill>
          <a:ln>
            <a:noFill/>
          </a:ln>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2342" name="Rectangle 2341">
            <a:extLst>
              <a:ext uri="{FF2B5EF4-FFF2-40B4-BE49-F238E27FC236}">
                <a16:creationId xmlns:a16="http://schemas.microsoft.com/office/drawing/2014/main" id="{5E8EC5D4-2706-406D-B7D1-5ACE2E0F772D}"/>
              </a:ext>
            </a:extLst>
          </p:cNvPr>
          <p:cNvSpPr>
            <a:spLocks noChangeAspect="1"/>
          </p:cNvSpPr>
          <p:nvPr/>
        </p:nvSpPr>
        <p:spPr>
          <a:xfrm>
            <a:off x="5188189" y="2085269"/>
            <a:ext cx="594276" cy="594276"/>
          </a:xfrm>
          <a:prstGeom prst="rect">
            <a:avLst/>
          </a:prstGeom>
          <a:blipFill>
            <a:blip r:embed="rId42" cstate="screen">
              <a:extLst>
                <a:ext uri="{28A0092B-C50C-407E-A947-70E740481C1C}">
                  <a14:useLocalDpi xmlns:a14="http://schemas.microsoft.com/office/drawing/2010/main"/>
                </a:ext>
              </a:extLst>
            </a:blip>
            <a:srcRect/>
            <a:stretch>
              <a:fillRect t="32505" b="32505"/>
            </a:stretch>
          </a:blipFill>
          <a:ln>
            <a:noFill/>
          </a:ln>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2344" name="Rectangle 2343">
            <a:extLst>
              <a:ext uri="{FF2B5EF4-FFF2-40B4-BE49-F238E27FC236}">
                <a16:creationId xmlns:a16="http://schemas.microsoft.com/office/drawing/2014/main" id="{F43226ED-CE44-43C0-95DF-B0CDE630C2C7}"/>
              </a:ext>
            </a:extLst>
          </p:cNvPr>
          <p:cNvSpPr>
            <a:spLocks noChangeAspect="1"/>
          </p:cNvSpPr>
          <p:nvPr/>
        </p:nvSpPr>
        <p:spPr>
          <a:xfrm>
            <a:off x="5890725" y="2085269"/>
            <a:ext cx="594276" cy="594276"/>
          </a:xfrm>
          <a:prstGeom prst="rect">
            <a:avLst/>
          </a:prstGeom>
          <a:blipFill>
            <a:blip r:embed="rId43" cstate="screen">
              <a:extLst>
                <a:ext uri="{28A0092B-C50C-407E-A947-70E740481C1C}">
                  <a14:useLocalDpi xmlns:a14="http://schemas.microsoft.com/office/drawing/2010/main"/>
                </a:ext>
              </a:extLst>
            </a:blip>
            <a:srcRect/>
            <a:stretch>
              <a:fillRect t="27972" b="27972"/>
            </a:stretch>
          </a:blipFill>
          <a:ln>
            <a:noFill/>
          </a:ln>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2346" name="Rectangle 2345">
            <a:extLst>
              <a:ext uri="{FF2B5EF4-FFF2-40B4-BE49-F238E27FC236}">
                <a16:creationId xmlns:a16="http://schemas.microsoft.com/office/drawing/2014/main" id="{D079D539-7D18-4848-A8BC-97D93DDA78B3}"/>
              </a:ext>
            </a:extLst>
          </p:cNvPr>
          <p:cNvSpPr>
            <a:spLocks noChangeAspect="1"/>
          </p:cNvSpPr>
          <p:nvPr/>
        </p:nvSpPr>
        <p:spPr>
          <a:xfrm>
            <a:off x="6593262" y="2085269"/>
            <a:ext cx="594276" cy="594276"/>
          </a:xfrm>
          <a:prstGeom prst="rect">
            <a:avLst/>
          </a:prstGeom>
          <a:blipFill>
            <a:blip r:embed="rId44" cstate="screen">
              <a:extLst>
                <a:ext uri="{28A0092B-C50C-407E-A947-70E740481C1C}">
                  <a14:useLocalDpi xmlns:a14="http://schemas.microsoft.com/office/drawing/2010/main"/>
                </a:ext>
              </a:extLst>
            </a:blip>
            <a:srcRect/>
            <a:stretch>
              <a:fillRect t="29688" b="29688"/>
            </a:stretch>
          </a:blipFill>
          <a:ln>
            <a:noFill/>
          </a:ln>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2348" name="Rectangle 2347">
            <a:extLst>
              <a:ext uri="{FF2B5EF4-FFF2-40B4-BE49-F238E27FC236}">
                <a16:creationId xmlns:a16="http://schemas.microsoft.com/office/drawing/2014/main" id="{EDE4E899-75D9-4AB4-A287-E42AE3F402CF}"/>
              </a:ext>
            </a:extLst>
          </p:cNvPr>
          <p:cNvSpPr>
            <a:spLocks noChangeAspect="1"/>
          </p:cNvSpPr>
          <p:nvPr/>
        </p:nvSpPr>
        <p:spPr>
          <a:xfrm>
            <a:off x="7295798" y="2085269"/>
            <a:ext cx="594276" cy="594276"/>
          </a:xfrm>
          <a:prstGeom prst="rect">
            <a:avLst/>
          </a:prstGeom>
          <a:blipFill>
            <a:blip r:embed="rId45" cstate="screen">
              <a:extLst>
                <a:ext uri="{28A0092B-C50C-407E-A947-70E740481C1C}">
                  <a14:useLocalDpi xmlns:a14="http://schemas.microsoft.com/office/drawing/2010/main"/>
                </a:ext>
              </a:extLst>
            </a:blip>
            <a:srcRect/>
            <a:stretch>
              <a:fillRect t="4082" b="4082"/>
            </a:stretch>
          </a:blipFill>
          <a:ln>
            <a:noFill/>
          </a:ln>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2350" name="Rectangle 2349">
            <a:extLst>
              <a:ext uri="{FF2B5EF4-FFF2-40B4-BE49-F238E27FC236}">
                <a16:creationId xmlns:a16="http://schemas.microsoft.com/office/drawing/2014/main" id="{20C37D25-CB21-4839-8585-C6D23E60B44F}"/>
              </a:ext>
            </a:extLst>
          </p:cNvPr>
          <p:cNvSpPr>
            <a:spLocks noChangeAspect="1"/>
          </p:cNvSpPr>
          <p:nvPr/>
        </p:nvSpPr>
        <p:spPr>
          <a:xfrm>
            <a:off x="7998333" y="2085269"/>
            <a:ext cx="594276" cy="594276"/>
          </a:xfrm>
          <a:prstGeom prst="rect">
            <a:avLst/>
          </a:prstGeom>
          <a:blipFill>
            <a:blip r:embed="rId46" cstate="screen">
              <a:extLst>
                <a:ext uri="{28A0092B-C50C-407E-A947-70E740481C1C}">
                  <a14:useLocalDpi xmlns:a14="http://schemas.microsoft.com/office/drawing/2010/main"/>
                </a:ext>
              </a:extLst>
            </a:blip>
            <a:srcRect/>
            <a:stretch>
              <a:fillRect t="31137" b="31137"/>
            </a:stretch>
          </a:blipFill>
          <a:ln>
            <a:noFill/>
          </a:ln>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2352" name="Rectangle 2351">
            <a:extLst>
              <a:ext uri="{FF2B5EF4-FFF2-40B4-BE49-F238E27FC236}">
                <a16:creationId xmlns:a16="http://schemas.microsoft.com/office/drawing/2014/main" id="{BD1EDC67-A2F4-4A35-8C52-B4A8F1EB49E5}"/>
              </a:ext>
            </a:extLst>
          </p:cNvPr>
          <p:cNvSpPr>
            <a:spLocks noChangeAspect="1"/>
          </p:cNvSpPr>
          <p:nvPr/>
        </p:nvSpPr>
        <p:spPr>
          <a:xfrm>
            <a:off x="8700870" y="2085269"/>
            <a:ext cx="594276" cy="594276"/>
          </a:xfrm>
          <a:prstGeom prst="rect">
            <a:avLst/>
          </a:prstGeom>
          <a:blipFill>
            <a:blip r:embed="rId47" cstate="screen">
              <a:extLst>
                <a:ext uri="{28A0092B-C50C-407E-A947-70E740481C1C}">
                  <a14:useLocalDpi xmlns:a14="http://schemas.microsoft.com/office/drawing/2010/main"/>
                </a:ext>
              </a:extLst>
            </a:blip>
            <a:srcRect/>
            <a:stretch>
              <a:fillRect t="40278" b="40278"/>
            </a:stretch>
          </a:blipFill>
          <a:ln>
            <a:noFill/>
          </a:ln>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2354" name="Rectangle 2353">
            <a:extLst>
              <a:ext uri="{FF2B5EF4-FFF2-40B4-BE49-F238E27FC236}">
                <a16:creationId xmlns:a16="http://schemas.microsoft.com/office/drawing/2014/main" id="{8B44DAC7-FD3D-4B0A-9C2C-8B7FC8752C8F}"/>
              </a:ext>
            </a:extLst>
          </p:cNvPr>
          <p:cNvSpPr>
            <a:spLocks noChangeAspect="1"/>
          </p:cNvSpPr>
          <p:nvPr/>
        </p:nvSpPr>
        <p:spPr>
          <a:xfrm>
            <a:off x="9403406" y="2085269"/>
            <a:ext cx="594276" cy="594276"/>
          </a:xfrm>
          <a:prstGeom prst="rect">
            <a:avLst/>
          </a:prstGeom>
          <a:blipFill>
            <a:blip r:embed="rId48" cstate="screen">
              <a:extLst>
                <a:ext uri="{28A0092B-C50C-407E-A947-70E740481C1C}">
                  <a14:useLocalDpi xmlns:a14="http://schemas.microsoft.com/office/drawing/2010/main"/>
                </a:ext>
              </a:extLst>
            </a:blip>
            <a:srcRect/>
            <a:stretch>
              <a:fillRect t="35063" b="35063"/>
            </a:stretch>
          </a:blipFill>
          <a:ln>
            <a:noFill/>
          </a:ln>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2356" name="Rectangle 2355">
            <a:extLst>
              <a:ext uri="{FF2B5EF4-FFF2-40B4-BE49-F238E27FC236}">
                <a16:creationId xmlns:a16="http://schemas.microsoft.com/office/drawing/2014/main" id="{07DB3016-21E8-4CCA-B133-C49B8AE915EC}"/>
              </a:ext>
            </a:extLst>
          </p:cNvPr>
          <p:cNvSpPr>
            <a:spLocks noChangeAspect="1"/>
          </p:cNvSpPr>
          <p:nvPr/>
        </p:nvSpPr>
        <p:spPr>
          <a:xfrm>
            <a:off x="10105942" y="2085269"/>
            <a:ext cx="594276" cy="594276"/>
          </a:xfrm>
          <a:prstGeom prst="rect">
            <a:avLst/>
          </a:prstGeom>
          <a:blipFill>
            <a:blip r:embed="rId49" cstate="screen">
              <a:extLst>
                <a:ext uri="{28A0092B-C50C-407E-A947-70E740481C1C}">
                  <a14:useLocalDpi xmlns:a14="http://schemas.microsoft.com/office/drawing/2010/main"/>
                </a:ext>
              </a:extLst>
            </a:blip>
            <a:srcRect/>
            <a:stretch>
              <a:fillRect t="34000" b="34000"/>
            </a:stretch>
          </a:blipFill>
          <a:ln>
            <a:noFill/>
          </a:ln>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2358" name="Rectangle 2357">
            <a:extLst>
              <a:ext uri="{FF2B5EF4-FFF2-40B4-BE49-F238E27FC236}">
                <a16:creationId xmlns:a16="http://schemas.microsoft.com/office/drawing/2014/main" id="{FAEB86E2-91FF-4558-9681-3C6ADEA11180}"/>
              </a:ext>
            </a:extLst>
          </p:cNvPr>
          <p:cNvSpPr>
            <a:spLocks noChangeAspect="1"/>
          </p:cNvSpPr>
          <p:nvPr/>
        </p:nvSpPr>
        <p:spPr>
          <a:xfrm>
            <a:off x="10808479" y="2085269"/>
            <a:ext cx="594276" cy="594276"/>
          </a:xfrm>
          <a:prstGeom prst="rect">
            <a:avLst/>
          </a:prstGeom>
          <a:blipFill>
            <a:blip r:embed="rId50" cstate="screen">
              <a:extLst>
                <a:ext uri="{28A0092B-C50C-407E-A947-70E740481C1C}">
                  <a14:useLocalDpi xmlns:a14="http://schemas.microsoft.com/office/drawing/2010/main"/>
                </a:ext>
              </a:extLst>
            </a:blip>
            <a:srcRect/>
            <a:stretch>
              <a:fillRect t="11438" b="11438"/>
            </a:stretch>
          </a:blipFill>
          <a:ln>
            <a:noFill/>
          </a:ln>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2360" name="Rectangle 2359">
            <a:extLst>
              <a:ext uri="{FF2B5EF4-FFF2-40B4-BE49-F238E27FC236}">
                <a16:creationId xmlns:a16="http://schemas.microsoft.com/office/drawing/2014/main" id="{F0B4DC40-8FE5-4E2F-8E56-14EEEA818B89}"/>
              </a:ext>
            </a:extLst>
          </p:cNvPr>
          <p:cNvSpPr>
            <a:spLocks noChangeAspect="1"/>
          </p:cNvSpPr>
          <p:nvPr/>
        </p:nvSpPr>
        <p:spPr>
          <a:xfrm>
            <a:off x="11511011" y="2085269"/>
            <a:ext cx="594276" cy="594276"/>
          </a:xfrm>
          <a:prstGeom prst="rect">
            <a:avLst/>
          </a:prstGeom>
          <a:blipFill>
            <a:blip r:embed="rId51" cstate="screen">
              <a:extLst>
                <a:ext uri="{28A0092B-C50C-407E-A947-70E740481C1C}">
                  <a14:useLocalDpi xmlns:a14="http://schemas.microsoft.com/office/drawing/2010/main"/>
                </a:ext>
              </a:extLst>
            </a:blip>
            <a:srcRect/>
            <a:stretch>
              <a:fillRect t="38300" b="38300"/>
            </a:stretch>
          </a:blipFill>
          <a:ln>
            <a:noFill/>
          </a:ln>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2362" name="Rectangle 2361">
            <a:extLst>
              <a:ext uri="{FF2B5EF4-FFF2-40B4-BE49-F238E27FC236}">
                <a16:creationId xmlns:a16="http://schemas.microsoft.com/office/drawing/2014/main" id="{A6993D68-19F5-4C73-B0DD-E02ADB058236}"/>
              </a:ext>
            </a:extLst>
          </p:cNvPr>
          <p:cNvSpPr>
            <a:spLocks noChangeAspect="1"/>
          </p:cNvSpPr>
          <p:nvPr/>
        </p:nvSpPr>
        <p:spPr>
          <a:xfrm>
            <a:off x="270437" y="2898374"/>
            <a:ext cx="594276" cy="594276"/>
          </a:xfrm>
          <a:prstGeom prst="rect">
            <a:avLst/>
          </a:prstGeom>
          <a:blipFill>
            <a:blip r:embed="rId52" cstate="screen">
              <a:extLst>
                <a:ext uri="{28A0092B-C50C-407E-A947-70E740481C1C}">
                  <a14:useLocalDpi xmlns:a14="http://schemas.microsoft.com/office/drawing/2010/main"/>
                </a:ext>
              </a:extLst>
            </a:blip>
            <a:srcRect/>
            <a:stretch>
              <a:fillRect t="39898" b="39898"/>
            </a:stretch>
          </a:blipFill>
          <a:ln>
            <a:noFill/>
          </a:ln>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p>
            <a:endParaRPr lang="en-US" dirty="0"/>
          </a:p>
        </p:txBody>
      </p:sp>
      <p:sp>
        <p:nvSpPr>
          <p:cNvPr id="2364" name="Rectangle 2363">
            <a:extLst>
              <a:ext uri="{FF2B5EF4-FFF2-40B4-BE49-F238E27FC236}">
                <a16:creationId xmlns:a16="http://schemas.microsoft.com/office/drawing/2014/main" id="{CBB7678F-464F-4D62-A8BE-56A76C9C4118}"/>
              </a:ext>
            </a:extLst>
          </p:cNvPr>
          <p:cNvSpPr>
            <a:spLocks noChangeAspect="1"/>
          </p:cNvSpPr>
          <p:nvPr/>
        </p:nvSpPr>
        <p:spPr>
          <a:xfrm>
            <a:off x="972972" y="2898374"/>
            <a:ext cx="594276" cy="594276"/>
          </a:xfrm>
          <a:prstGeom prst="rect">
            <a:avLst/>
          </a:prstGeom>
          <a:blipFill>
            <a:blip r:embed="rId53" cstate="screen">
              <a:extLst>
                <a:ext uri="{28A0092B-C50C-407E-A947-70E740481C1C}">
                  <a14:useLocalDpi xmlns:a14="http://schemas.microsoft.com/office/drawing/2010/main"/>
                </a:ext>
              </a:extLst>
            </a:blip>
            <a:srcRect/>
            <a:stretch>
              <a:fillRect/>
            </a:stretch>
          </a:blipFill>
          <a:ln>
            <a:noFill/>
          </a:ln>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2366" name="Rectangle 2365">
            <a:extLst>
              <a:ext uri="{FF2B5EF4-FFF2-40B4-BE49-F238E27FC236}">
                <a16:creationId xmlns:a16="http://schemas.microsoft.com/office/drawing/2014/main" id="{787E199A-F44E-4817-8B97-F9213917D14E}"/>
              </a:ext>
            </a:extLst>
          </p:cNvPr>
          <p:cNvSpPr>
            <a:spLocks noChangeAspect="1"/>
          </p:cNvSpPr>
          <p:nvPr/>
        </p:nvSpPr>
        <p:spPr>
          <a:xfrm>
            <a:off x="1675508" y="2898374"/>
            <a:ext cx="594276" cy="594276"/>
          </a:xfrm>
          <a:prstGeom prst="rect">
            <a:avLst/>
          </a:prstGeom>
          <a:blipFill>
            <a:blip r:embed="rId54" cstate="screen">
              <a:extLst>
                <a:ext uri="{28A0092B-C50C-407E-A947-70E740481C1C}">
                  <a14:useLocalDpi xmlns:a14="http://schemas.microsoft.com/office/drawing/2010/main"/>
                </a:ext>
              </a:extLst>
            </a:blip>
            <a:srcRect/>
            <a:stretch>
              <a:fillRect t="9303" b="9303"/>
            </a:stretch>
          </a:blipFill>
          <a:ln>
            <a:noFill/>
          </a:ln>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2368" name="Rectangle 2367">
            <a:extLst>
              <a:ext uri="{FF2B5EF4-FFF2-40B4-BE49-F238E27FC236}">
                <a16:creationId xmlns:a16="http://schemas.microsoft.com/office/drawing/2014/main" id="{F85AEF20-27BC-4BA9-828A-15D05C0469B6}"/>
              </a:ext>
            </a:extLst>
          </p:cNvPr>
          <p:cNvSpPr>
            <a:spLocks noChangeAspect="1"/>
          </p:cNvSpPr>
          <p:nvPr/>
        </p:nvSpPr>
        <p:spPr>
          <a:xfrm>
            <a:off x="2378045" y="2898374"/>
            <a:ext cx="594276" cy="594276"/>
          </a:xfrm>
          <a:prstGeom prst="rect">
            <a:avLst/>
          </a:prstGeom>
          <a:blipFill>
            <a:blip r:embed="rId55" cstate="screen">
              <a:extLst>
                <a:ext uri="{28A0092B-C50C-407E-A947-70E740481C1C}">
                  <a14:useLocalDpi xmlns:a14="http://schemas.microsoft.com/office/drawing/2010/main"/>
                </a:ext>
              </a:extLst>
            </a:blip>
            <a:srcRect/>
            <a:stretch>
              <a:fillRect/>
            </a:stretch>
          </a:blipFill>
          <a:ln>
            <a:noFill/>
          </a:ln>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2370" name="Rectangle 2369">
            <a:extLst>
              <a:ext uri="{FF2B5EF4-FFF2-40B4-BE49-F238E27FC236}">
                <a16:creationId xmlns:a16="http://schemas.microsoft.com/office/drawing/2014/main" id="{1727BB73-B3E3-4F06-B81E-5BC58C97AFA2}"/>
              </a:ext>
            </a:extLst>
          </p:cNvPr>
          <p:cNvSpPr>
            <a:spLocks noChangeAspect="1"/>
          </p:cNvSpPr>
          <p:nvPr/>
        </p:nvSpPr>
        <p:spPr>
          <a:xfrm>
            <a:off x="3080581" y="2898374"/>
            <a:ext cx="594276" cy="594276"/>
          </a:xfrm>
          <a:prstGeom prst="rect">
            <a:avLst/>
          </a:prstGeom>
          <a:blipFill>
            <a:blip r:embed="rId56" cstate="screen">
              <a:extLst>
                <a:ext uri="{28A0092B-C50C-407E-A947-70E740481C1C}">
                  <a14:useLocalDpi xmlns:a14="http://schemas.microsoft.com/office/drawing/2010/main"/>
                </a:ext>
              </a:extLst>
            </a:blip>
            <a:srcRect/>
            <a:stretch>
              <a:fillRect t="37890" b="37890"/>
            </a:stretch>
          </a:blipFill>
          <a:ln>
            <a:noFill/>
          </a:ln>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2372" name="Rectangle 2371">
            <a:extLst>
              <a:ext uri="{FF2B5EF4-FFF2-40B4-BE49-F238E27FC236}">
                <a16:creationId xmlns:a16="http://schemas.microsoft.com/office/drawing/2014/main" id="{9185DC7D-5CB3-40BB-B94F-754A37F8EA2F}"/>
              </a:ext>
            </a:extLst>
          </p:cNvPr>
          <p:cNvSpPr>
            <a:spLocks noChangeAspect="1"/>
          </p:cNvSpPr>
          <p:nvPr/>
        </p:nvSpPr>
        <p:spPr>
          <a:xfrm>
            <a:off x="3783117" y="2898374"/>
            <a:ext cx="594276" cy="594276"/>
          </a:xfrm>
          <a:prstGeom prst="rect">
            <a:avLst/>
          </a:prstGeom>
          <a:blipFill>
            <a:blip r:embed="rId57" cstate="screen">
              <a:extLst>
                <a:ext uri="{28A0092B-C50C-407E-A947-70E740481C1C}">
                  <a14:useLocalDpi xmlns:a14="http://schemas.microsoft.com/office/drawing/2010/main"/>
                </a:ext>
              </a:extLst>
            </a:blip>
            <a:srcRect/>
            <a:stretch>
              <a:fillRect t="26534" b="26534"/>
            </a:stretch>
          </a:blipFill>
          <a:ln>
            <a:noFill/>
          </a:ln>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2374" name="Rectangle 2373">
            <a:extLst>
              <a:ext uri="{FF2B5EF4-FFF2-40B4-BE49-F238E27FC236}">
                <a16:creationId xmlns:a16="http://schemas.microsoft.com/office/drawing/2014/main" id="{E5F82FD0-E9CB-4F10-8D4B-B77AE440B6F2}"/>
              </a:ext>
            </a:extLst>
          </p:cNvPr>
          <p:cNvSpPr>
            <a:spLocks noChangeAspect="1"/>
          </p:cNvSpPr>
          <p:nvPr/>
        </p:nvSpPr>
        <p:spPr>
          <a:xfrm>
            <a:off x="4485653" y="2898374"/>
            <a:ext cx="594276" cy="594276"/>
          </a:xfrm>
          <a:prstGeom prst="rect">
            <a:avLst/>
          </a:prstGeom>
          <a:blipFill>
            <a:blip r:embed="rId58" cstate="screen">
              <a:extLst>
                <a:ext uri="{28A0092B-C50C-407E-A947-70E740481C1C}">
                  <a14:useLocalDpi xmlns:a14="http://schemas.microsoft.com/office/drawing/2010/main"/>
                </a:ext>
              </a:extLst>
            </a:blip>
            <a:srcRect/>
            <a:stretch>
              <a:fillRect t="37500" b="37500"/>
            </a:stretch>
          </a:blipFill>
          <a:ln>
            <a:noFill/>
          </a:ln>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2376" name="Rectangle 2375">
            <a:extLst>
              <a:ext uri="{FF2B5EF4-FFF2-40B4-BE49-F238E27FC236}">
                <a16:creationId xmlns:a16="http://schemas.microsoft.com/office/drawing/2014/main" id="{C86703FF-B716-46CD-8EF5-7A45258D57D8}"/>
              </a:ext>
            </a:extLst>
          </p:cNvPr>
          <p:cNvSpPr>
            <a:spLocks noChangeAspect="1"/>
          </p:cNvSpPr>
          <p:nvPr/>
        </p:nvSpPr>
        <p:spPr>
          <a:xfrm>
            <a:off x="5188189" y="2898374"/>
            <a:ext cx="594276" cy="594276"/>
          </a:xfrm>
          <a:prstGeom prst="rect">
            <a:avLst/>
          </a:prstGeom>
          <a:blipFill>
            <a:blip r:embed="rId59" cstate="screen">
              <a:extLst>
                <a:ext uri="{28A0092B-C50C-407E-A947-70E740481C1C}">
                  <a14:useLocalDpi xmlns:a14="http://schemas.microsoft.com/office/drawing/2010/main"/>
                </a:ext>
              </a:extLst>
            </a:blip>
            <a:srcRect/>
            <a:stretch>
              <a:fillRect t="40039" b="40039"/>
            </a:stretch>
          </a:blipFill>
          <a:ln>
            <a:noFill/>
          </a:ln>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2378" name="Rectangle 2377">
            <a:extLst>
              <a:ext uri="{FF2B5EF4-FFF2-40B4-BE49-F238E27FC236}">
                <a16:creationId xmlns:a16="http://schemas.microsoft.com/office/drawing/2014/main" id="{8C16FF12-0FDC-4274-B565-99A7DB7F4C28}"/>
              </a:ext>
            </a:extLst>
          </p:cNvPr>
          <p:cNvSpPr>
            <a:spLocks noChangeAspect="1"/>
          </p:cNvSpPr>
          <p:nvPr/>
        </p:nvSpPr>
        <p:spPr>
          <a:xfrm>
            <a:off x="5890725" y="2898374"/>
            <a:ext cx="594276" cy="594276"/>
          </a:xfrm>
          <a:prstGeom prst="rect">
            <a:avLst/>
          </a:prstGeom>
          <a:blipFill>
            <a:blip r:embed="rId60" cstate="screen">
              <a:extLst>
                <a:ext uri="{28A0092B-C50C-407E-A947-70E740481C1C}">
                  <a14:useLocalDpi xmlns:a14="http://schemas.microsoft.com/office/drawing/2010/main"/>
                </a:ext>
              </a:extLst>
            </a:blip>
            <a:srcRect/>
            <a:stretch>
              <a:fillRect l="14448" r="14448"/>
            </a:stretch>
          </a:blipFill>
          <a:ln>
            <a:noFill/>
          </a:ln>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2380" name="Rectangle 2379">
            <a:extLst>
              <a:ext uri="{FF2B5EF4-FFF2-40B4-BE49-F238E27FC236}">
                <a16:creationId xmlns:a16="http://schemas.microsoft.com/office/drawing/2014/main" id="{3C755D54-B971-4010-92E6-8D8413C0EBD4}"/>
              </a:ext>
            </a:extLst>
          </p:cNvPr>
          <p:cNvSpPr>
            <a:spLocks noChangeAspect="1"/>
          </p:cNvSpPr>
          <p:nvPr/>
        </p:nvSpPr>
        <p:spPr>
          <a:xfrm>
            <a:off x="6593262" y="2898374"/>
            <a:ext cx="594276" cy="594276"/>
          </a:xfrm>
          <a:prstGeom prst="rect">
            <a:avLst/>
          </a:prstGeom>
          <a:blipFill>
            <a:blip r:embed="rId61" cstate="screen">
              <a:extLst>
                <a:ext uri="{28A0092B-C50C-407E-A947-70E740481C1C}">
                  <a14:useLocalDpi xmlns:a14="http://schemas.microsoft.com/office/drawing/2010/main"/>
                </a:ext>
              </a:extLst>
            </a:blip>
            <a:srcRect/>
            <a:stretch>
              <a:fillRect/>
            </a:stretch>
          </a:blipFill>
          <a:ln>
            <a:noFill/>
          </a:ln>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2382" name="Rectangle 2381">
            <a:extLst>
              <a:ext uri="{FF2B5EF4-FFF2-40B4-BE49-F238E27FC236}">
                <a16:creationId xmlns:a16="http://schemas.microsoft.com/office/drawing/2014/main" id="{D1AD96E7-090F-4B17-9956-5E7EF9C710FE}"/>
              </a:ext>
            </a:extLst>
          </p:cNvPr>
          <p:cNvSpPr>
            <a:spLocks noChangeAspect="1"/>
          </p:cNvSpPr>
          <p:nvPr/>
        </p:nvSpPr>
        <p:spPr>
          <a:xfrm>
            <a:off x="7295798" y="2898374"/>
            <a:ext cx="594276" cy="594276"/>
          </a:xfrm>
          <a:prstGeom prst="rect">
            <a:avLst/>
          </a:prstGeom>
          <a:blipFill>
            <a:blip r:embed="rId62" cstate="screen">
              <a:extLst>
                <a:ext uri="{28A0092B-C50C-407E-A947-70E740481C1C}">
                  <a14:useLocalDpi xmlns:a14="http://schemas.microsoft.com/office/drawing/2010/main"/>
                </a:ext>
              </a:extLst>
            </a:blip>
            <a:srcRect/>
            <a:stretch>
              <a:fillRect t="32742" b="32742"/>
            </a:stretch>
          </a:blipFill>
          <a:ln>
            <a:noFill/>
          </a:ln>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2384" name="Rectangle 2383">
            <a:extLst>
              <a:ext uri="{FF2B5EF4-FFF2-40B4-BE49-F238E27FC236}">
                <a16:creationId xmlns:a16="http://schemas.microsoft.com/office/drawing/2014/main" id="{0D4AE5F4-D836-4380-9E47-D341979B7824}"/>
              </a:ext>
            </a:extLst>
          </p:cNvPr>
          <p:cNvSpPr>
            <a:spLocks noChangeAspect="1"/>
          </p:cNvSpPr>
          <p:nvPr/>
        </p:nvSpPr>
        <p:spPr>
          <a:xfrm>
            <a:off x="7998333" y="2898374"/>
            <a:ext cx="594276" cy="594276"/>
          </a:xfrm>
          <a:prstGeom prst="rect">
            <a:avLst/>
          </a:prstGeom>
          <a:blipFill>
            <a:blip r:embed="rId63" cstate="screen">
              <a:extLst>
                <a:ext uri="{28A0092B-C50C-407E-A947-70E740481C1C}">
                  <a14:useLocalDpi xmlns:a14="http://schemas.microsoft.com/office/drawing/2010/main"/>
                </a:ext>
              </a:extLst>
            </a:blip>
            <a:srcRect/>
            <a:stretch>
              <a:fillRect t="39905" b="39905"/>
            </a:stretch>
          </a:blipFill>
          <a:ln>
            <a:noFill/>
          </a:ln>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2386" name="Rectangle 2385">
            <a:extLst>
              <a:ext uri="{FF2B5EF4-FFF2-40B4-BE49-F238E27FC236}">
                <a16:creationId xmlns:a16="http://schemas.microsoft.com/office/drawing/2014/main" id="{510FABD0-266E-4456-9B8D-A5EA4F6835E0}"/>
              </a:ext>
            </a:extLst>
          </p:cNvPr>
          <p:cNvSpPr>
            <a:spLocks noChangeAspect="1"/>
          </p:cNvSpPr>
          <p:nvPr/>
        </p:nvSpPr>
        <p:spPr>
          <a:xfrm>
            <a:off x="8700870" y="2898374"/>
            <a:ext cx="594276" cy="594276"/>
          </a:xfrm>
          <a:prstGeom prst="rect">
            <a:avLst/>
          </a:prstGeom>
          <a:blipFill>
            <a:blip r:embed="rId64" cstate="screen">
              <a:extLst>
                <a:ext uri="{28A0092B-C50C-407E-A947-70E740481C1C}">
                  <a14:useLocalDpi xmlns:a14="http://schemas.microsoft.com/office/drawing/2010/main"/>
                </a:ext>
              </a:extLst>
            </a:blip>
            <a:srcRect/>
            <a:stretch>
              <a:fillRect t="41561" b="41561"/>
            </a:stretch>
          </a:blipFill>
          <a:ln>
            <a:noFill/>
          </a:ln>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2388" name="Rectangle 2387">
            <a:extLst>
              <a:ext uri="{FF2B5EF4-FFF2-40B4-BE49-F238E27FC236}">
                <a16:creationId xmlns:a16="http://schemas.microsoft.com/office/drawing/2014/main" id="{91DFC067-A6E7-41A0-AEF8-25DAC6623FC7}"/>
              </a:ext>
            </a:extLst>
          </p:cNvPr>
          <p:cNvSpPr>
            <a:spLocks noChangeAspect="1"/>
          </p:cNvSpPr>
          <p:nvPr/>
        </p:nvSpPr>
        <p:spPr>
          <a:xfrm>
            <a:off x="9403406" y="2898374"/>
            <a:ext cx="594276" cy="594276"/>
          </a:xfrm>
          <a:prstGeom prst="rect">
            <a:avLst/>
          </a:prstGeom>
          <a:blipFill>
            <a:blip r:embed="rId65" cstate="screen">
              <a:extLst>
                <a:ext uri="{28A0092B-C50C-407E-A947-70E740481C1C}">
                  <a14:useLocalDpi xmlns:a14="http://schemas.microsoft.com/office/drawing/2010/main"/>
                </a:ext>
              </a:extLst>
            </a:blip>
            <a:srcRect/>
            <a:stretch>
              <a:fillRect t="35563" b="35563"/>
            </a:stretch>
          </a:blipFill>
          <a:ln>
            <a:noFill/>
          </a:ln>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2390" name="Rectangle 2389">
            <a:extLst>
              <a:ext uri="{FF2B5EF4-FFF2-40B4-BE49-F238E27FC236}">
                <a16:creationId xmlns:a16="http://schemas.microsoft.com/office/drawing/2014/main" id="{CE249014-7135-4320-9CCD-1957B4FD1CF8}"/>
              </a:ext>
            </a:extLst>
          </p:cNvPr>
          <p:cNvSpPr>
            <a:spLocks noChangeAspect="1"/>
          </p:cNvSpPr>
          <p:nvPr/>
        </p:nvSpPr>
        <p:spPr>
          <a:xfrm>
            <a:off x="10105942" y="2898374"/>
            <a:ext cx="594276" cy="594276"/>
          </a:xfrm>
          <a:prstGeom prst="rect">
            <a:avLst/>
          </a:prstGeom>
          <a:blipFill>
            <a:blip r:embed="rId66" cstate="screen">
              <a:extLst>
                <a:ext uri="{28A0092B-C50C-407E-A947-70E740481C1C}">
                  <a14:useLocalDpi xmlns:a14="http://schemas.microsoft.com/office/drawing/2010/main"/>
                </a:ext>
              </a:extLst>
            </a:blip>
            <a:srcRect/>
            <a:stretch>
              <a:fillRect t="33766" b="33766"/>
            </a:stretch>
          </a:blipFill>
          <a:ln>
            <a:noFill/>
          </a:ln>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2392" name="Rectangle 2391">
            <a:extLst>
              <a:ext uri="{FF2B5EF4-FFF2-40B4-BE49-F238E27FC236}">
                <a16:creationId xmlns:a16="http://schemas.microsoft.com/office/drawing/2014/main" id="{5A7A8A61-1379-4279-AF85-CD2734A3ED33}"/>
              </a:ext>
            </a:extLst>
          </p:cNvPr>
          <p:cNvSpPr>
            <a:spLocks noChangeAspect="1"/>
          </p:cNvSpPr>
          <p:nvPr/>
        </p:nvSpPr>
        <p:spPr>
          <a:xfrm>
            <a:off x="10808479" y="2898374"/>
            <a:ext cx="594276" cy="594276"/>
          </a:xfrm>
          <a:prstGeom prst="rect">
            <a:avLst/>
          </a:prstGeom>
          <a:blipFill>
            <a:blip r:embed="rId67" cstate="screen">
              <a:extLst>
                <a:ext uri="{28A0092B-C50C-407E-A947-70E740481C1C}">
                  <a14:useLocalDpi xmlns:a14="http://schemas.microsoft.com/office/drawing/2010/main"/>
                </a:ext>
              </a:extLst>
            </a:blip>
            <a:srcRect/>
            <a:stretch>
              <a:fillRect t="34179" b="34179"/>
            </a:stretch>
          </a:blipFill>
          <a:ln>
            <a:noFill/>
          </a:ln>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2394" name="Rectangle 2393">
            <a:extLst>
              <a:ext uri="{FF2B5EF4-FFF2-40B4-BE49-F238E27FC236}">
                <a16:creationId xmlns:a16="http://schemas.microsoft.com/office/drawing/2014/main" id="{3E3C7209-2279-4DBD-9343-9387F13CA001}"/>
              </a:ext>
            </a:extLst>
          </p:cNvPr>
          <p:cNvSpPr>
            <a:spLocks noChangeAspect="1"/>
          </p:cNvSpPr>
          <p:nvPr/>
        </p:nvSpPr>
        <p:spPr>
          <a:xfrm>
            <a:off x="11511011" y="2898374"/>
            <a:ext cx="594276" cy="594276"/>
          </a:xfrm>
          <a:prstGeom prst="rect">
            <a:avLst/>
          </a:prstGeom>
          <a:blipFill>
            <a:blip r:embed="rId68" cstate="screen">
              <a:extLst>
                <a:ext uri="{28A0092B-C50C-407E-A947-70E740481C1C}">
                  <a14:useLocalDpi xmlns:a14="http://schemas.microsoft.com/office/drawing/2010/main"/>
                </a:ext>
              </a:extLst>
            </a:blip>
            <a:srcRect/>
            <a:stretch>
              <a:fillRect t="30404" b="30404"/>
            </a:stretch>
          </a:blipFill>
          <a:ln>
            <a:noFill/>
          </a:ln>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2396" name="Rectangle 2395">
            <a:extLst>
              <a:ext uri="{FF2B5EF4-FFF2-40B4-BE49-F238E27FC236}">
                <a16:creationId xmlns:a16="http://schemas.microsoft.com/office/drawing/2014/main" id="{3FA3F92D-E9BE-430C-AF52-3053613D0145}"/>
              </a:ext>
            </a:extLst>
          </p:cNvPr>
          <p:cNvSpPr>
            <a:spLocks noChangeAspect="1"/>
          </p:cNvSpPr>
          <p:nvPr/>
        </p:nvSpPr>
        <p:spPr>
          <a:xfrm>
            <a:off x="270437" y="3711478"/>
            <a:ext cx="594276" cy="594276"/>
          </a:xfrm>
          <a:prstGeom prst="rect">
            <a:avLst/>
          </a:prstGeom>
          <a:blipFill>
            <a:blip r:embed="rId69" cstate="screen">
              <a:extLst>
                <a:ext uri="{28A0092B-C50C-407E-A947-70E740481C1C}">
                  <a14:useLocalDpi xmlns:a14="http://schemas.microsoft.com/office/drawing/2010/main"/>
                </a:ext>
              </a:extLst>
            </a:blip>
            <a:srcRect/>
            <a:stretch>
              <a:fillRect t="36036" b="36036"/>
            </a:stretch>
          </a:blipFill>
          <a:ln>
            <a:noFill/>
          </a:ln>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2398" name="Rectangle 2397">
            <a:extLst>
              <a:ext uri="{FF2B5EF4-FFF2-40B4-BE49-F238E27FC236}">
                <a16:creationId xmlns:a16="http://schemas.microsoft.com/office/drawing/2014/main" id="{003EA555-46E4-4828-876E-706FB5F5D74C}"/>
              </a:ext>
            </a:extLst>
          </p:cNvPr>
          <p:cNvSpPr>
            <a:spLocks noChangeAspect="1"/>
          </p:cNvSpPr>
          <p:nvPr/>
        </p:nvSpPr>
        <p:spPr>
          <a:xfrm>
            <a:off x="972972" y="3711478"/>
            <a:ext cx="594276" cy="594276"/>
          </a:xfrm>
          <a:prstGeom prst="rect">
            <a:avLst/>
          </a:prstGeom>
          <a:blipFill>
            <a:blip r:embed="rId70" cstate="screen">
              <a:extLst>
                <a:ext uri="{28A0092B-C50C-407E-A947-70E740481C1C}">
                  <a14:useLocalDpi xmlns:a14="http://schemas.microsoft.com/office/drawing/2010/main"/>
                </a:ext>
              </a:extLst>
            </a:blip>
            <a:srcRect/>
            <a:stretch>
              <a:fillRect t="41387" b="41387"/>
            </a:stretch>
          </a:blipFill>
          <a:ln>
            <a:noFill/>
          </a:ln>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2400" name="Rectangle 2399">
            <a:extLst>
              <a:ext uri="{FF2B5EF4-FFF2-40B4-BE49-F238E27FC236}">
                <a16:creationId xmlns:a16="http://schemas.microsoft.com/office/drawing/2014/main" id="{66FDC2AD-02BD-42B2-A54A-EE7446F5B173}"/>
              </a:ext>
            </a:extLst>
          </p:cNvPr>
          <p:cNvSpPr>
            <a:spLocks noChangeAspect="1"/>
          </p:cNvSpPr>
          <p:nvPr/>
        </p:nvSpPr>
        <p:spPr>
          <a:xfrm>
            <a:off x="1675508" y="3711478"/>
            <a:ext cx="594276" cy="594276"/>
          </a:xfrm>
          <a:prstGeom prst="rect">
            <a:avLst/>
          </a:prstGeom>
          <a:blipFill>
            <a:blip r:embed="rId71" cstate="screen">
              <a:extLst>
                <a:ext uri="{28A0092B-C50C-407E-A947-70E740481C1C}">
                  <a14:useLocalDpi xmlns:a14="http://schemas.microsoft.com/office/drawing/2010/main"/>
                </a:ext>
              </a:extLst>
            </a:blip>
            <a:srcRect/>
            <a:stretch>
              <a:fillRect t="31111" b="31111"/>
            </a:stretch>
          </a:blipFill>
          <a:ln>
            <a:noFill/>
          </a:ln>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2402" name="Rectangle 2401">
            <a:extLst>
              <a:ext uri="{FF2B5EF4-FFF2-40B4-BE49-F238E27FC236}">
                <a16:creationId xmlns:a16="http://schemas.microsoft.com/office/drawing/2014/main" id="{A62D9361-156A-409D-A53F-EECB8C6AFE82}"/>
              </a:ext>
            </a:extLst>
          </p:cNvPr>
          <p:cNvSpPr>
            <a:spLocks noChangeAspect="1"/>
          </p:cNvSpPr>
          <p:nvPr/>
        </p:nvSpPr>
        <p:spPr>
          <a:xfrm>
            <a:off x="2378045" y="3711478"/>
            <a:ext cx="594276" cy="594276"/>
          </a:xfrm>
          <a:prstGeom prst="rect">
            <a:avLst/>
          </a:prstGeom>
          <a:blipFill>
            <a:blip r:embed="rId72" cstate="screen">
              <a:extLst>
                <a:ext uri="{28A0092B-C50C-407E-A947-70E740481C1C}">
                  <a14:useLocalDpi xmlns:a14="http://schemas.microsoft.com/office/drawing/2010/main"/>
                </a:ext>
              </a:extLst>
            </a:blip>
            <a:srcRect/>
            <a:stretch>
              <a:fillRect t="27039" b="27039"/>
            </a:stretch>
          </a:blipFill>
          <a:ln>
            <a:noFill/>
          </a:ln>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2404" name="Rectangle 2403">
            <a:extLst>
              <a:ext uri="{FF2B5EF4-FFF2-40B4-BE49-F238E27FC236}">
                <a16:creationId xmlns:a16="http://schemas.microsoft.com/office/drawing/2014/main" id="{F87D22AF-3714-4B4D-8254-C8BD6289242A}"/>
              </a:ext>
            </a:extLst>
          </p:cNvPr>
          <p:cNvSpPr>
            <a:spLocks noChangeAspect="1"/>
          </p:cNvSpPr>
          <p:nvPr/>
        </p:nvSpPr>
        <p:spPr>
          <a:xfrm>
            <a:off x="3080581" y="3711478"/>
            <a:ext cx="594276" cy="594276"/>
          </a:xfrm>
          <a:prstGeom prst="rect">
            <a:avLst/>
          </a:prstGeom>
          <a:blipFill>
            <a:blip r:embed="rId73" cstate="screen">
              <a:extLst>
                <a:ext uri="{28A0092B-C50C-407E-A947-70E740481C1C}">
                  <a14:useLocalDpi xmlns:a14="http://schemas.microsoft.com/office/drawing/2010/main"/>
                </a:ext>
              </a:extLst>
            </a:blip>
            <a:srcRect/>
            <a:stretch>
              <a:fillRect t="20792" b="20792"/>
            </a:stretch>
          </a:blipFill>
          <a:ln>
            <a:noFill/>
          </a:ln>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2406" name="Rectangle 2405">
            <a:extLst>
              <a:ext uri="{FF2B5EF4-FFF2-40B4-BE49-F238E27FC236}">
                <a16:creationId xmlns:a16="http://schemas.microsoft.com/office/drawing/2014/main" id="{315CB96E-76B6-44D0-BB05-B3D0BCD65A55}"/>
              </a:ext>
            </a:extLst>
          </p:cNvPr>
          <p:cNvSpPr>
            <a:spLocks noChangeAspect="1"/>
          </p:cNvSpPr>
          <p:nvPr/>
        </p:nvSpPr>
        <p:spPr>
          <a:xfrm>
            <a:off x="3783117" y="3711478"/>
            <a:ext cx="594276" cy="594276"/>
          </a:xfrm>
          <a:prstGeom prst="rect">
            <a:avLst/>
          </a:prstGeom>
          <a:blipFill>
            <a:blip r:embed="rId74" cstate="screen">
              <a:extLst>
                <a:ext uri="{28A0092B-C50C-407E-A947-70E740481C1C}">
                  <a14:useLocalDpi xmlns:a14="http://schemas.microsoft.com/office/drawing/2010/main"/>
                </a:ext>
              </a:extLst>
            </a:blip>
            <a:srcRect/>
            <a:stretch>
              <a:fillRect t="2174" b="2174"/>
            </a:stretch>
          </a:blipFill>
          <a:ln>
            <a:noFill/>
          </a:ln>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2408" name="Rectangle 2407">
            <a:extLst>
              <a:ext uri="{FF2B5EF4-FFF2-40B4-BE49-F238E27FC236}">
                <a16:creationId xmlns:a16="http://schemas.microsoft.com/office/drawing/2014/main" id="{7394E780-7EC3-4E40-85C1-6E824B85D779}"/>
              </a:ext>
            </a:extLst>
          </p:cNvPr>
          <p:cNvSpPr>
            <a:spLocks noChangeAspect="1"/>
          </p:cNvSpPr>
          <p:nvPr/>
        </p:nvSpPr>
        <p:spPr>
          <a:xfrm>
            <a:off x="4485653" y="3711478"/>
            <a:ext cx="594276" cy="594276"/>
          </a:xfrm>
          <a:prstGeom prst="rect">
            <a:avLst/>
          </a:prstGeom>
          <a:blipFill>
            <a:blip r:embed="rId75" cstate="screen">
              <a:extLst>
                <a:ext uri="{28A0092B-C50C-407E-A947-70E740481C1C}">
                  <a14:useLocalDpi xmlns:a14="http://schemas.microsoft.com/office/drawing/2010/main"/>
                </a:ext>
              </a:extLst>
            </a:blip>
            <a:srcRect/>
            <a:stretch>
              <a:fillRect t="41446" b="41446"/>
            </a:stretch>
          </a:blipFill>
          <a:ln>
            <a:noFill/>
          </a:ln>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2410" name="Rectangle 2409">
            <a:extLst>
              <a:ext uri="{FF2B5EF4-FFF2-40B4-BE49-F238E27FC236}">
                <a16:creationId xmlns:a16="http://schemas.microsoft.com/office/drawing/2014/main" id="{E68BA95D-5F7D-41EC-AC80-52EA1B7C7486}"/>
              </a:ext>
            </a:extLst>
          </p:cNvPr>
          <p:cNvSpPr>
            <a:spLocks noChangeAspect="1"/>
          </p:cNvSpPr>
          <p:nvPr/>
        </p:nvSpPr>
        <p:spPr>
          <a:xfrm>
            <a:off x="5188189" y="3711478"/>
            <a:ext cx="594276" cy="594276"/>
          </a:xfrm>
          <a:prstGeom prst="rect">
            <a:avLst/>
          </a:prstGeom>
          <a:blipFill>
            <a:blip r:embed="rId76" cstate="screen">
              <a:extLst>
                <a:ext uri="{28A0092B-C50C-407E-A947-70E740481C1C}">
                  <a14:useLocalDpi xmlns:a14="http://schemas.microsoft.com/office/drawing/2010/main"/>
                </a:ext>
              </a:extLst>
            </a:blip>
            <a:srcRect/>
            <a:stretch>
              <a:fillRect t="36419" b="36419"/>
            </a:stretch>
          </a:blipFill>
          <a:ln>
            <a:noFill/>
          </a:ln>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2412" name="Rectangle 2411">
            <a:extLst>
              <a:ext uri="{FF2B5EF4-FFF2-40B4-BE49-F238E27FC236}">
                <a16:creationId xmlns:a16="http://schemas.microsoft.com/office/drawing/2014/main" id="{2B615AB0-2821-4628-A738-58A3001E32EB}"/>
              </a:ext>
            </a:extLst>
          </p:cNvPr>
          <p:cNvSpPr>
            <a:spLocks noChangeAspect="1"/>
          </p:cNvSpPr>
          <p:nvPr/>
        </p:nvSpPr>
        <p:spPr>
          <a:xfrm>
            <a:off x="5890725" y="3711478"/>
            <a:ext cx="594276" cy="594276"/>
          </a:xfrm>
          <a:prstGeom prst="rect">
            <a:avLst/>
          </a:prstGeom>
          <a:blipFill>
            <a:blip r:embed="rId77" cstate="screen">
              <a:extLst>
                <a:ext uri="{28A0092B-C50C-407E-A947-70E740481C1C}">
                  <a14:useLocalDpi xmlns:a14="http://schemas.microsoft.com/office/drawing/2010/main"/>
                </a:ext>
              </a:extLst>
            </a:blip>
            <a:srcRect/>
            <a:stretch>
              <a:fillRect t="32226" b="32226"/>
            </a:stretch>
          </a:blipFill>
          <a:ln>
            <a:noFill/>
          </a:ln>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2414" name="Rectangle 2413">
            <a:extLst>
              <a:ext uri="{FF2B5EF4-FFF2-40B4-BE49-F238E27FC236}">
                <a16:creationId xmlns:a16="http://schemas.microsoft.com/office/drawing/2014/main" id="{5033077D-290D-4B07-A817-F112F92C3E9B}"/>
              </a:ext>
            </a:extLst>
          </p:cNvPr>
          <p:cNvSpPr>
            <a:spLocks noChangeAspect="1"/>
          </p:cNvSpPr>
          <p:nvPr/>
        </p:nvSpPr>
        <p:spPr>
          <a:xfrm>
            <a:off x="6593262" y="3711478"/>
            <a:ext cx="594276" cy="594276"/>
          </a:xfrm>
          <a:prstGeom prst="rect">
            <a:avLst/>
          </a:prstGeom>
          <a:blipFill>
            <a:blip r:embed="rId78" cstate="screen">
              <a:extLst>
                <a:ext uri="{28A0092B-C50C-407E-A947-70E740481C1C}">
                  <a14:useLocalDpi xmlns:a14="http://schemas.microsoft.com/office/drawing/2010/main"/>
                </a:ext>
              </a:extLst>
            </a:blip>
            <a:srcRect/>
            <a:stretch>
              <a:fillRect t="42727" b="42727"/>
            </a:stretch>
          </a:blipFill>
          <a:ln>
            <a:noFill/>
          </a:ln>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2416" name="Rectangle 2415">
            <a:extLst>
              <a:ext uri="{FF2B5EF4-FFF2-40B4-BE49-F238E27FC236}">
                <a16:creationId xmlns:a16="http://schemas.microsoft.com/office/drawing/2014/main" id="{A947F77F-917E-464E-92A8-41A0E8571597}"/>
              </a:ext>
            </a:extLst>
          </p:cNvPr>
          <p:cNvSpPr>
            <a:spLocks noChangeAspect="1"/>
          </p:cNvSpPr>
          <p:nvPr/>
        </p:nvSpPr>
        <p:spPr>
          <a:xfrm>
            <a:off x="7295798" y="3711478"/>
            <a:ext cx="594276" cy="594276"/>
          </a:xfrm>
          <a:prstGeom prst="rect">
            <a:avLst/>
          </a:prstGeom>
          <a:blipFill>
            <a:blip r:embed="rId79" cstate="screen">
              <a:extLst>
                <a:ext uri="{28A0092B-C50C-407E-A947-70E740481C1C}">
                  <a14:useLocalDpi xmlns:a14="http://schemas.microsoft.com/office/drawing/2010/main"/>
                </a:ext>
              </a:extLst>
            </a:blip>
            <a:srcRect/>
            <a:stretch>
              <a:fillRect t="18750" b="18750"/>
            </a:stretch>
          </a:blipFill>
          <a:ln>
            <a:noFill/>
          </a:ln>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2418" name="Rectangle 2417">
            <a:extLst>
              <a:ext uri="{FF2B5EF4-FFF2-40B4-BE49-F238E27FC236}">
                <a16:creationId xmlns:a16="http://schemas.microsoft.com/office/drawing/2014/main" id="{C632784F-7E5A-4BD3-A4A6-51FF3C47E6B2}"/>
              </a:ext>
            </a:extLst>
          </p:cNvPr>
          <p:cNvSpPr>
            <a:spLocks noChangeAspect="1"/>
          </p:cNvSpPr>
          <p:nvPr/>
        </p:nvSpPr>
        <p:spPr>
          <a:xfrm>
            <a:off x="7998333" y="3711478"/>
            <a:ext cx="594276" cy="594276"/>
          </a:xfrm>
          <a:prstGeom prst="rect">
            <a:avLst/>
          </a:prstGeom>
          <a:blipFill>
            <a:blip r:embed="rId80" cstate="screen">
              <a:extLst>
                <a:ext uri="{28A0092B-C50C-407E-A947-70E740481C1C}">
                  <a14:useLocalDpi xmlns:a14="http://schemas.microsoft.com/office/drawing/2010/main"/>
                </a:ext>
              </a:extLst>
            </a:blip>
            <a:srcRect/>
            <a:stretch>
              <a:fillRect t="18211" b="18211"/>
            </a:stretch>
          </a:blipFill>
          <a:ln>
            <a:noFill/>
          </a:ln>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2420" name="Rectangle 2419">
            <a:extLst>
              <a:ext uri="{FF2B5EF4-FFF2-40B4-BE49-F238E27FC236}">
                <a16:creationId xmlns:a16="http://schemas.microsoft.com/office/drawing/2014/main" id="{D376CC35-C99D-4892-B943-2BE33C89AB15}"/>
              </a:ext>
            </a:extLst>
          </p:cNvPr>
          <p:cNvSpPr>
            <a:spLocks noChangeAspect="1"/>
          </p:cNvSpPr>
          <p:nvPr/>
        </p:nvSpPr>
        <p:spPr>
          <a:xfrm>
            <a:off x="8700870" y="3711478"/>
            <a:ext cx="594276" cy="594276"/>
          </a:xfrm>
          <a:prstGeom prst="rect">
            <a:avLst/>
          </a:prstGeom>
          <a:blipFill>
            <a:blip r:embed="rId81" cstate="screen">
              <a:extLst>
                <a:ext uri="{28A0092B-C50C-407E-A947-70E740481C1C}">
                  <a14:useLocalDpi xmlns:a14="http://schemas.microsoft.com/office/drawing/2010/main"/>
                </a:ext>
              </a:extLst>
            </a:blip>
            <a:srcRect/>
            <a:stretch>
              <a:fillRect t="19094" b="19094"/>
            </a:stretch>
          </a:blipFill>
          <a:ln>
            <a:noFill/>
          </a:ln>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2422" name="Rectangle 2421">
            <a:extLst>
              <a:ext uri="{FF2B5EF4-FFF2-40B4-BE49-F238E27FC236}">
                <a16:creationId xmlns:a16="http://schemas.microsoft.com/office/drawing/2014/main" id="{3C2BA6C5-5C49-4F71-966B-993EAB929EA4}"/>
              </a:ext>
            </a:extLst>
          </p:cNvPr>
          <p:cNvSpPr>
            <a:spLocks noChangeAspect="1"/>
          </p:cNvSpPr>
          <p:nvPr/>
        </p:nvSpPr>
        <p:spPr>
          <a:xfrm>
            <a:off x="9403406" y="3711478"/>
            <a:ext cx="594276" cy="594276"/>
          </a:xfrm>
          <a:prstGeom prst="rect">
            <a:avLst/>
          </a:prstGeom>
          <a:blipFill>
            <a:blip r:embed="rId82" cstate="screen">
              <a:duotone>
                <a:prstClr val="black"/>
                <a:schemeClr val="tx1">
                  <a:tint val="45000"/>
                  <a:satMod val="400000"/>
                </a:schemeClr>
              </a:duotone>
              <a:extLst>
                <a:ext uri="{28A0092B-C50C-407E-A947-70E740481C1C}">
                  <a14:useLocalDpi xmlns:a14="http://schemas.microsoft.com/office/drawing/2010/main"/>
                </a:ext>
              </a:extLst>
            </a:blip>
            <a:srcRect/>
            <a:stretch>
              <a:fillRect t="37272" b="37272"/>
            </a:stretch>
          </a:blipFill>
          <a:ln>
            <a:noFill/>
          </a:ln>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2424" name="Rectangle 2423">
            <a:extLst>
              <a:ext uri="{FF2B5EF4-FFF2-40B4-BE49-F238E27FC236}">
                <a16:creationId xmlns:a16="http://schemas.microsoft.com/office/drawing/2014/main" id="{CFEB55BF-715A-468F-BE27-F093EEEF2DEB}"/>
              </a:ext>
            </a:extLst>
          </p:cNvPr>
          <p:cNvSpPr>
            <a:spLocks noChangeAspect="1"/>
          </p:cNvSpPr>
          <p:nvPr/>
        </p:nvSpPr>
        <p:spPr>
          <a:xfrm>
            <a:off x="10105942" y="3711478"/>
            <a:ext cx="594276" cy="594276"/>
          </a:xfrm>
          <a:prstGeom prst="rect">
            <a:avLst/>
          </a:prstGeom>
          <a:blipFill>
            <a:blip r:embed="rId83" cstate="screen">
              <a:extLst>
                <a:ext uri="{28A0092B-C50C-407E-A947-70E740481C1C}">
                  <a14:useLocalDpi xmlns:a14="http://schemas.microsoft.com/office/drawing/2010/main"/>
                </a:ext>
              </a:extLst>
            </a:blip>
            <a:srcRect/>
            <a:stretch>
              <a:fillRect t="38104" b="38104"/>
            </a:stretch>
          </a:blipFill>
          <a:ln>
            <a:noFill/>
          </a:ln>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2426" name="Rectangle 2425">
            <a:extLst>
              <a:ext uri="{FF2B5EF4-FFF2-40B4-BE49-F238E27FC236}">
                <a16:creationId xmlns:a16="http://schemas.microsoft.com/office/drawing/2014/main" id="{F28FDD71-BB1D-4385-9ECF-4765B5958C96}"/>
              </a:ext>
            </a:extLst>
          </p:cNvPr>
          <p:cNvSpPr>
            <a:spLocks noChangeAspect="1"/>
          </p:cNvSpPr>
          <p:nvPr/>
        </p:nvSpPr>
        <p:spPr>
          <a:xfrm>
            <a:off x="10808479" y="3711478"/>
            <a:ext cx="594276" cy="594276"/>
          </a:xfrm>
          <a:prstGeom prst="rect">
            <a:avLst/>
          </a:prstGeom>
          <a:blipFill>
            <a:blip r:embed="rId84" cstate="screen">
              <a:extLst>
                <a:ext uri="{28A0092B-C50C-407E-A947-70E740481C1C}">
                  <a14:useLocalDpi xmlns:a14="http://schemas.microsoft.com/office/drawing/2010/main"/>
                </a:ext>
              </a:extLst>
            </a:blip>
            <a:srcRect/>
            <a:stretch>
              <a:fillRect t="39497" b="39497"/>
            </a:stretch>
          </a:blipFill>
          <a:ln>
            <a:noFill/>
          </a:ln>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2428" name="Rectangle 2427">
            <a:extLst>
              <a:ext uri="{FF2B5EF4-FFF2-40B4-BE49-F238E27FC236}">
                <a16:creationId xmlns:a16="http://schemas.microsoft.com/office/drawing/2014/main" id="{E58A448C-84C4-4E93-ADB4-9BBF3BFD2887}"/>
              </a:ext>
            </a:extLst>
          </p:cNvPr>
          <p:cNvSpPr>
            <a:spLocks noChangeAspect="1"/>
          </p:cNvSpPr>
          <p:nvPr/>
        </p:nvSpPr>
        <p:spPr>
          <a:xfrm>
            <a:off x="11511011" y="3711478"/>
            <a:ext cx="594276" cy="594276"/>
          </a:xfrm>
          <a:prstGeom prst="rect">
            <a:avLst/>
          </a:prstGeom>
          <a:blipFill>
            <a:blip r:embed="rId85" cstate="screen">
              <a:duotone>
                <a:prstClr val="black"/>
                <a:schemeClr val="accent4">
                  <a:tint val="45000"/>
                  <a:satMod val="400000"/>
                </a:schemeClr>
              </a:duotone>
              <a:extLst>
                <a:ext uri="{28A0092B-C50C-407E-A947-70E740481C1C}">
                  <a14:useLocalDpi xmlns:a14="http://schemas.microsoft.com/office/drawing/2010/main"/>
                </a:ext>
              </a:extLst>
            </a:blip>
            <a:srcRect/>
            <a:stretch>
              <a:fillRect t="38485" b="38485"/>
            </a:stretch>
          </a:blipFill>
          <a:ln>
            <a:noFill/>
          </a:ln>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2430" name="Rectangle 2429">
            <a:extLst>
              <a:ext uri="{FF2B5EF4-FFF2-40B4-BE49-F238E27FC236}">
                <a16:creationId xmlns:a16="http://schemas.microsoft.com/office/drawing/2014/main" id="{9CA39276-22CF-4A93-9CAE-48E0D1C78979}"/>
              </a:ext>
            </a:extLst>
          </p:cNvPr>
          <p:cNvSpPr>
            <a:spLocks noChangeAspect="1"/>
          </p:cNvSpPr>
          <p:nvPr/>
        </p:nvSpPr>
        <p:spPr>
          <a:xfrm>
            <a:off x="270437" y="4524584"/>
            <a:ext cx="594276" cy="594276"/>
          </a:xfrm>
          <a:prstGeom prst="rect">
            <a:avLst/>
          </a:prstGeom>
          <a:blipFill>
            <a:blip r:embed="rId86" cstate="screen">
              <a:extLst>
                <a:ext uri="{28A0092B-C50C-407E-A947-70E740481C1C}">
                  <a14:useLocalDpi xmlns:a14="http://schemas.microsoft.com/office/drawing/2010/main"/>
                </a:ext>
              </a:extLst>
            </a:blip>
            <a:srcRect/>
            <a:stretch>
              <a:fillRect t="36285" b="36285"/>
            </a:stretch>
          </a:blipFill>
          <a:ln>
            <a:noFill/>
          </a:ln>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2432" name="Rectangle 2431">
            <a:extLst>
              <a:ext uri="{FF2B5EF4-FFF2-40B4-BE49-F238E27FC236}">
                <a16:creationId xmlns:a16="http://schemas.microsoft.com/office/drawing/2014/main" id="{2CC16955-CF80-4C2D-B963-B8C045FB9822}"/>
              </a:ext>
            </a:extLst>
          </p:cNvPr>
          <p:cNvSpPr>
            <a:spLocks noChangeAspect="1"/>
          </p:cNvSpPr>
          <p:nvPr/>
        </p:nvSpPr>
        <p:spPr>
          <a:xfrm>
            <a:off x="972972" y="4524584"/>
            <a:ext cx="594276" cy="594276"/>
          </a:xfrm>
          <a:prstGeom prst="rect">
            <a:avLst/>
          </a:prstGeom>
          <a:blipFill>
            <a:blip r:embed="rId87" cstate="screen">
              <a:extLst>
                <a:ext uri="{28A0092B-C50C-407E-A947-70E740481C1C}">
                  <a14:useLocalDpi xmlns:a14="http://schemas.microsoft.com/office/drawing/2010/main"/>
                </a:ext>
              </a:extLst>
            </a:blip>
            <a:srcRect/>
            <a:stretch>
              <a:fillRect t="33851" b="33851"/>
            </a:stretch>
          </a:blipFill>
          <a:ln>
            <a:noFill/>
          </a:ln>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2434" name="Rectangle 2433">
            <a:extLst>
              <a:ext uri="{FF2B5EF4-FFF2-40B4-BE49-F238E27FC236}">
                <a16:creationId xmlns:a16="http://schemas.microsoft.com/office/drawing/2014/main" id="{84BBAC0F-B269-4353-9FCA-BA2C1CF48D58}"/>
              </a:ext>
            </a:extLst>
          </p:cNvPr>
          <p:cNvSpPr>
            <a:spLocks noChangeAspect="1"/>
          </p:cNvSpPr>
          <p:nvPr/>
        </p:nvSpPr>
        <p:spPr>
          <a:xfrm>
            <a:off x="1675508" y="4524584"/>
            <a:ext cx="594276" cy="594276"/>
          </a:xfrm>
          <a:prstGeom prst="rect">
            <a:avLst/>
          </a:prstGeom>
          <a:blipFill>
            <a:blip r:embed="rId88" cstate="screen">
              <a:extLst>
                <a:ext uri="{28A0092B-C50C-407E-A947-70E740481C1C}">
                  <a14:useLocalDpi xmlns:a14="http://schemas.microsoft.com/office/drawing/2010/main"/>
                </a:ext>
              </a:extLst>
            </a:blip>
            <a:srcRect/>
            <a:stretch>
              <a:fillRect t="35126" b="35126"/>
            </a:stretch>
          </a:blipFill>
          <a:ln>
            <a:noFill/>
          </a:ln>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2436" name="Rectangle 2435">
            <a:extLst>
              <a:ext uri="{FF2B5EF4-FFF2-40B4-BE49-F238E27FC236}">
                <a16:creationId xmlns:a16="http://schemas.microsoft.com/office/drawing/2014/main" id="{9F8C9EF1-CE61-4CDB-BA59-BEAA296C9AF8}"/>
              </a:ext>
            </a:extLst>
          </p:cNvPr>
          <p:cNvSpPr>
            <a:spLocks noChangeAspect="1"/>
          </p:cNvSpPr>
          <p:nvPr/>
        </p:nvSpPr>
        <p:spPr>
          <a:xfrm>
            <a:off x="2378045" y="4524584"/>
            <a:ext cx="594276" cy="594276"/>
          </a:xfrm>
          <a:prstGeom prst="rect">
            <a:avLst/>
          </a:prstGeom>
          <a:blipFill>
            <a:blip r:embed="rId89" cstate="screen">
              <a:extLst>
                <a:ext uri="{28A0092B-C50C-407E-A947-70E740481C1C}">
                  <a14:useLocalDpi xmlns:a14="http://schemas.microsoft.com/office/drawing/2010/main"/>
                </a:ext>
              </a:extLst>
            </a:blip>
            <a:srcRect/>
            <a:stretch>
              <a:fillRect t="36914" b="36914"/>
            </a:stretch>
          </a:blipFill>
          <a:ln>
            <a:noFill/>
          </a:ln>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2438" name="Rectangle 2437">
            <a:extLst>
              <a:ext uri="{FF2B5EF4-FFF2-40B4-BE49-F238E27FC236}">
                <a16:creationId xmlns:a16="http://schemas.microsoft.com/office/drawing/2014/main" id="{06752B81-A747-4EB5-A35B-50BA88FA5BAA}"/>
              </a:ext>
            </a:extLst>
          </p:cNvPr>
          <p:cNvSpPr>
            <a:spLocks noChangeAspect="1"/>
          </p:cNvSpPr>
          <p:nvPr/>
        </p:nvSpPr>
        <p:spPr>
          <a:xfrm>
            <a:off x="3080581" y="4524584"/>
            <a:ext cx="594276" cy="594276"/>
          </a:xfrm>
          <a:prstGeom prst="rect">
            <a:avLst/>
          </a:prstGeom>
          <a:blipFill>
            <a:blip r:embed="rId90" cstate="screen">
              <a:extLst>
                <a:ext uri="{28A0092B-C50C-407E-A947-70E740481C1C}">
                  <a14:useLocalDpi xmlns:a14="http://schemas.microsoft.com/office/drawing/2010/main"/>
                </a:ext>
              </a:extLst>
            </a:blip>
            <a:srcRect/>
            <a:stretch>
              <a:fillRect t="30867" b="30867"/>
            </a:stretch>
          </a:blipFill>
          <a:ln>
            <a:noFill/>
          </a:ln>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2440" name="Rectangle 2439">
            <a:extLst>
              <a:ext uri="{FF2B5EF4-FFF2-40B4-BE49-F238E27FC236}">
                <a16:creationId xmlns:a16="http://schemas.microsoft.com/office/drawing/2014/main" id="{99A9890A-8272-4E2E-895D-ECD425E04822}"/>
              </a:ext>
            </a:extLst>
          </p:cNvPr>
          <p:cNvSpPr>
            <a:spLocks noChangeAspect="1"/>
          </p:cNvSpPr>
          <p:nvPr/>
        </p:nvSpPr>
        <p:spPr>
          <a:xfrm>
            <a:off x="3783117" y="4547337"/>
            <a:ext cx="594276" cy="594276"/>
          </a:xfrm>
          <a:prstGeom prst="rect">
            <a:avLst/>
          </a:prstGeom>
          <a:blipFill>
            <a:blip r:embed="rId91" cstate="screen">
              <a:extLst>
                <a:ext uri="{28A0092B-C50C-407E-A947-70E740481C1C}">
                  <a14:useLocalDpi xmlns:a14="http://schemas.microsoft.com/office/drawing/2010/main"/>
                </a:ext>
              </a:extLst>
            </a:blip>
            <a:srcRect/>
            <a:stretch>
              <a:fillRect/>
            </a:stretch>
          </a:blipFill>
          <a:ln>
            <a:noFill/>
          </a:ln>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2442" name="Rectangle 2441">
            <a:extLst>
              <a:ext uri="{FF2B5EF4-FFF2-40B4-BE49-F238E27FC236}">
                <a16:creationId xmlns:a16="http://schemas.microsoft.com/office/drawing/2014/main" id="{4448B9A2-5A12-42A1-9CAF-4445BFA6D495}"/>
              </a:ext>
            </a:extLst>
          </p:cNvPr>
          <p:cNvSpPr>
            <a:spLocks noChangeAspect="1"/>
          </p:cNvSpPr>
          <p:nvPr/>
        </p:nvSpPr>
        <p:spPr>
          <a:xfrm>
            <a:off x="4485653" y="4547440"/>
            <a:ext cx="571419" cy="571419"/>
          </a:xfrm>
          <a:prstGeom prst="rect">
            <a:avLst/>
          </a:prstGeom>
          <a:blipFill>
            <a:blip r:embed="rId92" cstate="screen">
              <a:extLst>
                <a:ext uri="{28A0092B-C50C-407E-A947-70E740481C1C}">
                  <a14:useLocalDpi xmlns:a14="http://schemas.microsoft.com/office/drawing/2010/main"/>
                </a:ext>
              </a:extLst>
            </a:blip>
            <a:srcRect/>
            <a:stretch>
              <a:fillRect/>
            </a:stretch>
          </a:blipFill>
          <a:ln>
            <a:noFill/>
          </a:ln>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2444" name="Rectangle 2443">
            <a:extLst>
              <a:ext uri="{FF2B5EF4-FFF2-40B4-BE49-F238E27FC236}">
                <a16:creationId xmlns:a16="http://schemas.microsoft.com/office/drawing/2014/main" id="{56478017-86BF-438C-8419-6B171A4ACEAE}"/>
              </a:ext>
            </a:extLst>
          </p:cNvPr>
          <p:cNvSpPr>
            <a:spLocks noChangeAspect="1"/>
          </p:cNvSpPr>
          <p:nvPr/>
        </p:nvSpPr>
        <p:spPr>
          <a:xfrm>
            <a:off x="5188189" y="4524584"/>
            <a:ext cx="594276" cy="594276"/>
          </a:xfrm>
          <a:prstGeom prst="rect">
            <a:avLst/>
          </a:prstGeom>
          <a:blipFill>
            <a:blip r:embed="rId93" cstate="screen">
              <a:extLst>
                <a:ext uri="{28A0092B-C50C-407E-A947-70E740481C1C}">
                  <a14:useLocalDpi xmlns:a14="http://schemas.microsoft.com/office/drawing/2010/main"/>
                </a:ext>
              </a:extLst>
            </a:blip>
            <a:srcRect/>
            <a:stretch>
              <a:fillRect t="24882" b="24882"/>
            </a:stretch>
          </a:blipFill>
          <a:ln>
            <a:noFill/>
          </a:ln>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2446" name="Rectangle 2445">
            <a:extLst>
              <a:ext uri="{FF2B5EF4-FFF2-40B4-BE49-F238E27FC236}">
                <a16:creationId xmlns:a16="http://schemas.microsoft.com/office/drawing/2014/main" id="{10C2ED44-3410-4B5B-8DF3-8F803AD803C0}"/>
              </a:ext>
            </a:extLst>
          </p:cNvPr>
          <p:cNvSpPr>
            <a:spLocks noChangeAspect="1"/>
          </p:cNvSpPr>
          <p:nvPr/>
        </p:nvSpPr>
        <p:spPr>
          <a:xfrm>
            <a:off x="5890725" y="4524584"/>
            <a:ext cx="594276" cy="594276"/>
          </a:xfrm>
          <a:prstGeom prst="rect">
            <a:avLst/>
          </a:prstGeom>
          <a:blipFill>
            <a:blip r:embed="rId94" cstate="screen">
              <a:extLst>
                <a:ext uri="{28A0092B-C50C-407E-A947-70E740481C1C}">
                  <a14:useLocalDpi xmlns:a14="http://schemas.microsoft.com/office/drawing/2010/main"/>
                </a:ext>
              </a:extLst>
            </a:blip>
            <a:srcRect/>
            <a:stretch>
              <a:fillRect t="36666" b="36666"/>
            </a:stretch>
          </a:blipFill>
          <a:ln>
            <a:noFill/>
          </a:ln>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2448" name="Rectangle 2447">
            <a:extLst>
              <a:ext uri="{FF2B5EF4-FFF2-40B4-BE49-F238E27FC236}">
                <a16:creationId xmlns:a16="http://schemas.microsoft.com/office/drawing/2014/main" id="{8F3C5B9C-E1DB-4EE9-BA21-56944DD3FE1B}"/>
              </a:ext>
            </a:extLst>
          </p:cNvPr>
          <p:cNvSpPr>
            <a:spLocks noChangeAspect="1"/>
          </p:cNvSpPr>
          <p:nvPr/>
        </p:nvSpPr>
        <p:spPr>
          <a:xfrm>
            <a:off x="6593262" y="4524584"/>
            <a:ext cx="594276" cy="594276"/>
          </a:xfrm>
          <a:prstGeom prst="rect">
            <a:avLst/>
          </a:prstGeom>
          <a:blipFill>
            <a:blip r:embed="rId95" cstate="screen">
              <a:extLst>
                <a:ext uri="{28A0092B-C50C-407E-A947-70E740481C1C}">
                  <a14:useLocalDpi xmlns:a14="http://schemas.microsoft.com/office/drawing/2010/main"/>
                </a:ext>
              </a:extLst>
            </a:blip>
            <a:srcRect/>
            <a:stretch>
              <a:fillRect t="38096" b="38096"/>
            </a:stretch>
          </a:blipFill>
          <a:ln>
            <a:noFill/>
          </a:ln>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2450" name="Rectangle 2449">
            <a:extLst>
              <a:ext uri="{FF2B5EF4-FFF2-40B4-BE49-F238E27FC236}">
                <a16:creationId xmlns:a16="http://schemas.microsoft.com/office/drawing/2014/main" id="{322B2068-B5B1-4167-8AC6-26D2330DC898}"/>
              </a:ext>
            </a:extLst>
          </p:cNvPr>
          <p:cNvSpPr>
            <a:spLocks noChangeAspect="1"/>
          </p:cNvSpPr>
          <p:nvPr/>
        </p:nvSpPr>
        <p:spPr>
          <a:xfrm>
            <a:off x="7295798" y="4524584"/>
            <a:ext cx="594276" cy="594276"/>
          </a:xfrm>
          <a:prstGeom prst="rect">
            <a:avLst/>
          </a:prstGeom>
          <a:blipFill>
            <a:blip r:embed="rId96" cstate="screen">
              <a:extLst>
                <a:ext uri="{28A0092B-C50C-407E-A947-70E740481C1C}">
                  <a14:useLocalDpi xmlns:a14="http://schemas.microsoft.com/office/drawing/2010/main"/>
                </a:ext>
              </a:extLst>
            </a:blip>
            <a:srcRect/>
            <a:stretch>
              <a:fillRect t="37691" b="37691"/>
            </a:stretch>
          </a:blipFill>
          <a:ln>
            <a:noFill/>
          </a:ln>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2452" name="Rectangle 2451">
            <a:extLst>
              <a:ext uri="{FF2B5EF4-FFF2-40B4-BE49-F238E27FC236}">
                <a16:creationId xmlns:a16="http://schemas.microsoft.com/office/drawing/2014/main" id="{7567B54C-53DC-4AB7-8CA2-34326F540D34}"/>
              </a:ext>
            </a:extLst>
          </p:cNvPr>
          <p:cNvSpPr>
            <a:spLocks noChangeAspect="1"/>
          </p:cNvSpPr>
          <p:nvPr/>
        </p:nvSpPr>
        <p:spPr>
          <a:xfrm>
            <a:off x="7998333" y="4524584"/>
            <a:ext cx="594276" cy="594276"/>
          </a:xfrm>
          <a:prstGeom prst="rect">
            <a:avLst/>
          </a:prstGeom>
          <a:blipFill>
            <a:blip r:embed="rId97" cstate="screen">
              <a:extLst>
                <a:ext uri="{28A0092B-C50C-407E-A947-70E740481C1C}">
                  <a14:useLocalDpi xmlns:a14="http://schemas.microsoft.com/office/drawing/2010/main"/>
                </a:ext>
              </a:extLst>
            </a:blip>
            <a:srcRect/>
            <a:stretch>
              <a:fillRect t="34179" b="34179"/>
            </a:stretch>
          </a:blipFill>
          <a:ln>
            <a:noFill/>
          </a:ln>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2454" name="Rectangle 2453">
            <a:extLst>
              <a:ext uri="{FF2B5EF4-FFF2-40B4-BE49-F238E27FC236}">
                <a16:creationId xmlns:a16="http://schemas.microsoft.com/office/drawing/2014/main" id="{0DD97247-5BCC-47EC-BD87-43F4F7E3AC46}"/>
              </a:ext>
            </a:extLst>
          </p:cNvPr>
          <p:cNvSpPr>
            <a:spLocks noChangeAspect="1"/>
          </p:cNvSpPr>
          <p:nvPr/>
        </p:nvSpPr>
        <p:spPr>
          <a:xfrm>
            <a:off x="8700870" y="4524584"/>
            <a:ext cx="594276" cy="594276"/>
          </a:xfrm>
          <a:prstGeom prst="rect">
            <a:avLst/>
          </a:prstGeom>
          <a:blipFill>
            <a:blip r:embed="rId98" cstate="screen">
              <a:extLst>
                <a:ext uri="{28A0092B-C50C-407E-A947-70E740481C1C}">
                  <a14:useLocalDpi xmlns:a14="http://schemas.microsoft.com/office/drawing/2010/main"/>
                </a:ext>
              </a:extLst>
            </a:blip>
            <a:srcRect/>
            <a:stretch>
              <a:fillRect t="33333" b="33333"/>
            </a:stretch>
          </a:blipFill>
          <a:ln>
            <a:noFill/>
          </a:ln>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2456" name="Rectangle 2455">
            <a:extLst>
              <a:ext uri="{FF2B5EF4-FFF2-40B4-BE49-F238E27FC236}">
                <a16:creationId xmlns:a16="http://schemas.microsoft.com/office/drawing/2014/main" id="{3FAF6242-B326-491F-A1EB-1FA0CD6C7ED7}"/>
              </a:ext>
            </a:extLst>
          </p:cNvPr>
          <p:cNvSpPr>
            <a:spLocks noChangeAspect="1"/>
          </p:cNvSpPr>
          <p:nvPr/>
        </p:nvSpPr>
        <p:spPr>
          <a:xfrm>
            <a:off x="9403406" y="4524584"/>
            <a:ext cx="594276" cy="594276"/>
          </a:xfrm>
          <a:prstGeom prst="rect">
            <a:avLst/>
          </a:prstGeom>
          <a:blipFill>
            <a:blip r:embed="rId99" cstate="screen">
              <a:duotone>
                <a:prstClr val="black"/>
                <a:schemeClr val="tx2">
                  <a:tint val="45000"/>
                  <a:satMod val="400000"/>
                </a:schemeClr>
              </a:duotone>
              <a:extLst>
                <a:ext uri="{28A0092B-C50C-407E-A947-70E740481C1C}">
                  <a14:useLocalDpi xmlns:a14="http://schemas.microsoft.com/office/drawing/2010/main"/>
                </a:ext>
              </a:extLst>
            </a:blip>
            <a:srcRect/>
            <a:stretch>
              <a:fillRect t="35270" b="35270"/>
            </a:stretch>
          </a:blipFill>
          <a:ln>
            <a:noFill/>
          </a:ln>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2458" name="Rectangle 2457">
            <a:extLst>
              <a:ext uri="{FF2B5EF4-FFF2-40B4-BE49-F238E27FC236}">
                <a16:creationId xmlns:a16="http://schemas.microsoft.com/office/drawing/2014/main" id="{F032FEF5-43D7-4D75-A801-C3CCAD3674F5}"/>
              </a:ext>
            </a:extLst>
          </p:cNvPr>
          <p:cNvSpPr>
            <a:spLocks noChangeAspect="1"/>
          </p:cNvSpPr>
          <p:nvPr/>
        </p:nvSpPr>
        <p:spPr>
          <a:xfrm>
            <a:off x="10105942" y="4524584"/>
            <a:ext cx="594276" cy="594276"/>
          </a:xfrm>
          <a:prstGeom prst="rect">
            <a:avLst/>
          </a:prstGeom>
          <a:blipFill>
            <a:blip r:embed="rId100" cstate="screen">
              <a:extLst>
                <a:ext uri="{28A0092B-C50C-407E-A947-70E740481C1C}">
                  <a14:useLocalDpi xmlns:a14="http://schemas.microsoft.com/office/drawing/2010/main"/>
                </a:ext>
              </a:extLst>
            </a:blip>
            <a:srcRect/>
            <a:stretch>
              <a:fillRect t="21850" b="21850"/>
            </a:stretch>
          </a:blipFill>
          <a:ln>
            <a:noFill/>
          </a:ln>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2460" name="Rectangle 2459">
            <a:extLst>
              <a:ext uri="{FF2B5EF4-FFF2-40B4-BE49-F238E27FC236}">
                <a16:creationId xmlns:a16="http://schemas.microsoft.com/office/drawing/2014/main" id="{D6AA5A35-56A7-49B9-8353-153E6912EF11}"/>
              </a:ext>
            </a:extLst>
          </p:cNvPr>
          <p:cNvSpPr>
            <a:spLocks noChangeAspect="1"/>
          </p:cNvSpPr>
          <p:nvPr/>
        </p:nvSpPr>
        <p:spPr>
          <a:xfrm>
            <a:off x="10808479" y="4524584"/>
            <a:ext cx="594276" cy="594276"/>
          </a:xfrm>
          <a:prstGeom prst="rect">
            <a:avLst/>
          </a:prstGeom>
          <a:blipFill>
            <a:blip r:embed="rId101" cstate="screen">
              <a:extLst>
                <a:ext uri="{28A0092B-C50C-407E-A947-70E740481C1C}">
                  <a14:useLocalDpi xmlns:a14="http://schemas.microsoft.com/office/drawing/2010/main"/>
                </a:ext>
              </a:extLst>
            </a:blip>
            <a:srcRect/>
            <a:stretch>
              <a:fillRect t="17876" b="17876"/>
            </a:stretch>
          </a:blipFill>
          <a:ln>
            <a:noFill/>
          </a:ln>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2462" name="Rectangle 2461">
            <a:extLst>
              <a:ext uri="{FF2B5EF4-FFF2-40B4-BE49-F238E27FC236}">
                <a16:creationId xmlns:a16="http://schemas.microsoft.com/office/drawing/2014/main" id="{029BE48F-F9C9-4616-8088-2B95780B3EFB}"/>
              </a:ext>
            </a:extLst>
          </p:cNvPr>
          <p:cNvSpPr>
            <a:spLocks noChangeAspect="1"/>
          </p:cNvSpPr>
          <p:nvPr/>
        </p:nvSpPr>
        <p:spPr>
          <a:xfrm>
            <a:off x="11511011" y="4524584"/>
            <a:ext cx="594276" cy="594276"/>
          </a:xfrm>
          <a:prstGeom prst="rect">
            <a:avLst/>
          </a:prstGeom>
          <a:blipFill>
            <a:blip r:embed="rId102" cstate="screen">
              <a:extLst>
                <a:ext uri="{28A0092B-C50C-407E-A947-70E740481C1C}">
                  <a14:useLocalDpi xmlns:a14="http://schemas.microsoft.com/office/drawing/2010/main"/>
                </a:ext>
              </a:extLst>
            </a:blip>
            <a:srcRect/>
            <a:stretch>
              <a:fillRect t="32095" b="32095"/>
            </a:stretch>
          </a:blipFill>
          <a:ln>
            <a:noFill/>
          </a:ln>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2464" name="Rectangle 2463">
            <a:extLst>
              <a:ext uri="{FF2B5EF4-FFF2-40B4-BE49-F238E27FC236}">
                <a16:creationId xmlns:a16="http://schemas.microsoft.com/office/drawing/2014/main" id="{1A6F27EA-D0A5-4FC9-8E96-204A0483491B}"/>
              </a:ext>
            </a:extLst>
          </p:cNvPr>
          <p:cNvSpPr>
            <a:spLocks noChangeAspect="1"/>
          </p:cNvSpPr>
          <p:nvPr/>
        </p:nvSpPr>
        <p:spPr>
          <a:xfrm>
            <a:off x="270437" y="5337689"/>
            <a:ext cx="594276" cy="594276"/>
          </a:xfrm>
          <a:prstGeom prst="rect">
            <a:avLst/>
          </a:prstGeom>
          <a:blipFill>
            <a:blip r:embed="rId103" cstate="screen">
              <a:extLst>
                <a:ext uri="{28A0092B-C50C-407E-A947-70E740481C1C}">
                  <a14:useLocalDpi xmlns:a14="http://schemas.microsoft.com/office/drawing/2010/main"/>
                </a:ext>
              </a:extLst>
            </a:blip>
            <a:srcRect/>
            <a:stretch>
              <a:fillRect t="38282" b="38282"/>
            </a:stretch>
          </a:blipFill>
          <a:ln>
            <a:noFill/>
          </a:ln>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2466" name="Rectangle 2465">
            <a:extLst>
              <a:ext uri="{FF2B5EF4-FFF2-40B4-BE49-F238E27FC236}">
                <a16:creationId xmlns:a16="http://schemas.microsoft.com/office/drawing/2014/main" id="{5EEB4AC2-2DED-4D98-964E-731E46443058}"/>
              </a:ext>
            </a:extLst>
          </p:cNvPr>
          <p:cNvSpPr>
            <a:spLocks noChangeAspect="1"/>
          </p:cNvSpPr>
          <p:nvPr/>
        </p:nvSpPr>
        <p:spPr>
          <a:xfrm>
            <a:off x="972972" y="5337689"/>
            <a:ext cx="594276" cy="594276"/>
          </a:xfrm>
          <a:prstGeom prst="rect">
            <a:avLst/>
          </a:prstGeom>
          <a:blipFill>
            <a:blip r:embed="rId38" cstate="screen">
              <a:extLst>
                <a:ext uri="{28A0092B-C50C-407E-A947-70E740481C1C}">
                  <a14:useLocalDpi xmlns:a14="http://schemas.microsoft.com/office/drawing/2010/main"/>
                </a:ext>
              </a:extLst>
            </a:blip>
            <a:srcRect/>
            <a:stretch>
              <a:fillRect t="22949" b="22949"/>
            </a:stretch>
          </a:blipFill>
          <a:ln>
            <a:noFill/>
          </a:ln>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2468" name="Rectangle 2467">
            <a:extLst>
              <a:ext uri="{FF2B5EF4-FFF2-40B4-BE49-F238E27FC236}">
                <a16:creationId xmlns:a16="http://schemas.microsoft.com/office/drawing/2014/main" id="{62FC766B-AD10-43B2-8FB2-34D75A42F038}"/>
              </a:ext>
            </a:extLst>
          </p:cNvPr>
          <p:cNvSpPr>
            <a:spLocks noChangeAspect="1"/>
          </p:cNvSpPr>
          <p:nvPr/>
        </p:nvSpPr>
        <p:spPr>
          <a:xfrm>
            <a:off x="1675508" y="5337689"/>
            <a:ext cx="594276" cy="594276"/>
          </a:xfrm>
          <a:prstGeom prst="rect">
            <a:avLst/>
          </a:prstGeom>
          <a:blipFill>
            <a:blip r:embed="rId104" cstate="screen">
              <a:extLst>
                <a:ext uri="{28A0092B-C50C-407E-A947-70E740481C1C}">
                  <a14:useLocalDpi xmlns:a14="http://schemas.microsoft.com/office/drawing/2010/main"/>
                </a:ext>
              </a:extLst>
            </a:blip>
            <a:srcRect/>
            <a:stretch>
              <a:fillRect t="29275" b="29275"/>
            </a:stretch>
          </a:blipFill>
          <a:ln>
            <a:noFill/>
          </a:ln>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2470" name="Rectangle 2469">
            <a:extLst>
              <a:ext uri="{FF2B5EF4-FFF2-40B4-BE49-F238E27FC236}">
                <a16:creationId xmlns:a16="http://schemas.microsoft.com/office/drawing/2014/main" id="{58B32766-E78B-4C24-8D1B-98EFEABD3FF3}"/>
              </a:ext>
            </a:extLst>
          </p:cNvPr>
          <p:cNvSpPr>
            <a:spLocks noChangeAspect="1"/>
          </p:cNvSpPr>
          <p:nvPr/>
        </p:nvSpPr>
        <p:spPr>
          <a:xfrm>
            <a:off x="2378045" y="5337689"/>
            <a:ext cx="594276" cy="594276"/>
          </a:xfrm>
          <a:prstGeom prst="rect">
            <a:avLst/>
          </a:prstGeom>
          <a:blipFill>
            <a:blip r:embed="rId105" cstate="screen">
              <a:extLst>
                <a:ext uri="{28A0092B-C50C-407E-A947-70E740481C1C}">
                  <a14:useLocalDpi xmlns:a14="http://schemas.microsoft.com/office/drawing/2010/main"/>
                </a:ext>
              </a:extLst>
            </a:blip>
            <a:srcRect/>
            <a:stretch>
              <a:fillRect/>
            </a:stretch>
          </a:blipFill>
          <a:ln>
            <a:noFill/>
          </a:ln>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2472" name="Rectangle 2471">
            <a:extLst>
              <a:ext uri="{FF2B5EF4-FFF2-40B4-BE49-F238E27FC236}">
                <a16:creationId xmlns:a16="http://schemas.microsoft.com/office/drawing/2014/main" id="{2F4590C8-BD20-4969-A133-10FAAFE5BCA7}"/>
              </a:ext>
            </a:extLst>
          </p:cNvPr>
          <p:cNvSpPr>
            <a:spLocks noChangeAspect="1"/>
          </p:cNvSpPr>
          <p:nvPr/>
        </p:nvSpPr>
        <p:spPr>
          <a:xfrm>
            <a:off x="3080581" y="5337689"/>
            <a:ext cx="594276" cy="594276"/>
          </a:xfrm>
          <a:prstGeom prst="rect">
            <a:avLst/>
          </a:prstGeom>
          <a:blipFill>
            <a:blip r:embed="rId106" cstate="screen">
              <a:extLst>
                <a:ext uri="{28A0092B-C50C-407E-A947-70E740481C1C}">
                  <a14:useLocalDpi xmlns:a14="http://schemas.microsoft.com/office/drawing/2010/main"/>
                </a:ext>
              </a:extLst>
            </a:blip>
            <a:srcRect/>
            <a:stretch>
              <a:fillRect/>
            </a:stretch>
          </a:blipFill>
          <a:ln>
            <a:noFill/>
          </a:ln>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2474" name="Rectangle 2473">
            <a:extLst>
              <a:ext uri="{FF2B5EF4-FFF2-40B4-BE49-F238E27FC236}">
                <a16:creationId xmlns:a16="http://schemas.microsoft.com/office/drawing/2014/main" id="{6024FC2C-FEB2-46E3-ADEF-4F8676B8FA0B}"/>
              </a:ext>
            </a:extLst>
          </p:cNvPr>
          <p:cNvSpPr>
            <a:spLocks noChangeAspect="1"/>
          </p:cNvSpPr>
          <p:nvPr/>
        </p:nvSpPr>
        <p:spPr>
          <a:xfrm>
            <a:off x="3783117" y="5337689"/>
            <a:ext cx="594276" cy="594276"/>
          </a:xfrm>
          <a:prstGeom prst="rect">
            <a:avLst/>
          </a:prstGeom>
          <a:blipFill>
            <a:blip r:embed="rId107" cstate="screen">
              <a:extLst>
                <a:ext uri="{28A0092B-C50C-407E-A947-70E740481C1C}">
                  <a14:useLocalDpi xmlns:a14="http://schemas.microsoft.com/office/drawing/2010/main"/>
                </a:ext>
              </a:extLst>
            </a:blip>
            <a:srcRect/>
            <a:stretch>
              <a:fillRect/>
            </a:stretch>
          </a:blipFill>
          <a:ln>
            <a:noFill/>
          </a:ln>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2476" name="Rectangle 2475">
            <a:extLst>
              <a:ext uri="{FF2B5EF4-FFF2-40B4-BE49-F238E27FC236}">
                <a16:creationId xmlns:a16="http://schemas.microsoft.com/office/drawing/2014/main" id="{FAF23205-6439-4D11-9F42-25EABE32DD11}"/>
              </a:ext>
            </a:extLst>
          </p:cNvPr>
          <p:cNvSpPr>
            <a:spLocks noChangeAspect="1"/>
          </p:cNvSpPr>
          <p:nvPr/>
        </p:nvSpPr>
        <p:spPr>
          <a:xfrm>
            <a:off x="4485653" y="5337689"/>
            <a:ext cx="594276" cy="594276"/>
          </a:xfrm>
          <a:prstGeom prst="rect">
            <a:avLst/>
          </a:prstGeom>
          <a:blipFill>
            <a:blip r:embed="rId108" cstate="screen">
              <a:duotone>
                <a:prstClr val="black"/>
                <a:schemeClr val="accent4">
                  <a:tint val="45000"/>
                  <a:satMod val="400000"/>
                </a:schemeClr>
              </a:duotone>
              <a:extLst>
                <a:ext uri="{28A0092B-C50C-407E-A947-70E740481C1C}">
                  <a14:useLocalDpi xmlns:a14="http://schemas.microsoft.com/office/drawing/2010/main"/>
                </a:ext>
              </a:extLst>
            </a:blip>
            <a:srcRect/>
            <a:stretch>
              <a:fillRect t="39412" b="39412"/>
            </a:stretch>
          </a:blipFill>
          <a:ln>
            <a:noFill/>
          </a:ln>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2478" name="Rectangle 2477">
            <a:extLst>
              <a:ext uri="{FF2B5EF4-FFF2-40B4-BE49-F238E27FC236}">
                <a16:creationId xmlns:a16="http://schemas.microsoft.com/office/drawing/2014/main" id="{71802B39-4A48-4357-8983-279D4A123046}"/>
              </a:ext>
            </a:extLst>
          </p:cNvPr>
          <p:cNvSpPr>
            <a:spLocks noChangeAspect="1"/>
          </p:cNvSpPr>
          <p:nvPr/>
        </p:nvSpPr>
        <p:spPr>
          <a:xfrm>
            <a:off x="5188189" y="5337689"/>
            <a:ext cx="594276" cy="594276"/>
          </a:xfrm>
          <a:prstGeom prst="rect">
            <a:avLst/>
          </a:prstGeom>
          <a:blipFill>
            <a:blip r:embed="rId109" cstate="screen">
              <a:extLst>
                <a:ext uri="{28A0092B-C50C-407E-A947-70E740481C1C}">
                  <a14:useLocalDpi xmlns:a14="http://schemas.microsoft.com/office/drawing/2010/main"/>
                </a:ext>
              </a:extLst>
            </a:blip>
            <a:srcRect/>
            <a:stretch>
              <a:fillRect t="31676" b="31676"/>
            </a:stretch>
          </a:blipFill>
          <a:ln>
            <a:noFill/>
          </a:ln>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2480" name="Rectangle 2479">
            <a:extLst>
              <a:ext uri="{FF2B5EF4-FFF2-40B4-BE49-F238E27FC236}">
                <a16:creationId xmlns:a16="http://schemas.microsoft.com/office/drawing/2014/main" id="{1EE37152-3041-4D1D-9ECA-3D58A16543A6}"/>
              </a:ext>
            </a:extLst>
          </p:cNvPr>
          <p:cNvSpPr>
            <a:spLocks noChangeAspect="1"/>
          </p:cNvSpPr>
          <p:nvPr/>
        </p:nvSpPr>
        <p:spPr>
          <a:xfrm>
            <a:off x="5890725" y="5337689"/>
            <a:ext cx="594276" cy="594276"/>
          </a:xfrm>
          <a:prstGeom prst="rect">
            <a:avLst/>
          </a:prstGeom>
          <a:blipFill>
            <a:blip r:embed="rId110" cstate="screen">
              <a:extLst>
                <a:ext uri="{28A0092B-C50C-407E-A947-70E740481C1C}">
                  <a14:useLocalDpi xmlns:a14="http://schemas.microsoft.com/office/drawing/2010/main"/>
                </a:ext>
              </a:extLst>
            </a:blip>
            <a:srcRect/>
            <a:stretch>
              <a:fillRect l="15772" r="15772"/>
            </a:stretch>
          </a:blipFill>
          <a:ln>
            <a:noFill/>
          </a:ln>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2482" name="Rectangle 2481">
            <a:extLst>
              <a:ext uri="{FF2B5EF4-FFF2-40B4-BE49-F238E27FC236}">
                <a16:creationId xmlns:a16="http://schemas.microsoft.com/office/drawing/2014/main" id="{66E37229-661C-4C96-8B31-61E67E3C2DA0}"/>
              </a:ext>
            </a:extLst>
          </p:cNvPr>
          <p:cNvSpPr>
            <a:spLocks noChangeAspect="1"/>
          </p:cNvSpPr>
          <p:nvPr/>
        </p:nvSpPr>
        <p:spPr>
          <a:xfrm>
            <a:off x="6593262" y="5337689"/>
            <a:ext cx="594276" cy="594276"/>
          </a:xfrm>
          <a:prstGeom prst="rect">
            <a:avLst/>
          </a:prstGeom>
          <a:blipFill>
            <a:blip r:embed="rId111" cstate="screen">
              <a:extLst>
                <a:ext uri="{28A0092B-C50C-407E-A947-70E740481C1C}">
                  <a14:useLocalDpi xmlns:a14="http://schemas.microsoft.com/office/drawing/2010/main"/>
                </a:ext>
              </a:extLst>
            </a:blip>
            <a:srcRect/>
            <a:stretch>
              <a:fillRect t="29836" b="29836"/>
            </a:stretch>
          </a:blipFill>
          <a:ln>
            <a:noFill/>
          </a:ln>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2484" name="Rectangle 2483">
            <a:extLst>
              <a:ext uri="{FF2B5EF4-FFF2-40B4-BE49-F238E27FC236}">
                <a16:creationId xmlns:a16="http://schemas.microsoft.com/office/drawing/2014/main" id="{A9478263-ABD9-4C38-A102-CF65484F4816}"/>
              </a:ext>
            </a:extLst>
          </p:cNvPr>
          <p:cNvSpPr>
            <a:spLocks noChangeAspect="1"/>
          </p:cNvSpPr>
          <p:nvPr/>
        </p:nvSpPr>
        <p:spPr>
          <a:xfrm>
            <a:off x="7295798" y="5337689"/>
            <a:ext cx="594276" cy="594276"/>
          </a:xfrm>
          <a:prstGeom prst="rect">
            <a:avLst/>
          </a:prstGeom>
          <a:blipFill>
            <a:blip r:embed="rId112" cstate="screen">
              <a:extLst>
                <a:ext uri="{28A0092B-C50C-407E-A947-70E740481C1C}">
                  <a14:useLocalDpi xmlns:a14="http://schemas.microsoft.com/office/drawing/2010/main"/>
                </a:ext>
              </a:extLst>
            </a:blip>
            <a:srcRect/>
            <a:stretch>
              <a:fillRect t="32181" b="32181"/>
            </a:stretch>
          </a:blipFill>
          <a:ln>
            <a:noFill/>
          </a:ln>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2486" name="Rectangle 2485">
            <a:extLst>
              <a:ext uri="{FF2B5EF4-FFF2-40B4-BE49-F238E27FC236}">
                <a16:creationId xmlns:a16="http://schemas.microsoft.com/office/drawing/2014/main" id="{2352B911-1DB0-45D3-BCD9-A031E3D1921F}"/>
              </a:ext>
            </a:extLst>
          </p:cNvPr>
          <p:cNvSpPr>
            <a:spLocks noChangeAspect="1"/>
          </p:cNvSpPr>
          <p:nvPr/>
        </p:nvSpPr>
        <p:spPr>
          <a:xfrm>
            <a:off x="7998333" y="5337689"/>
            <a:ext cx="594276" cy="594276"/>
          </a:xfrm>
          <a:prstGeom prst="rect">
            <a:avLst/>
          </a:prstGeom>
          <a:blipFill>
            <a:blip r:embed="rId113" cstate="screen">
              <a:extLst>
                <a:ext uri="{28A0092B-C50C-407E-A947-70E740481C1C}">
                  <a14:useLocalDpi xmlns:a14="http://schemas.microsoft.com/office/drawing/2010/main"/>
                </a:ext>
              </a:extLst>
            </a:blip>
            <a:srcRect/>
            <a:stretch>
              <a:fillRect t="40235" b="40235"/>
            </a:stretch>
          </a:blipFill>
          <a:ln>
            <a:noFill/>
          </a:ln>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2488" name="Rectangle 2487">
            <a:extLst>
              <a:ext uri="{FF2B5EF4-FFF2-40B4-BE49-F238E27FC236}">
                <a16:creationId xmlns:a16="http://schemas.microsoft.com/office/drawing/2014/main" id="{67027C61-4ED5-4E08-9F8E-2AEC43458A87}"/>
              </a:ext>
            </a:extLst>
          </p:cNvPr>
          <p:cNvSpPr>
            <a:spLocks noChangeAspect="1"/>
          </p:cNvSpPr>
          <p:nvPr/>
        </p:nvSpPr>
        <p:spPr>
          <a:xfrm>
            <a:off x="8700870" y="5337689"/>
            <a:ext cx="594276" cy="594276"/>
          </a:xfrm>
          <a:prstGeom prst="rect">
            <a:avLst/>
          </a:prstGeom>
          <a:blipFill>
            <a:blip r:embed="rId114" cstate="screen">
              <a:extLst>
                <a:ext uri="{28A0092B-C50C-407E-A947-70E740481C1C}">
                  <a14:useLocalDpi xmlns:a14="http://schemas.microsoft.com/office/drawing/2010/main"/>
                </a:ext>
              </a:extLst>
            </a:blip>
            <a:srcRect/>
            <a:stretch>
              <a:fillRect t="36918" b="36918"/>
            </a:stretch>
          </a:blipFill>
          <a:ln>
            <a:noFill/>
          </a:ln>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2490" name="Rectangle 2489">
            <a:extLst>
              <a:ext uri="{FF2B5EF4-FFF2-40B4-BE49-F238E27FC236}">
                <a16:creationId xmlns:a16="http://schemas.microsoft.com/office/drawing/2014/main" id="{415B8005-678D-423E-A673-CE2E67EEAB7C}"/>
              </a:ext>
            </a:extLst>
          </p:cNvPr>
          <p:cNvSpPr>
            <a:spLocks noChangeAspect="1"/>
          </p:cNvSpPr>
          <p:nvPr/>
        </p:nvSpPr>
        <p:spPr>
          <a:xfrm>
            <a:off x="9403406" y="5337689"/>
            <a:ext cx="594276" cy="594276"/>
          </a:xfrm>
          <a:prstGeom prst="rect">
            <a:avLst/>
          </a:prstGeom>
          <a:blipFill>
            <a:blip r:embed="rId115" cstate="screen">
              <a:extLst>
                <a:ext uri="{28A0092B-C50C-407E-A947-70E740481C1C}">
                  <a14:useLocalDpi xmlns:a14="http://schemas.microsoft.com/office/drawing/2010/main"/>
                </a:ext>
              </a:extLst>
            </a:blip>
            <a:srcRect/>
            <a:stretch>
              <a:fillRect t="40429" b="40429"/>
            </a:stretch>
          </a:blipFill>
          <a:ln>
            <a:noFill/>
          </a:ln>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2492" name="Rectangle 2491">
            <a:extLst>
              <a:ext uri="{FF2B5EF4-FFF2-40B4-BE49-F238E27FC236}">
                <a16:creationId xmlns:a16="http://schemas.microsoft.com/office/drawing/2014/main" id="{EF64C7A7-57D2-4551-A8E4-0D5D6056BAD3}"/>
              </a:ext>
            </a:extLst>
          </p:cNvPr>
          <p:cNvSpPr>
            <a:spLocks noChangeAspect="1"/>
          </p:cNvSpPr>
          <p:nvPr/>
        </p:nvSpPr>
        <p:spPr>
          <a:xfrm>
            <a:off x="10105942" y="5337689"/>
            <a:ext cx="594276" cy="594276"/>
          </a:xfrm>
          <a:prstGeom prst="rect">
            <a:avLst/>
          </a:prstGeom>
          <a:blipFill>
            <a:blip r:embed="rId116" cstate="screen">
              <a:extLst>
                <a:ext uri="{28A0092B-C50C-407E-A947-70E740481C1C}">
                  <a14:useLocalDpi xmlns:a14="http://schemas.microsoft.com/office/drawing/2010/main"/>
                </a:ext>
              </a:extLst>
            </a:blip>
            <a:srcRect/>
            <a:stretch>
              <a:fillRect t="41261" b="41261"/>
            </a:stretch>
          </a:blipFill>
          <a:ln>
            <a:noFill/>
          </a:ln>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2494" name="Rectangle 2493">
            <a:extLst>
              <a:ext uri="{FF2B5EF4-FFF2-40B4-BE49-F238E27FC236}">
                <a16:creationId xmlns:a16="http://schemas.microsoft.com/office/drawing/2014/main" id="{8F240E76-E5BE-4B66-B91B-D5418B0BEB2F}"/>
              </a:ext>
            </a:extLst>
          </p:cNvPr>
          <p:cNvSpPr>
            <a:spLocks noChangeAspect="1"/>
          </p:cNvSpPr>
          <p:nvPr/>
        </p:nvSpPr>
        <p:spPr>
          <a:xfrm>
            <a:off x="10808479" y="5337689"/>
            <a:ext cx="594276" cy="594276"/>
          </a:xfrm>
          <a:prstGeom prst="rect">
            <a:avLst/>
          </a:prstGeom>
          <a:blipFill>
            <a:blip r:embed="rId117" cstate="screen">
              <a:extLst>
                <a:ext uri="{28A0092B-C50C-407E-A947-70E740481C1C}">
                  <a14:useLocalDpi xmlns:a14="http://schemas.microsoft.com/office/drawing/2010/main"/>
                </a:ext>
              </a:extLst>
            </a:blip>
            <a:srcRect/>
            <a:stretch>
              <a:fillRect t="34864" b="34864"/>
            </a:stretch>
          </a:blipFill>
          <a:ln>
            <a:noFill/>
          </a:ln>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2496" name="Rectangle 2495">
            <a:extLst>
              <a:ext uri="{FF2B5EF4-FFF2-40B4-BE49-F238E27FC236}">
                <a16:creationId xmlns:a16="http://schemas.microsoft.com/office/drawing/2014/main" id="{887140B2-3200-475E-BAD4-D37D1D9A201B}"/>
              </a:ext>
            </a:extLst>
          </p:cNvPr>
          <p:cNvSpPr>
            <a:spLocks noChangeAspect="1"/>
          </p:cNvSpPr>
          <p:nvPr/>
        </p:nvSpPr>
        <p:spPr>
          <a:xfrm>
            <a:off x="11511011" y="5337689"/>
            <a:ext cx="594276" cy="594276"/>
          </a:xfrm>
          <a:prstGeom prst="rect">
            <a:avLst/>
          </a:prstGeom>
          <a:blipFill>
            <a:blip r:embed="rId118" cstate="screen">
              <a:extLst>
                <a:ext uri="{28A0092B-C50C-407E-A947-70E740481C1C}">
                  <a14:useLocalDpi xmlns:a14="http://schemas.microsoft.com/office/drawing/2010/main"/>
                </a:ext>
              </a:extLst>
            </a:blip>
            <a:srcRect/>
            <a:stretch>
              <a:fillRect t="39131" b="39131"/>
            </a:stretch>
          </a:blipFill>
          <a:ln>
            <a:noFill/>
          </a:ln>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2498" name="Rectangle 2497">
            <a:extLst>
              <a:ext uri="{FF2B5EF4-FFF2-40B4-BE49-F238E27FC236}">
                <a16:creationId xmlns:a16="http://schemas.microsoft.com/office/drawing/2014/main" id="{9766D7DC-4EEF-4F2C-B994-1E57FBCA3C9D}"/>
              </a:ext>
            </a:extLst>
          </p:cNvPr>
          <p:cNvSpPr>
            <a:spLocks noChangeAspect="1"/>
          </p:cNvSpPr>
          <p:nvPr/>
        </p:nvSpPr>
        <p:spPr>
          <a:xfrm>
            <a:off x="2380582" y="6196990"/>
            <a:ext cx="594276" cy="594276"/>
          </a:xfrm>
          <a:prstGeom prst="rect">
            <a:avLst/>
          </a:prstGeom>
          <a:blipFill>
            <a:blip r:embed="rId119" cstate="screen">
              <a:extLst>
                <a:ext uri="{28A0092B-C50C-407E-A947-70E740481C1C}">
                  <a14:useLocalDpi xmlns:a14="http://schemas.microsoft.com/office/drawing/2010/main"/>
                </a:ext>
              </a:extLst>
            </a:blip>
            <a:srcRect/>
            <a:stretch>
              <a:fillRect t="3700" b="3700"/>
            </a:stretch>
          </a:blipFill>
          <a:ln>
            <a:noFill/>
          </a:ln>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2500" name="Oval 2499">
            <a:extLst>
              <a:ext uri="{FF2B5EF4-FFF2-40B4-BE49-F238E27FC236}">
                <a16:creationId xmlns:a16="http://schemas.microsoft.com/office/drawing/2014/main" id="{5C0482F2-8F43-4E3C-9D20-13EA025454FF}"/>
              </a:ext>
            </a:extLst>
          </p:cNvPr>
          <p:cNvSpPr>
            <a:spLocks noChangeAspect="1"/>
          </p:cNvSpPr>
          <p:nvPr/>
        </p:nvSpPr>
        <p:spPr>
          <a:xfrm>
            <a:off x="3080580" y="6196990"/>
            <a:ext cx="573957" cy="580004"/>
          </a:xfrm>
          <a:prstGeom prst="ellipse">
            <a:avLst/>
          </a:prstGeom>
          <a:blipFill>
            <a:blip r:embed="rId120" cstate="screen">
              <a:extLst>
                <a:ext uri="{28A0092B-C50C-407E-A947-70E740481C1C}">
                  <a14:useLocalDpi xmlns:a14="http://schemas.microsoft.com/office/drawing/2010/main"/>
                </a:ext>
              </a:extLst>
            </a:blip>
            <a:srcRect/>
            <a:stretch>
              <a:fillRect l="-3540" t="-1" b="-2461"/>
            </a:stretch>
          </a:blipFill>
          <a:ln>
            <a:noFill/>
          </a:ln>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2502" name="Rectangle 2501">
            <a:extLst>
              <a:ext uri="{FF2B5EF4-FFF2-40B4-BE49-F238E27FC236}">
                <a16:creationId xmlns:a16="http://schemas.microsoft.com/office/drawing/2014/main" id="{D025F481-A3F9-47FB-B452-309FE86AD9C4}"/>
              </a:ext>
            </a:extLst>
          </p:cNvPr>
          <p:cNvSpPr>
            <a:spLocks noChangeAspect="1"/>
          </p:cNvSpPr>
          <p:nvPr/>
        </p:nvSpPr>
        <p:spPr>
          <a:xfrm>
            <a:off x="3765338" y="6196990"/>
            <a:ext cx="594276" cy="594276"/>
          </a:xfrm>
          <a:prstGeom prst="rect">
            <a:avLst/>
          </a:prstGeom>
          <a:blipFill>
            <a:blip r:embed="rId121" cstate="screen">
              <a:extLst>
                <a:ext uri="{28A0092B-C50C-407E-A947-70E740481C1C}">
                  <a14:useLocalDpi xmlns:a14="http://schemas.microsoft.com/office/drawing/2010/main"/>
                </a:ext>
              </a:extLst>
            </a:blip>
            <a:srcRect/>
            <a:stretch>
              <a:fillRect t="40375" b="40375"/>
            </a:stretch>
          </a:blipFill>
          <a:ln>
            <a:noFill/>
          </a:ln>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2504" name="Rectangle 2503">
            <a:extLst>
              <a:ext uri="{FF2B5EF4-FFF2-40B4-BE49-F238E27FC236}">
                <a16:creationId xmlns:a16="http://schemas.microsoft.com/office/drawing/2014/main" id="{0382205B-558B-42AA-9281-C2783F7E7EA2}"/>
              </a:ext>
            </a:extLst>
          </p:cNvPr>
          <p:cNvSpPr>
            <a:spLocks noChangeAspect="1"/>
          </p:cNvSpPr>
          <p:nvPr/>
        </p:nvSpPr>
        <p:spPr>
          <a:xfrm>
            <a:off x="4493856" y="6196990"/>
            <a:ext cx="594276" cy="594276"/>
          </a:xfrm>
          <a:prstGeom prst="rect">
            <a:avLst/>
          </a:prstGeom>
          <a:blipFill>
            <a:blip r:embed="rId122" cstate="screen">
              <a:extLst>
                <a:ext uri="{28A0092B-C50C-407E-A947-70E740481C1C}">
                  <a14:useLocalDpi xmlns:a14="http://schemas.microsoft.com/office/drawing/2010/main"/>
                </a:ext>
              </a:extLst>
            </a:blip>
            <a:srcRect/>
            <a:stretch>
              <a:fillRect t="32663" b="32663"/>
            </a:stretch>
          </a:blipFill>
          <a:ln>
            <a:noFill/>
          </a:ln>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2506" name="Rectangle 2505">
            <a:extLst>
              <a:ext uri="{FF2B5EF4-FFF2-40B4-BE49-F238E27FC236}">
                <a16:creationId xmlns:a16="http://schemas.microsoft.com/office/drawing/2014/main" id="{3392B22D-8D6F-4387-89A3-D029E9029415}"/>
              </a:ext>
            </a:extLst>
          </p:cNvPr>
          <p:cNvSpPr>
            <a:spLocks noChangeAspect="1"/>
          </p:cNvSpPr>
          <p:nvPr/>
        </p:nvSpPr>
        <p:spPr>
          <a:xfrm>
            <a:off x="5175490" y="6196990"/>
            <a:ext cx="594276" cy="594276"/>
          </a:xfrm>
          <a:prstGeom prst="rect">
            <a:avLst/>
          </a:prstGeom>
          <a:blipFill>
            <a:blip r:embed="rId123" cstate="screen">
              <a:extLst>
                <a:ext uri="{28A0092B-C50C-407E-A947-70E740481C1C}">
                  <a14:useLocalDpi xmlns:a14="http://schemas.microsoft.com/office/drawing/2010/main"/>
                </a:ext>
                <a:ext uri="{96DAC541-7B7A-43D3-8B79-37D633B846F1}">
                  <asvg:svgBlip xmlns:asvg="http://schemas.microsoft.com/office/drawing/2016/SVG/main" r:embed="rId124"/>
                </a:ext>
              </a:extLst>
            </a:blip>
            <a:srcRect/>
            <a:stretch>
              <a:fillRect t="11363" b="11363"/>
            </a:stretch>
          </a:blipFill>
          <a:ln>
            <a:noFill/>
          </a:ln>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2508" name="Rectangle 2507">
            <a:extLst>
              <a:ext uri="{FF2B5EF4-FFF2-40B4-BE49-F238E27FC236}">
                <a16:creationId xmlns:a16="http://schemas.microsoft.com/office/drawing/2014/main" id="{8EA4321E-B963-443A-8ED4-75E7BE7A23D6}"/>
              </a:ext>
            </a:extLst>
          </p:cNvPr>
          <p:cNvSpPr>
            <a:spLocks noChangeAspect="1"/>
          </p:cNvSpPr>
          <p:nvPr/>
        </p:nvSpPr>
        <p:spPr>
          <a:xfrm>
            <a:off x="5880566" y="6196990"/>
            <a:ext cx="594276" cy="594276"/>
          </a:xfrm>
          <a:prstGeom prst="rect">
            <a:avLst/>
          </a:prstGeom>
          <a:blipFill>
            <a:blip r:embed="rId125" cstate="screen">
              <a:extLst>
                <a:ext uri="{28A0092B-C50C-407E-A947-70E740481C1C}">
                  <a14:useLocalDpi xmlns:a14="http://schemas.microsoft.com/office/drawing/2010/main"/>
                </a:ext>
              </a:extLst>
            </a:blip>
            <a:srcRect/>
            <a:stretch>
              <a:fillRect t="15332" b="15332"/>
            </a:stretch>
          </a:blipFill>
          <a:ln>
            <a:noFill/>
          </a:ln>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2510" name="Rectangle 2509">
            <a:extLst>
              <a:ext uri="{FF2B5EF4-FFF2-40B4-BE49-F238E27FC236}">
                <a16:creationId xmlns:a16="http://schemas.microsoft.com/office/drawing/2014/main" id="{4EA509BA-8D9A-4905-A895-A9259511AC7B}"/>
              </a:ext>
            </a:extLst>
          </p:cNvPr>
          <p:cNvSpPr>
            <a:spLocks noChangeAspect="1"/>
          </p:cNvSpPr>
          <p:nvPr/>
        </p:nvSpPr>
        <p:spPr>
          <a:xfrm>
            <a:off x="7295798" y="1272164"/>
            <a:ext cx="594276" cy="594276"/>
          </a:xfrm>
          <a:prstGeom prst="rect">
            <a:avLst/>
          </a:prstGeom>
          <a:blipFill>
            <a:blip r:embed="rId126" cstate="screen">
              <a:extLst>
                <a:ext uri="{28A0092B-C50C-407E-A947-70E740481C1C}">
                  <a14:useLocalDpi xmlns:a14="http://schemas.microsoft.com/office/drawing/2010/main"/>
                </a:ext>
              </a:extLst>
            </a:blip>
            <a:srcRect/>
            <a:stretch>
              <a:fillRect t="30664" b="30664"/>
            </a:stretch>
          </a:blipFill>
          <a:ln>
            <a:noFill/>
          </a:ln>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2512" name="Rectangle 2511">
            <a:extLst>
              <a:ext uri="{FF2B5EF4-FFF2-40B4-BE49-F238E27FC236}">
                <a16:creationId xmlns:a16="http://schemas.microsoft.com/office/drawing/2014/main" id="{A3C6CDE0-6051-4590-862B-242FF62E9C74}"/>
              </a:ext>
            </a:extLst>
          </p:cNvPr>
          <p:cNvSpPr>
            <a:spLocks noChangeAspect="1"/>
          </p:cNvSpPr>
          <p:nvPr/>
        </p:nvSpPr>
        <p:spPr>
          <a:xfrm>
            <a:off x="7290717" y="6196990"/>
            <a:ext cx="594276" cy="594276"/>
          </a:xfrm>
          <a:prstGeom prst="rect">
            <a:avLst/>
          </a:prstGeom>
          <a:blipFill>
            <a:blip r:embed="rId127" cstate="screen">
              <a:extLst>
                <a:ext uri="{28A0092B-C50C-407E-A947-70E740481C1C}">
                  <a14:useLocalDpi xmlns:a14="http://schemas.microsoft.com/office/drawing/2010/main"/>
                </a:ext>
              </a:extLst>
            </a:blip>
            <a:srcRect/>
            <a:stretch>
              <a:fillRect t="34050" b="34050"/>
            </a:stretch>
          </a:blipFill>
          <a:ln>
            <a:noFill/>
          </a:ln>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2514" name="Rectangle 2513">
            <a:extLst>
              <a:ext uri="{FF2B5EF4-FFF2-40B4-BE49-F238E27FC236}">
                <a16:creationId xmlns:a16="http://schemas.microsoft.com/office/drawing/2014/main" id="{B5A0401A-4503-43D9-8AD7-BD4B920A226C}"/>
              </a:ext>
            </a:extLst>
          </p:cNvPr>
          <p:cNvSpPr>
            <a:spLocks noChangeAspect="1"/>
          </p:cNvSpPr>
          <p:nvPr/>
        </p:nvSpPr>
        <p:spPr>
          <a:xfrm>
            <a:off x="7995794" y="6196990"/>
            <a:ext cx="594276" cy="594276"/>
          </a:xfrm>
          <a:prstGeom prst="rect">
            <a:avLst/>
          </a:prstGeom>
          <a:blipFill>
            <a:blip r:embed="rId128" cstate="screen">
              <a:extLst>
                <a:ext uri="{28A0092B-C50C-407E-A947-70E740481C1C}">
                  <a14:useLocalDpi xmlns:a14="http://schemas.microsoft.com/office/drawing/2010/main"/>
                </a:ext>
              </a:extLst>
            </a:blip>
            <a:srcRect/>
            <a:stretch>
              <a:fillRect t="25151" b="25151"/>
            </a:stretch>
          </a:blipFill>
          <a:ln>
            <a:noFill/>
          </a:ln>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2516" name="Rectangle 2515">
            <a:extLst>
              <a:ext uri="{FF2B5EF4-FFF2-40B4-BE49-F238E27FC236}">
                <a16:creationId xmlns:a16="http://schemas.microsoft.com/office/drawing/2014/main" id="{B72DF567-B351-4CEC-AD05-719A4762D495}"/>
              </a:ext>
            </a:extLst>
          </p:cNvPr>
          <p:cNvSpPr>
            <a:spLocks noChangeAspect="1"/>
          </p:cNvSpPr>
          <p:nvPr/>
        </p:nvSpPr>
        <p:spPr>
          <a:xfrm>
            <a:off x="270437" y="440170"/>
            <a:ext cx="594276" cy="594276"/>
          </a:xfrm>
          <a:prstGeom prst="rect">
            <a:avLst/>
          </a:prstGeom>
          <a:blipFill>
            <a:blip r:embed="rId129" cstate="screen">
              <a:extLst>
                <a:ext uri="{28A0092B-C50C-407E-A947-70E740481C1C}">
                  <a14:useLocalDpi xmlns:a14="http://schemas.microsoft.com/office/drawing/2010/main"/>
                </a:ext>
              </a:extLst>
            </a:blip>
            <a:srcRect/>
            <a:stretch>
              <a:fillRect t="38840" b="38840"/>
            </a:stretch>
          </a:blipFill>
          <a:ln>
            <a:noFill/>
          </a:ln>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2520" name="Rectangle 2519">
            <a:extLst>
              <a:ext uri="{FF2B5EF4-FFF2-40B4-BE49-F238E27FC236}">
                <a16:creationId xmlns:a16="http://schemas.microsoft.com/office/drawing/2014/main" id="{CAA588B3-E066-4184-AD42-AEE98FA7321D}"/>
              </a:ext>
            </a:extLst>
          </p:cNvPr>
          <p:cNvSpPr>
            <a:spLocks noChangeAspect="1"/>
          </p:cNvSpPr>
          <p:nvPr/>
        </p:nvSpPr>
        <p:spPr>
          <a:xfrm>
            <a:off x="6595800" y="6196990"/>
            <a:ext cx="594276" cy="594276"/>
          </a:xfrm>
          <a:prstGeom prst="rect">
            <a:avLst/>
          </a:prstGeom>
          <a:blipFill>
            <a:blip r:embed="rId130" cstate="screen">
              <a:extLst>
                <a:ext uri="{28A0092B-C50C-407E-A947-70E740481C1C}">
                  <a14:useLocalDpi xmlns:a14="http://schemas.microsoft.com/office/drawing/2010/main"/>
                </a:ext>
              </a:extLst>
            </a:blip>
            <a:srcRect/>
            <a:stretch>
              <a:fillRect t="34091" b="34091"/>
            </a:stretch>
          </a:blipFill>
          <a:ln>
            <a:noFill/>
          </a:ln>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263" name="Rectangle 262">
            <a:extLst>
              <a:ext uri="{FF2B5EF4-FFF2-40B4-BE49-F238E27FC236}">
                <a16:creationId xmlns:a16="http://schemas.microsoft.com/office/drawing/2014/main" id="{EEDA937B-2CCF-4167-80E7-7C60A9A7D00D}"/>
              </a:ext>
            </a:extLst>
          </p:cNvPr>
          <p:cNvSpPr/>
          <p:nvPr/>
        </p:nvSpPr>
        <p:spPr bwMode="auto">
          <a:xfrm>
            <a:off x="9380550" y="6182718"/>
            <a:ext cx="639989" cy="639989"/>
          </a:xfrm>
          <a:prstGeom prst="rect">
            <a:avLst/>
          </a:prstGeom>
          <a:solidFill>
            <a:schemeClr val="bg1">
              <a:alpha val="80000"/>
            </a:schemeClr>
          </a:solidFill>
          <a:ln w="31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65" name="Rectangle 264">
            <a:extLst>
              <a:ext uri="{FF2B5EF4-FFF2-40B4-BE49-F238E27FC236}">
                <a16:creationId xmlns:a16="http://schemas.microsoft.com/office/drawing/2014/main" id="{26CE35B9-BF83-4929-8379-55F65858D3A6}"/>
              </a:ext>
            </a:extLst>
          </p:cNvPr>
          <p:cNvSpPr>
            <a:spLocks noChangeAspect="1"/>
          </p:cNvSpPr>
          <p:nvPr/>
        </p:nvSpPr>
        <p:spPr>
          <a:xfrm>
            <a:off x="9400866" y="6196990"/>
            <a:ext cx="594276" cy="594276"/>
          </a:xfrm>
          <a:prstGeom prst="rect">
            <a:avLst/>
          </a:prstGeom>
          <a:blipFill>
            <a:blip r:embed="rId131" cstate="screen">
              <a:extLst>
                <a:ext uri="{28A0092B-C50C-407E-A947-70E740481C1C}">
                  <a14:useLocalDpi xmlns:a14="http://schemas.microsoft.com/office/drawing/2010/main"/>
                </a:ext>
              </a:extLst>
            </a:blip>
            <a:srcRect/>
            <a:stretch>
              <a:fillRect t="6389" b="6389"/>
            </a:stretch>
          </a:blipFill>
          <a:ln>
            <a:noFill/>
          </a:ln>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pic>
        <p:nvPicPr>
          <p:cNvPr id="3" name="Picture 2">
            <a:extLst>
              <a:ext uri="{FF2B5EF4-FFF2-40B4-BE49-F238E27FC236}">
                <a16:creationId xmlns:a16="http://schemas.microsoft.com/office/drawing/2014/main" id="{9EB4DEF7-9193-4558-88DC-526EBC1D6F30}"/>
              </a:ext>
            </a:extLst>
          </p:cNvPr>
          <p:cNvPicPr>
            <a:picLocks noChangeAspect="1"/>
          </p:cNvPicPr>
          <p:nvPr/>
        </p:nvPicPr>
        <p:blipFill>
          <a:blip r:embed="rId132"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8723727" y="6228432"/>
            <a:ext cx="548562" cy="548562"/>
          </a:xfrm>
          <a:prstGeom prst="rect">
            <a:avLst/>
          </a:prstGeom>
        </p:spPr>
      </p:pic>
      <p:sp>
        <p:nvSpPr>
          <p:cNvPr id="2" name="TextBox 1">
            <a:extLst>
              <a:ext uri="{FF2B5EF4-FFF2-40B4-BE49-F238E27FC236}">
                <a16:creationId xmlns:a16="http://schemas.microsoft.com/office/drawing/2014/main" id="{464C3AB0-7C99-7F48-80C3-2D0A1CE38729}"/>
              </a:ext>
            </a:extLst>
          </p:cNvPr>
          <p:cNvSpPr txBox="1"/>
          <p:nvPr/>
        </p:nvSpPr>
        <p:spPr>
          <a:xfrm rot="20176664">
            <a:off x="-28020" y="2801937"/>
            <a:ext cx="12784847" cy="1043363"/>
          </a:xfrm>
          <a:prstGeom prst="rect">
            <a:avLst/>
          </a:prstGeom>
          <a:solidFill>
            <a:schemeClr val="bg1">
              <a:alpha val="93000"/>
            </a:schemeClr>
          </a:solidFill>
        </p:spPr>
        <p:txBody>
          <a:bodyPr wrap="none" lIns="182880" tIns="146304" rIns="182880" bIns="146304" rtlCol="0">
            <a:spAutoFit/>
          </a:bodyPr>
          <a:lstStyle/>
          <a:p>
            <a:pPr>
              <a:lnSpc>
                <a:spcPct val="90000"/>
              </a:lnSpc>
              <a:spcAft>
                <a:spcPts val="600"/>
              </a:spcAft>
            </a:pPr>
            <a:r>
              <a:rPr lang="en-US" sz="5400" dirty="0">
                <a:solidFill>
                  <a:schemeClr val="accent2"/>
                </a:solidFill>
              </a:rPr>
              <a:t>100s of Real IoT Solutions and Use Cases</a:t>
            </a:r>
          </a:p>
        </p:txBody>
      </p:sp>
    </p:spTree>
    <p:extLst>
      <p:ext uri="{BB962C8B-B14F-4D97-AF65-F5344CB8AC3E}">
        <p14:creationId xmlns:p14="http://schemas.microsoft.com/office/powerpoint/2010/main" val="3613752460"/>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strVal val="#ppt_w*0.70"/>
                                          </p:val>
                                        </p:tav>
                                        <p:tav tm="100000">
                                          <p:val>
                                            <p:strVal val="#ppt_w"/>
                                          </p:val>
                                        </p:tav>
                                      </p:tavLst>
                                    </p:anim>
                                    <p:anim calcmode="lin" valueType="num">
                                      <p:cBhvr>
                                        <p:cTn id="8" dur="1000" fill="hold"/>
                                        <p:tgtEl>
                                          <p:spTgt spid="2"/>
                                        </p:tgtEl>
                                        <p:attrNameLst>
                                          <p:attrName>ppt_h</p:attrName>
                                        </p:attrNameLst>
                                      </p:cBhvr>
                                      <p:tavLst>
                                        <p:tav tm="0">
                                          <p:val>
                                            <p:strVal val="#ppt_h"/>
                                          </p:val>
                                        </p:tav>
                                        <p:tav tm="100000">
                                          <p:val>
                                            <p:strVal val="#ppt_h"/>
                                          </p:val>
                                        </p:tav>
                                      </p:tavLst>
                                    </p:anim>
                                    <p:animEffect transition="in" filter="fade">
                                      <p:cBhvr>
                                        <p:cTn id="9"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140" name="Straight Connector 139"/>
          <p:cNvCxnSpPr>
            <a:cxnSpLocks/>
          </p:cNvCxnSpPr>
          <p:nvPr/>
        </p:nvCxnSpPr>
        <p:spPr>
          <a:xfrm>
            <a:off x="412049" y="2763850"/>
            <a:ext cx="11658600" cy="0"/>
          </a:xfrm>
          <a:prstGeom prst="line">
            <a:avLst/>
          </a:prstGeom>
          <a:noFill/>
          <a:ln w="12700">
            <a:solidFill>
              <a:schemeClr val="tx2">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42" name="Straight Connector 141"/>
          <p:cNvCxnSpPr>
            <a:cxnSpLocks/>
          </p:cNvCxnSpPr>
          <p:nvPr/>
        </p:nvCxnSpPr>
        <p:spPr>
          <a:xfrm>
            <a:off x="412049" y="4066509"/>
            <a:ext cx="11658600" cy="0"/>
          </a:xfrm>
          <a:prstGeom prst="line">
            <a:avLst/>
          </a:prstGeom>
          <a:noFill/>
          <a:ln w="12700">
            <a:solidFill>
              <a:schemeClr val="tx2">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pic>
        <p:nvPicPr>
          <p:cNvPr id="57" name="Picture 56" descr="PHP.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486940" y="5737340"/>
            <a:ext cx="517403" cy="229949"/>
          </a:xfrm>
          <a:prstGeom prst="rect">
            <a:avLst/>
          </a:prstGeom>
        </p:spPr>
      </p:pic>
      <p:pic>
        <p:nvPicPr>
          <p:cNvPr id="58" name="Picture 2" descr="https://upload.wikimedia.org/wikipedia/commons/thumb/1/19/Visual_Studio_2012_logo_and_wordmark.svg/2000px-Visual_Studio_2012_logo_and_wordmark.svg.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007997" y="5753267"/>
            <a:ext cx="1305818" cy="219360"/>
          </a:xfrm>
          <a:prstGeom prst="rect">
            <a:avLst/>
          </a:prstGeom>
          <a:noFill/>
          <a:extLst>
            <a:ext uri="{909E8E84-426E-40DD-AFC4-6F175D3DCCD1}">
              <a14:hiddenFill xmlns:a14="http://schemas.microsoft.com/office/drawing/2010/main">
                <a:solidFill>
                  <a:srgbClr val="FFFFFF"/>
                </a:solidFill>
              </a14:hiddenFill>
            </a:ext>
          </a:extLst>
        </p:spPr>
      </p:pic>
      <p:grpSp>
        <p:nvGrpSpPr>
          <p:cNvPr id="59" name="Group 58"/>
          <p:cNvGrpSpPr/>
          <p:nvPr/>
        </p:nvGrpSpPr>
        <p:grpSpPr>
          <a:xfrm>
            <a:off x="3917762" y="5705212"/>
            <a:ext cx="925659" cy="296722"/>
            <a:chOff x="2552875" y="2125208"/>
            <a:chExt cx="1415739" cy="694230"/>
          </a:xfrm>
        </p:grpSpPr>
        <p:pic>
          <p:nvPicPr>
            <p:cNvPr id="60" name="Picture 59"/>
            <p:cNvPicPr>
              <a:picLocks noChangeAspect="1"/>
            </p:cNvPicPr>
            <p:nvPr/>
          </p:nvPicPr>
          <p:blipFill>
            <a:blip r:embed="rId5"/>
            <a:stretch>
              <a:fillRect/>
            </a:stretch>
          </p:blipFill>
          <p:spPr>
            <a:xfrm>
              <a:off x="2552875" y="2125208"/>
              <a:ext cx="558626" cy="694230"/>
            </a:xfrm>
            <a:prstGeom prst="rect">
              <a:avLst/>
            </a:prstGeom>
          </p:spPr>
        </p:pic>
        <p:pic>
          <p:nvPicPr>
            <p:cNvPr id="61" name="Picture 60"/>
            <p:cNvPicPr>
              <a:picLocks noChangeAspect="1"/>
            </p:cNvPicPr>
            <p:nvPr/>
          </p:nvPicPr>
          <p:blipFill>
            <a:blip r:embed="rId6"/>
            <a:stretch>
              <a:fillRect/>
            </a:stretch>
          </p:blipFill>
          <p:spPr>
            <a:xfrm>
              <a:off x="3137342" y="2285926"/>
              <a:ext cx="831272" cy="324047"/>
            </a:xfrm>
            <a:prstGeom prst="rect">
              <a:avLst/>
            </a:prstGeom>
          </p:spPr>
        </p:pic>
      </p:grpSp>
      <p:pic>
        <p:nvPicPr>
          <p:cNvPr id="62" name="Picture 8" descr="https://upload.wikimedia.org/wikipedia/commons/thumb/0/0e/Hadoop_logo.svg/1000px-Hadoop_logo.svg.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342593" y="5700289"/>
            <a:ext cx="974334" cy="252353"/>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10" descr="https://upload.wikimedia.org/wikipedia/commons/7/79/Docker_(container_engine)_logo.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920874" y="5696037"/>
            <a:ext cx="962119" cy="229949"/>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63"/>
          <p:cNvPicPr>
            <a:picLocks noChangeAspect="1"/>
          </p:cNvPicPr>
          <p:nvPr/>
        </p:nvPicPr>
        <p:blipFill>
          <a:blip r:embed="rId9"/>
          <a:stretch>
            <a:fillRect/>
          </a:stretch>
        </p:blipFill>
        <p:spPr>
          <a:xfrm>
            <a:off x="2016599" y="6134908"/>
            <a:ext cx="865013" cy="203452"/>
          </a:xfrm>
          <a:prstGeom prst="rect">
            <a:avLst/>
          </a:prstGeom>
        </p:spPr>
      </p:pic>
      <p:pic>
        <p:nvPicPr>
          <p:cNvPr id="65" name="Picture 64"/>
          <p:cNvPicPr>
            <a:picLocks noChangeAspect="1"/>
          </p:cNvPicPr>
          <p:nvPr/>
        </p:nvPicPr>
        <p:blipFill>
          <a:blip r:embed="rId10"/>
          <a:stretch>
            <a:fillRect/>
          </a:stretch>
        </p:blipFill>
        <p:spPr>
          <a:xfrm>
            <a:off x="6156603" y="6109190"/>
            <a:ext cx="299040" cy="344924"/>
          </a:xfrm>
          <a:prstGeom prst="rect">
            <a:avLst/>
          </a:prstGeom>
        </p:spPr>
      </p:pic>
      <p:pic>
        <p:nvPicPr>
          <p:cNvPr id="66" name="Picture 65"/>
          <p:cNvPicPr>
            <a:picLocks noChangeAspect="1"/>
          </p:cNvPicPr>
          <p:nvPr/>
        </p:nvPicPr>
        <p:blipFill>
          <a:blip r:embed="rId11"/>
          <a:stretch>
            <a:fillRect/>
          </a:stretch>
        </p:blipFill>
        <p:spPr>
          <a:xfrm>
            <a:off x="4704339" y="6194445"/>
            <a:ext cx="951986" cy="137969"/>
          </a:xfrm>
          <a:prstGeom prst="rect">
            <a:avLst/>
          </a:prstGeom>
        </p:spPr>
      </p:pic>
      <p:pic>
        <p:nvPicPr>
          <p:cNvPr id="67" name="Picture 66"/>
          <p:cNvPicPr>
            <a:picLocks noChangeAspect="1"/>
          </p:cNvPicPr>
          <p:nvPr/>
        </p:nvPicPr>
        <p:blipFill>
          <a:blip r:embed="rId12"/>
          <a:stretch>
            <a:fillRect/>
          </a:stretch>
        </p:blipFill>
        <p:spPr>
          <a:xfrm>
            <a:off x="6955923" y="6048770"/>
            <a:ext cx="668161" cy="344924"/>
          </a:xfrm>
          <a:prstGeom prst="rect">
            <a:avLst/>
          </a:prstGeom>
        </p:spPr>
      </p:pic>
      <p:pic>
        <p:nvPicPr>
          <p:cNvPr id="68" name="Picture 67"/>
          <p:cNvPicPr>
            <a:picLocks noChangeAspect="1"/>
          </p:cNvPicPr>
          <p:nvPr/>
        </p:nvPicPr>
        <p:blipFill rotWithShape="1">
          <a:blip r:embed="rId13"/>
          <a:srcRect l="9022" t="20774" r="9022" b="20774"/>
          <a:stretch/>
        </p:blipFill>
        <p:spPr>
          <a:xfrm>
            <a:off x="3381892" y="6109191"/>
            <a:ext cx="926944" cy="287436"/>
          </a:xfrm>
          <a:prstGeom prst="rect">
            <a:avLst/>
          </a:prstGeom>
        </p:spPr>
      </p:pic>
      <p:pic>
        <p:nvPicPr>
          <p:cNvPr id="69" name="Picture 22" descr="http://www.open-open.com/ajax/pimage/Nodejs.jpg"/>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9608291" y="5775625"/>
            <a:ext cx="668143" cy="175746"/>
          </a:xfrm>
          <a:prstGeom prst="rect">
            <a:avLst/>
          </a:prstGeom>
          <a:noFill/>
          <a:extLst>
            <a:ext uri="{909E8E84-426E-40DD-AFC4-6F175D3DCCD1}">
              <a14:hiddenFill xmlns:a14="http://schemas.microsoft.com/office/drawing/2010/main">
                <a:solidFill>
                  <a:srgbClr val="FFFFFF"/>
                </a:solidFill>
              </a14:hiddenFill>
            </a:ext>
          </a:extLst>
        </p:spPr>
      </p:pic>
      <p:grpSp>
        <p:nvGrpSpPr>
          <p:cNvPr id="70" name="Group 69"/>
          <p:cNvGrpSpPr/>
          <p:nvPr/>
        </p:nvGrpSpPr>
        <p:grpSpPr>
          <a:xfrm>
            <a:off x="10637293" y="6134907"/>
            <a:ext cx="1372752" cy="314888"/>
            <a:chOff x="279721" y="3328720"/>
            <a:chExt cx="2662860" cy="907057"/>
          </a:xfrm>
        </p:grpSpPr>
        <p:pic>
          <p:nvPicPr>
            <p:cNvPr id="71" name="Picture 70"/>
            <p:cNvPicPr>
              <a:picLocks noChangeAspect="1"/>
            </p:cNvPicPr>
            <p:nvPr/>
          </p:nvPicPr>
          <p:blipFill rotWithShape="1">
            <a:blip r:embed="rId15"/>
            <a:srcRect l="27759" r="22429" b="45984"/>
            <a:stretch/>
          </p:blipFill>
          <p:spPr>
            <a:xfrm>
              <a:off x="279721" y="3328720"/>
              <a:ext cx="538042" cy="702956"/>
            </a:xfrm>
            <a:prstGeom prst="rect">
              <a:avLst/>
            </a:prstGeom>
          </p:spPr>
        </p:pic>
        <p:pic>
          <p:nvPicPr>
            <p:cNvPr id="72" name="Picture 71"/>
            <p:cNvPicPr>
              <a:picLocks noChangeAspect="1"/>
            </p:cNvPicPr>
            <p:nvPr/>
          </p:nvPicPr>
          <p:blipFill>
            <a:blip r:embed="rId16"/>
            <a:stretch>
              <a:fillRect/>
            </a:stretch>
          </p:blipFill>
          <p:spPr>
            <a:xfrm>
              <a:off x="671390" y="3360227"/>
              <a:ext cx="2271191" cy="875550"/>
            </a:xfrm>
            <a:prstGeom prst="rect">
              <a:avLst/>
            </a:prstGeom>
          </p:spPr>
        </p:pic>
      </p:grpSp>
      <p:pic>
        <p:nvPicPr>
          <p:cNvPr id="73" name="Picture 26" descr="https://upload.wikimedia.org/wikipedia/en/thumb/4/45/MongoDB-Logo.svg/527px-MongoDB-Logo.svg.png"/>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9200818" y="6125564"/>
            <a:ext cx="936197" cy="254035"/>
          </a:xfrm>
          <a:prstGeom prst="rect">
            <a:avLst/>
          </a:prstGeom>
          <a:noFill/>
          <a:extLst>
            <a:ext uri="{909E8E84-426E-40DD-AFC4-6F175D3DCCD1}">
              <a14:hiddenFill xmlns:a14="http://schemas.microsoft.com/office/drawing/2010/main">
                <a:solidFill>
                  <a:srgbClr val="FFFFFF"/>
                </a:solidFill>
              </a14:hiddenFill>
            </a:ext>
          </a:extLst>
        </p:spPr>
      </p:pic>
      <p:grpSp>
        <p:nvGrpSpPr>
          <p:cNvPr id="74" name="Group 73"/>
          <p:cNvGrpSpPr>
            <a:grpSpLocks noChangeAspect="1"/>
          </p:cNvGrpSpPr>
          <p:nvPr/>
        </p:nvGrpSpPr>
        <p:grpSpPr>
          <a:xfrm>
            <a:off x="10880380" y="5778660"/>
            <a:ext cx="1065214" cy="191170"/>
            <a:chOff x="3600782" y="3556023"/>
            <a:chExt cx="2338566" cy="456430"/>
          </a:xfrm>
        </p:grpSpPr>
        <p:pic>
          <p:nvPicPr>
            <p:cNvPr id="75" name="Picture 74"/>
            <p:cNvPicPr>
              <a:picLocks noChangeAspect="1"/>
            </p:cNvPicPr>
            <p:nvPr/>
          </p:nvPicPr>
          <p:blipFill rotWithShape="1">
            <a:blip r:embed="rId18" cstate="screen">
              <a:extLst>
                <a:ext uri="{28A0092B-C50C-407E-A947-70E740481C1C}">
                  <a14:useLocalDpi xmlns:a14="http://schemas.microsoft.com/office/drawing/2010/main"/>
                </a:ext>
              </a:extLst>
            </a:blip>
            <a:srcRect l="9517" t="24358" r="9517" b="24358"/>
            <a:stretch/>
          </p:blipFill>
          <p:spPr>
            <a:xfrm>
              <a:off x="4164081" y="3612404"/>
              <a:ext cx="1775267" cy="400049"/>
            </a:xfrm>
            <a:prstGeom prst="rect">
              <a:avLst/>
            </a:prstGeom>
          </p:spPr>
        </p:pic>
        <p:pic>
          <p:nvPicPr>
            <p:cNvPr id="76" name="Picture 28" descr="https://openclipart.org/image/2400px/svg_to_png/191890/powershell2.png"/>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3600782" y="3556023"/>
              <a:ext cx="537682" cy="402144"/>
            </a:xfrm>
            <a:prstGeom prst="rect">
              <a:avLst/>
            </a:prstGeom>
            <a:noFill/>
            <a:extLst>
              <a:ext uri="{909E8E84-426E-40DD-AFC4-6F175D3DCCD1}">
                <a14:hiddenFill xmlns:a14="http://schemas.microsoft.com/office/drawing/2010/main">
                  <a:solidFill>
                    <a:srgbClr val="FFFFFF"/>
                  </a:solidFill>
                </a14:hiddenFill>
              </a:ext>
            </a:extLst>
          </p:spPr>
        </p:pic>
      </p:grpSp>
      <p:pic>
        <p:nvPicPr>
          <p:cNvPr id="77" name="Picture 66" descr="http://2.bp.blogspot.com/-srIQT1WIYt8/UzbrQ5rFMbI/AAAAAAAAMvQ/UoWRZzggxz0/s1600/java.png"/>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8124364" y="5948544"/>
            <a:ext cx="576177" cy="576177"/>
          </a:xfrm>
          <a:prstGeom prst="rect">
            <a:avLst/>
          </a:prstGeom>
          <a:noFill/>
          <a:extLst>
            <a:ext uri="{909E8E84-426E-40DD-AFC4-6F175D3DCCD1}">
              <a14:hiddenFill xmlns:a14="http://schemas.microsoft.com/office/drawing/2010/main">
                <a:solidFill>
                  <a:srgbClr val="FFFFFF"/>
                </a:solidFill>
              </a14:hiddenFill>
            </a:ext>
          </a:extLst>
        </p:spPr>
      </p:pic>
      <p:sp>
        <p:nvSpPr>
          <p:cNvPr id="141" name="Rectangle 140"/>
          <p:cNvSpPr/>
          <p:nvPr/>
        </p:nvSpPr>
        <p:spPr bwMode="auto">
          <a:xfrm>
            <a:off x="412050" y="5746812"/>
            <a:ext cx="1371600" cy="4572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22" rIns="0" bIns="146222" numCol="1" spcCol="0" rtlCol="0" fromWordArt="0" anchor="ctr" anchorCtr="0" forceAA="0" compatLnSpc="1">
            <a:prstTxWarp prst="textNoShape">
              <a:avLst/>
            </a:prstTxWarp>
            <a:noAutofit/>
          </a:bodyPr>
          <a:lstStyle/>
          <a:p>
            <a:pPr defTabSz="931756" fontAlgn="base">
              <a:lnSpc>
                <a:spcPct val="90000"/>
              </a:lnSpc>
              <a:spcBef>
                <a:spcPct val="0"/>
              </a:spcBef>
              <a:spcAft>
                <a:spcPct val="0"/>
              </a:spcAft>
              <a:defRPr/>
            </a:pPr>
            <a:r>
              <a:rPr lang="en-US" sz="1400" kern="0" dirty="0">
                <a:solidFill>
                  <a:schemeClr val="tx1"/>
                </a:solidFill>
                <a:latin typeface="Segoe UI Semibold" panose="020B0702040204020203" pitchFamily="34" charset="0"/>
                <a:ea typeface="Segoe UI" pitchFamily="34" charset="0"/>
                <a:cs typeface="Segoe UI Semibold" panose="020B0702040204020203" pitchFamily="34" charset="0"/>
              </a:rPr>
              <a:t>Developer, IT </a:t>
            </a:r>
            <a:br>
              <a:rPr lang="en-US" sz="1400" kern="0" dirty="0">
                <a:solidFill>
                  <a:schemeClr val="tx1"/>
                </a:solidFill>
                <a:latin typeface="Segoe UI Semibold" panose="020B0702040204020203" pitchFamily="34" charset="0"/>
                <a:ea typeface="Segoe UI" pitchFamily="34" charset="0"/>
                <a:cs typeface="Segoe UI Semibold" panose="020B0702040204020203" pitchFamily="34" charset="0"/>
              </a:rPr>
            </a:br>
            <a:r>
              <a:rPr lang="en-US" sz="1400" kern="0" dirty="0">
                <a:solidFill>
                  <a:schemeClr val="tx1"/>
                </a:solidFill>
                <a:latin typeface="Segoe UI Semibold" panose="020B0702040204020203" pitchFamily="34" charset="0"/>
                <a:ea typeface="Segoe UI" pitchFamily="34" charset="0"/>
                <a:cs typeface="Segoe UI Semibold" panose="020B0702040204020203" pitchFamily="34" charset="0"/>
              </a:rPr>
              <a:t>and productivity</a:t>
            </a:r>
          </a:p>
        </p:txBody>
      </p:sp>
      <p:cxnSp>
        <p:nvCxnSpPr>
          <p:cNvPr id="143" name="Straight Connector 142"/>
          <p:cNvCxnSpPr>
            <a:cxnSpLocks/>
          </p:cNvCxnSpPr>
          <p:nvPr/>
        </p:nvCxnSpPr>
        <p:spPr>
          <a:xfrm>
            <a:off x="412049" y="5471235"/>
            <a:ext cx="11658600" cy="0"/>
          </a:xfrm>
          <a:prstGeom prst="line">
            <a:avLst/>
          </a:prstGeom>
          <a:noFill/>
          <a:ln w="12700">
            <a:solidFill>
              <a:schemeClr val="tx2">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139" name="Rectangle 138"/>
          <p:cNvSpPr/>
          <p:nvPr/>
        </p:nvSpPr>
        <p:spPr bwMode="auto">
          <a:xfrm>
            <a:off x="412050" y="4515368"/>
            <a:ext cx="1371600" cy="4572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22" rIns="0" bIns="146222" numCol="1" spcCol="0" rtlCol="0" fromWordArt="0" anchor="ctr" anchorCtr="0" forceAA="0" compatLnSpc="1">
            <a:prstTxWarp prst="textNoShape">
              <a:avLst/>
            </a:prstTxWarp>
            <a:noAutofit/>
          </a:bodyPr>
          <a:lstStyle/>
          <a:p>
            <a:pPr defTabSz="931756" fontAlgn="base">
              <a:lnSpc>
                <a:spcPct val="90000"/>
              </a:lnSpc>
              <a:spcBef>
                <a:spcPct val="0"/>
              </a:spcBef>
              <a:spcAft>
                <a:spcPct val="0"/>
              </a:spcAft>
              <a:defRPr/>
            </a:pPr>
            <a:r>
              <a:rPr lang="en-US" sz="1400" kern="0" dirty="0">
                <a:solidFill>
                  <a:schemeClr val="tx1"/>
                </a:solidFill>
                <a:latin typeface="Segoe UI Semibold" panose="020B0702040204020203" pitchFamily="34" charset="0"/>
                <a:ea typeface="Segoe UI" pitchFamily="34" charset="0"/>
                <a:cs typeface="Segoe UI Semibold" panose="020B0702040204020203" pitchFamily="34" charset="0"/>
              </a:rPr>
              <a:t>Azure certified </a:t>
            </a:r>
            <a:br>
              <a:rPr lang="en-US" sz="1400" kern="0" dirty="0">
                <a:solidFill>
                  <a:schemeClr val="tx1"/>
                </a:solidFill>
                <a:latin typeface="Segoe UI Semibold" panose="020B0702040204020203" pitchFamily="34" charset="0"/>
                <a:ea typeface="Segoe UI" pitchFamily="34" charset="0"/>
                <a:cs typeface="Segoe UI Semibold" panose="020B0702040204020203" pitchFamily="34" charset="0"/>
              </a:rPr>
            </a:br>
            <a:r>
              <a:rPr lang="en-US" sz="1400" kern="0" dirty="0">
                <a:solidFill>
                  <a:schemeClr val="tx1"/>
                </a:solidFill>
                <a:latin typeface="Segoe UI Semibold" panose="020B0702040204020203" pitchFamily="34" charset="0"/>
                <a:ea typeface="Segoe UI" pitchFamily="34" charset="0"/>
                <a:cs typeface="Segoe UI Semibold" panose="020B0702040204020203" pitchFamily="34" charset="0"/>
              </a:rPr>
              <a:t>for IoT</a:t>
            </a:r>
          </a:p>
        </p:txBody>
      </p:sp>
      <p:pic>
        <p:nvPicPr>
          <p:cNvPr id="35" name="Picture 34"/>
          <p:cNvPicPr>
            <a:picLocks noChangeAspect="1"/>
          </p:cNvPicPr>
          <p:nvPr/>
        </p:nvPicPr>
        <p:blipFill>
          <a:blip r:embed="rId21"/>
          <a:stretch>
            <a:fillRect/>
          </a:stretch>
        </p:blipFill>
        <p:spPr>
          <a:xfrm>
            <a:off x="4681852" y="4885445"/>
            <a:ext cx="823933" cy="268321"/>
          </a:xfrm>
          <a:prstGeom prst="rect">
            <a:avLst/>
          </a:prstGeom>
        </p:spPr>
      </p:pic>
      <p:pic>
        <p:nvPicPr>
          <p:cNvPr id="36" name="Picture 35"/>
          <p:cNvPicPr>
            <a:picLocks noChangeAspect="1"/>
          </p:cNvPicPr>
          <p:nvPr/>
        </p:nvPicPr>
        <p:blipFill>
          <a:blip r:embed="rId22"/>
          <a:stretch>
            <a:fillRect/>
          </a:stretch>
        </p:blipFill>
        <p:spPr>
          <a:xfrm>
            <a:off x="5992186" y="4885445"/>
            <a:ext cx="658829" cy="309648"/>
          </a:xfrm>
          <a:prstGeom prst="rect">
            <a:avLst/>
          </a:prstGeom>
        </p:spPr>
      </p:pic>
      <p:pic>
        <p:nvPicPr>
          <p:cNvPr id="37" name="Picture 36"/>
          <p:cNvPicPr>
            <a:picLocks noChangeAspect="1"/>
          </p:cNvPicPr>
          <p:nvPr/>
        </p:nvPicPr>
        <p:blipFill>
          <a:blip r:embed="rId23"/>
          <a:stretch>
            <a:fillRect/>
          </a:stretch>
        </p:blipFill>
        <p:spPr>
          <a:xfrm>
            <a:off x="7022368" y="4885445"/>
            <a:ext cx="936553" cy="268321"/>
          </a:xfrm>
          <a:prstGeom prst="rect">
            <a:avLst/>
          </a:prstGeom>
        </p:spPr>
      </p:pic>
      <p:pic>
        <p:nvPicPr>
          <p:cNvPr id="38" name="Picture 37"/>
          <p:cNvPicPr>
            <a:picLocks noChangeAspect="1"/>
          </p:cNvPicPr>
          <p:nvPr/>
        </p:nvPicPr>
        <p:blipFill>
          <a:blip r:embed="rId24"/>
          <a:stretch>
            <a:fillRect/>
          </a:stretch>
        </p:blipFill>
        <p:spPr>
          <a:xfrm>
            <a:off x="9258530" y="4885445"/>
            <a:ext cx="1036143" cy="360989"/>
          </a:xfrm>
          <a:prstGeom prst="rect">
            <a:avLst/>
          </a:prstGeom>
        </p:spPr>
      </p:pic>
      <p:pic>
        <p:nvPicPr>
          <p:cNvPr id="39" name="Picture 38"/>
          <p:cNvPicPr>
            <a:picLocks noChangeAspect="1"/>
          </p:cNvPicPr>
          <p:nvPr/>
        </p:nvPicPr>
        <p:blipFill>
          <a:blip r:embed="rId25"/>
          <a:stretch>
            <a:fillRect/>
          </a:stretch>
        </p:blipFill>
        <p:spPr>
          <a:xfrm>
            <a:off x="10715267" y="4942562"/>
            <a:ext cx="1058683" cy="172919"/>
          </a:xfrm>
          <a:prstGeom prst="rect">
            <a:avLst/>
          </a:prstGeom>
        </p:spPr>
      </p:pic>
      <p:pic>
        <p:nvPicPr>
          <p:cNvPr id="41" name="Picture 40"/>
          <p:cNvPicPr>
            <a:picLocks noChangeAspect="1"/>
          </p:cNvPicPr>
          <p:nvPr/>
        </p:nvPicPr>
        <p:blipFill>
          <a:blip r:embed="rId26"/>
          <a:stretch>
            <a:fillRect/>
          </a:stretch>
        </p:blipFill>
        <p:spPr>
          <a:xfrm>
            <a:off x="1972614" y="4487221"/>
            <a:ext cx="1057771" cy="167756"/>
          </a:xfrm>
          <a:prstGeom prst="rect">
            <a:avLst/>
          </a:prstGeom>
        </p:spPr>
      </p:pic>
      <p:pic>
        <p:nvPicPr>
          <p:cNvPr id="42" name="Picture 41"/>
          <p:cNvPicPr>
            <a:picLocks noChangeAspect="1"/>
          </p:cNvPicPr>
          <p:nvPr/>
        </p:nvPicPr>
        <p:blipFill>
          <a:blip r:embed="rId27"/>
          <a:stretch>
            <a:fillRect/>
          </a:stretch>
        </p:blipFill>
        <p:spPr>
          <a:xfrm>
            <a:off x="10626034" y="4402255"/>
            <a:ext cx="1052206" cy="339044"/>
          </a:xfrm>
          <a:prstGeom prst="rect">
            <a:avLst/>
          </a:prstGeom>
        </p:spPr>
      </p:pic>
      <p:pic>
        <p:nvPicPr>
          <p:cNvPr id="46" name="Picture 38" descr="http://www.pngpix.com/wp-content/uploads/2016/07/PNGPIX-COM-Arrow-Electronics-Logo-PNG-Transparent-500x121.png"/>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4607753" y="4481713"/>
            <a:ext cx="912760" cy="220888"/>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40" descr="http://pidelectronics.com/media/magentothem/brandslider/RaspberryPi_Logo.png"/>
          <p:cNvPicPr>
            <a:picLocks noChangeAspect="1" noChangeArrowheads="1"/>
          </p:cNvPicPr>
          <p:nvPr/>
        </p:nvPicPr>
        <p:blipFill rotWithShape="1">
          <a:blip r:embed="rId29" cstate="print">
            <a:extLst>
              <a:ext uri="{28A0092B-C50C-407E-A947-70E740481C1C}">
                <a14:useLocalDpi xmlns:a14="http://schemas.microsoft.com/office/drawing/2010/main" val="0"/>
              </a:ext>
            </a:extLst>
          </a:blip>
          <a:srcRect/>
          <a:stretch/>
        </p:blipFill>
        <p:spPr bwMode="auto">
          <a:xfrm>
            <a:off x="7163440" y="4299888"/>
            <a:ext cx="448834" cy="488217"/>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47"/>
          <p:cNvPicPr>
            <a:picLocks noChangeAspect="1"/>
          </p:cNvPicPr>
          <p:nvPr/>
        </p:nvPicPr>
        <p:blipFill>
          <a:blip r:embed="rId30"/>
          <a:stretch>
            <a:fillRect/>
          </a:stretch>
        </p:blipFill>
        <p:spPr>
          <a:xfrm>
            <a:off x="9489618" y="4309440"/>
            <a:ext cx="866868" cy="384093"/>
          </a:xfrm>
          <a:prstGeom prst="rect">
            <a:avLst/>
          </a:prstGeom>
        </p:spPr>
      </p:pic>
      <p:pic>
        <p:nvPicPr>
          <p:cNvPr id="50" name="Picture 49"/>
          <p:cNvPicPr>
            <a:picLocks noChangeAspect="1"/>
          </p:cNvPicPr>
          <p:nvPr/>
        </p:nvPicPr>
        <p:blipFill>
          <a:blip r:embed="rId31"/>
          <a:stretch>
            <a:fillRect/>
          </a:stretch>
        </p:blipFill>
        <p:spPr>
          <a:xfrm>
            <a:off x="5992186" y="4291310"/>
            <a:ext cx="612950" cy="411291"/>
          </a:xfrm>
          <a:prstGeom prst="rect">
            <a:avLst/>
          </a:prstGeom>
        </p:spPr>
      </p:pic>
      <p:pic>
        <p:nvPicPr>
          <p:cNvPr id="51" name="Picture 50"/>
          <p:cNvPicPr>
            <a:picLocks noChangeAspect="1"/>
          </p:cNvPicPr>
          <p:nvPr/>
        </p:nvPicPr>
        <p:blipFill>
          <a:blip r:embed="rId32"/>
          <a:stretch>
            <a:fillRect/>
          </a:stretch>
        </p:blipFill>
        <p:spPr>
          <a:xfrm>
            <a:off x="1973638" y="4808478"/>
            <a:ext cx="825202" cy="343174"/>
          </a:xfrm>
          <a:prstGeom prst="rect">
            <a:avLst/>
          </a:prstGeom>
        </p:spPr>
      </p:pic>
      <p:pic>
        <p:nvPicPr>
          <p:cNvPr id="52" name="Picture 56" descr="http://www2.advantech.com/EDM/AD4CC00E-54B2-43E8-AD31-9B5F9739A42D/WISE-4000/images/advantech-logo.png"/>
          <p:cNvPicPr>
            <a:picLocks noChangeAspect="1" noChangeArrowheads="1"/>
          </p:cNvPicPr>
          <p:nvPr/>
        </p:nvPicPr>
        <p:blipFill>
          <a:blip r:embed="rId33" cstate="print">
            <a:extLst>
              <a:ext uri="{28A0092B-C50C-407E-A947-70E740481C1C}">
                <a14:useLocalDpi xmlns:a14="http://schemas.microsoft.com/office/drawing/2010/main" val="0"/>
              </a:ext>
            </a:extLst>
          </a:blip>
          <a:srcRect/>
          <a:stretch>
            <a:fillRect/>
          </a:stretch>
        </p:blipFill>
        <p:spPr bwMode="auto">
          <a:xfrm>
            <a:off x="3047190" y="4885445"/>
            <a:ext cx="1168933" cy="238916"/>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52"/>
          <p:cNvPicPr>
            <a:picLocks noChangeAspect="1"/>
          </p:cNvPicPr>
          <p:nvPr/>
        </p:nvPicPr>
        <p:blipFill>
          <a:blip r:embed="rId34">
            <a:clrChange>
              <a:clrFrom>
                <a:srgbClr val="FFFFFF"/>
              </a:clrFrom>
              <a:clrTo>
                <a:srgbClr val="FFFFFF">
                  <a:alpha val="0"/>
                </a:srgbClr>
              </a:clrTo>
            </a:clrChange>
          </a:blip>
          <a:stretch>
            <a:fillRect/>
          </a:stretch>
        </p:blipFill>
        <p:spPr>
          <a:xfrm>
            <a:off x="8214860" y="4385394"/>
            <a:ext cx="860989" cy="317207"/>
          </a:xfrm>
          <a:prstGeom prst="rect">
            <a:avLst/>
          </a:prstGeom>
        </p:spPr>
      </p:pic>
      <p:pic>
        <p:nvPicPr>
          <p:cNvPr id="54" name="Picture 53"/>
          <p:cNvPicPr>
            <a:picLocks noChangeAspect="1"/>
          </p:cNvPicPr>
          <p:nvPr/>
        </p:nvPicPr>
        <p:blipFill>
          <a:blip r:embed="rId35"/>
          <a:stretch>
            <a:fillRect/>
          </a:stretch>
        </p:blipFill>
        <p:spPr>
          <a:xfrm>
            <a:off x="8486940" y="4776568"/>
            <a:ext cx="446523" cy="446523"/>
          </a:xfrm>
          <a:prstGeom prst="rect">
            <a:avLst/>
          </a:prstGeom>
        </p:spPr>
      </p:pic>
      <p:pic>
        <p:nvPicPr>
          <p:cNvPr id="84" name="nEXCOM"/>
          <p:cNvPicPr>
            <a:picLocks noChangeAspect="1"/>
          </p:cNvPicPr>
          <p:nvPr/>
        </p:nvPicPr>
        <p:blipFill>
          <a:blip r:embed="rId36" cstate="print">
            <a:extLst>
              <a:ext uri="{28A0092B-C50C-407E-A947-70E740481C1C}">
                <a14:useLocalDpi xmlns:a14="http://schemas.microsoft.com/office/drawing/2010/main"/>
              </a:ext>
            </a:extLst>
          </a:blip>
          <a:stretch>
            <a:fillRect/>
          </a:stretch>
        </p:blipFill>
        <p:spPr>
          <a:xfrm>
            <a:off x="3327080" y="4425153"/>
            <a:ext cx="791198" cy="277448"/>
          </a:xfrm>
          <a:prstGeom prst="rect">
            <a:avLst/>
          </a:prstGeom>
        </p:spPr>
      </p:pic>
      <p:sp>
        <p:nvSpPr>
          <p:cNvPr id="2" name="Title 1">
            <a:extLst>
              <a:ext uri="{FF2B5EF4-FFF2-40B4-BE49-F238E27FC236}">
                <a16:creationId xmlns:a16="http://schemas.microsoft.com/office/drawing/2014/main" id="{A9FF948C-DDFC-4B1C-8949-F4420A665DC8}"/>
              </a:ext>
            </a:extLst>
          </p:cNvPr>
          <p:cNvSpPr>
            <a:spLocks noGrp="1"/>
          </p:cNvSpPr>
          <p:nvPr>
            <p:ph type="title"/>
          </p:nvPr>
        </p:nvSpPr>
        <p:spPr/>
        <p:txBody>
          <a:bodyPr/>
          <a:lstStyle/>
          <a:p>
            <a:r>
              <a:rPr lang="en-US" dirty="0"/>
              <a:t>A large and growing ecosystem</a:t>
            </a:r>
          </a:p>
        </p:txBody>
      </p:sp>
      <p:sp>
        <p:nvSpPr>
          <p:cNvPr id="136" name="Rectangle 135"/>
          <p:cNvSpPr/>
          <p:nvPr/>
        </p:nvSpPr>
        <p:spPr bwMode="auto">
          <a:xfrm>
            <a:off x="408396" y="1939289"/>
            <a:ext cx="1371600" cy="4572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22" rIns="0" bIns="146222" numCol="1" spcCol="0" rtlCol="0" fromWordArt="0" anchor="ctr" anchorCtr="0" forceAA="0" compatLnSpc="1">
            <a:prstTxWarp prst="textNoShape">
              <a:avLst/>
            </a:prstTxWarp>
            <a:noAutofit/>
          </a:bodyPr>
          <a:lstStyle/>
          <a:p>
            <a:pPr defTabSz="931756" fontAlgn="base">
              <a:lnSpc>
                <a:spcPct val="90000"/>
              </a:lnSpc>
              <a:spcBef>
                <a:spcPct val="0"/>
              </a:spcBef>
              <a:spcAft>
                <a:spcPct val="0"/>
              </a:spcAft>
              <a:defRPr/>
            </a:pPr>
            <a:r>
              <a:rPr lang="en-US" sz="1400" kern="0" dirty="0">
                <a:solidFill>
                  <a:schemeClr val="tx1"/>
                </a:solidFill>
                <a:latin typeface="Segoe UI Semibold" panose="020B0702040204020203" pitchFamily="34" charset="0"/>
                <a:ea typeface="Segoe UI" pitchFamily="34" charset="0"/>
                <a:cs typeface="Segoe UI Semibold" panose="020B0702040204020203" pitchFamily="34" charset="0"/>
              </a:rPr>
              <a:t>System integrators</a:t>
            </a:r>
          </a:p>
        </p:txBody>
      </p:sp>
      <p:pic>
        <p:nvPicPr>
          <p:cNvPr id="195" name="Picture 16" descr="http://goodlogo.com/images/logos/sogeti_logo_4115.png"/>
          <p:cNvPicPr>
            <a:picLocks noChangeAspect="1" noChangeArrowheads="1"/>
          </p:cNvPicPr>
          <p:nvPr/>
        </p:nvPicPr>
        <p:blipFill>
          <a:blip r:embed="rId37" cstate="screen">
            <a:extLst>
              <a:ext uri="{28A0092B-C50C-407E-A947-70E740481C1C}">
                <a14:useLocalDpi xmlns:a14="http://schemas.microsoft.com/office/drawing/2010/main"/>
              </a:ext>
            </a:extLst>
          </a:blip>
          <a:srcRect/>
          <a:stretch>
            <a:fillRect/>
          </a:stretch>
        </p:blipFill>
        <p:spPr bwMode="auto">
          <a:xfrm>
            <a:off x="1874733" y="2259617"/>
            <a:ext cx="886007" cy="192706"/>
          </a:xfrm>
          <a:prstGeom prst="rect">
            <a:avLst/>
          </a:prstGeom>
          <a:noFill/>
          <a:extLst>
            <a:ext uri="{909E8E84-426E-40DD-AFC4-6F175D3DCCD1}">
              <a14:hiddenFill xmlns:a14="http://schemas.microsoft.com/office/drawing/2010/main">
                <a:solidFill>
                  <a:srgbClr val="FFFFFF"/>
                </a:solidFill>
              </a14:hiddenFill>
            </a:ext>
          </a:extLst>
        </p:spPr>
      </p:pic>
      <p:pic>
        <p:nvPicPr>
          <p:cNvPr id="196" name="Picture 195"/>
          <p:cNvPicPr>
            <a:picLocks noChangeAspect="1"/>
          </p:cNvPicPr>
          <p:nvPr/>
        </p:nvPicPr>
        <p:blipFill>
          <a:blip r:embed="rId38" cstate="screen">
            <a:extLst>
              <a:ext uri="{28A0092B-C50C-407E-A947-70E740481C1C}">
                <a14:useLocalDpi xmlns:a14="http://schemas.microsoft.com/office/drawing/2010/main"/>
              </a:ext>
            </a:extLst>
          </a:blip>
          <a:stretch>
            <a:fillRect/>
          </a:stretch>
        </p:blipFill>
        <p:spPr>
          <a:xfrm>
            <a:off x="1912834" y="1752850"/>
            <a:ext cx="924894" cy="261963"/>
          </a:xfrm>
          <a:prstGeom prst="rect">
            <a:avLst/>
          </a:prstGeom>
        </p:spPr>
      </p:pic>
      <p:pic>
        <p:nvPicPr>
          <p:cNvPr id="197" name="Picture 196"/>
          <p:cNvPicPr>
            <a:picLocks noChangeAspect="1"/>
          </p:cNvPicPr>
          <p:nvPr/>
        </p:nvPicPr>
        <p:blipFill>
          <a:blip r:embed="rId39" cstate="screen">
            <a:extLst>
              <a:ext uri="{28A0092B-C50C-407E-A947-70E740481C1C}">
                <a14:useLocalDpi xmlns:a14="http://schemas.microsoft.com/office/drawing/2010/main"/>
              </a:ext>
            </a:extLst>
          </a:blip>
          <a:stretch>
            <a:fillRect/>
          </a:stretch>
        </p:blipFill>
        <p:spPr>
          <a:xfrm>
            <a:off x="10566539" y="1982085"/>
            <a:ext cx="530928" cy="555064"/>
          </a:xfrm>
          <a:prstGeom prst="rect">
            <a:avLst/>
          </a:prstGeom>
        </p:spPr>
      </p:pic>
      <p:pic>
        <p:nvPicPr>
          <p:cNvPr id="199" name="Picture 198"/>
          <p:cNvPicPr>
            <a:picLocks noChangeAspect="1"/>
          </p:cNvPicPr>
          <p:nvPr/>
        </p:nvPicPr>
        <p:blipFill>
          <a:blip r:embed="rId40" cstate="screen">
            <a:extLst>
              <a:ext uri="{28A0092B-C50C-407E-A947-70E740481C1C}">
                <a14:useLocalDpi xmlns:a14="http://schemas.microsoft.com/office/drawing/2010/main"/>
              </a:ext>
            </a:extLst>
          </a:blip>
          <a:stretch>
            <a:fillRect/>
          </a:stretch>
        </p:blipFill>
        <p:spPr>
          <a:xfrm>
            <a:off x="8018925" y="2215513"/>
            <a:ext cx="985400" cy="279068"/>
          </a:xfrm>
          <a:prstGeom prst="rect">
            <a:avLst/>
          </a:prstGeom>
        </p:spPr>
      </p:pic>
      <p:pic>
        <p:nvPicPr>
          <p:cNvPr id="200" name="Picture 199"/>
          <p:cNvPicPr>
            <a:picLocks noChangeAspect="1"/>
          </p:cNvPicPr>
          <p:nvPr/>
        </p:nvPicPr>
        <p:blipFill>
          <a:blip r:embed="rId41" cstate="screen">
            <a:extLst>
              <a:ext uri="{28A0092B-C50C-407E-A947-70E740481C1C}">
                <a14:useLocalDpi xmlns:a14="http://schemas.microsoft.com/office/drawing/2010/main"/>
              </a:ext>
            </a:extLst>
          </a:blip>
          <a:stretch>
            <a:fillRect/>
          </a:stretch>
        </p:blipFill>
        <p:spPr>
          <a:xfrm>
            <a:off x="4264460" y="1796747"/>
            <a:ext cx="948371" cy="269027"/>
          </a:xfrm>
          <a:prstGeom prst="rect">
            <a:avLst/>
          </a:prstGeom>
        </p:spPr>
      </p:pic>
      <p:pic>
        <p:nvPicPr>
          <p:cNvPr id="201" name="Picture 200"/>
          <p:cNvPicPr>
            <a:picLocks noChangeAspect="1"/>
          </p:cNvPicPr>
          <p:nvPr/>
        </p:nvPicPr>
        <p:blipFill>
          <a:blip r:embed="rId42" cstate="screen">
            <a:extLst>
              <a:ext uri="{28A0092B-C50C-407E-A947-70E740481C1C}">
                <a14:useLocalDpi xmlns:a14="http://schemas.microsoft.com/office/drawing/2010/main"/>
              </a:ext>
            </a:extLst>
          </a:blip>
          <a:stretch>
            <a:fillRect/>
          </a:stretch>
        </p:blipFill>
        <p:spPr>
          <a:xfrm>
            <a:off x="9603003" y="2284275"/>
            <a:ext cx="640097" cy="254774"/>
          </a:xfrm>
          <a:prstGeom prst="rect">
            <a:avLst/>
          </a:prstGeom>
        </p:spPr>
      </p:pic>
      <p:pic>
        <p:nvPicPr>
          <p:cNvPr id="202" name="Picture 201"/>
          <p:cNvPicPr>
            <a:picLocks noChangeAspect="1"/>
          </p:cNvPicPr>
          <p:nvPr/>
        </p:nvPicPr>
        <p:blipFill rotWithShape="1">
          <a:blip r:embed="rId43" cstate="screen">
            <a:extLst>
              <a:ext uri="{28A0092B-C50C-407E-A947-70E740481C1C}">
                <a14:useLocalDpi xmlns:a14="http://schemas.microsoft.com/office/drawing/2010/main"/>
              </a:ext>
            </a:extLst>
          </a:blip>
          <a:srcRect/>
          <a:stretch/>
        </p:blipFill>
        <p:spPr>
          <a:xfrm>
            <a:off x="3360133" y="1824166"/>
            <a:ext cx="445879" cy="218458"/>
          </a:xfrm>
          <a:prstGeom prst="rect">
            <a:avLst/>
          </a:prstGeom>
        </p:spPr>
      </p:pic>
      <p:pic>
        <p:nvPicPr>
          <p:cNvPr id="203" name="Picture 202"/>
          <p:cNvPicPr>
            <a:picLocks noChangeAspect="1"/>
          </p:cNvPicPr>
          <p:nvPr/>
        </p:nvPicPr>
        <p:blipFill>
          <a:blip r:embed="rId44"/>
          <a:stretch>
            <a:fillRect/>
          </a:stretch>
        </p:blipFill>
        <p:spPr>
          <a:xfrm>
            <a:off x="6539029" y="2201117"/>
            <a:ext cx="1085055" cy="290559"/>
          </a:xfrm>
          <a:prstGeom prst="rect">
            <a:avLst/>
          </a:prstGeom>
        </p:spPr>
      </p:pic>
      <p:pic>
        <p:nvPicPr>
          <p:cNvPr id="204" name="Picture 203"/>
          <p:cNvPicPr>
            <a:picLocks noChangeAspect="1"/>
          </p:cNvPicPr>
          <p:nvPr/>
        </p:nvPicPr>
        <p:blipFill>
          <a:blip r:embed="rId45"/>
          <a:stretch>
            <a:fillRect/>
          </a:stretch>
        </p:blipFill>
        <p:spPr>
          <a:xfrm>
            <a:off x="5647859" y="1799279"/>
            <a:ext cx="1128848" cy="169105"/>
          </a:xfrm>
          <a:prstGeom prst="rect">
            <a:avLst/>
          </a:prstGeom>
        </p:spPr>
      </p:pic>
      <p:pic>
        <p:nvPicPr>
          <p:cNvPr id="205" name="Picture 204"/>
          <p:cNvPicPr>
            <a:picLocks noChangeAspect="1"/>
          </p:cNvPicPr>
          <p:nvPr/>
        </p:nvPicPr>
        <p:blipFill rotWithShape="1">
          <a:blip r:embed="rId46"/>
          <a:srcRect l="12988" t="10685" r="12988" b="10685"/>
          <a:stretch/>
        </p:blipFill>
        <p:spPr>
          <a:xfrm>
            <a:off x="11259296" y="1584722"/>
            <a:ext cx="563964" cy="597647"/>
          </a:xfrm>
          <a:prstGeom prst="rect">
            <a:avLst/>
          </a:prstGeom>
        </p:spPr>
      </p:pic>
      <p:pic>
        <p:nvPicPr>
          <p:cNvPr id="206" name="Picture 205"/>
          <p:cNvPicPr>
            <a:picLocks noChangeAspect="1"/>
          </p:cNvPicPr>
          <p:nvPr/>
        </p:nvPicPr>
        <p:blipFill rotWithShape="1">
          <a:blip r:embed="rId47"/>
          <a:srcRect b="25964"/>
          <a:stretch/>
        </p:blipFill>
        <p:spPr>
          <a:xfrm>
            <a:off x="4795869" y="2237132"/>
            <a:ext cx="1174503" cy="237677"/>
          </a:xfrm>
          <a:prstGeom prst="rect">
            <a:avLst/>
          </a:prstGeom>
        </p:spPr>
      </p:pic>
      <p:pic>
        <p:nvPicPr>
          <p:cNvPr id="207" name="Picture 206"/>
          <p:cNvPicPr>
            <a:picLocks noChangeAspect="1"/>
          </p:cNvPicPr>
          <p:nvPr/>
        </p:nvPicPr>
        <p:blipFill>
          <a:blip r:embed="rId48"/>
          <a:stretch>
            <a:fillRect/>
          </a:stretch>
        </p:blipFill>
        <p:spPr>
          <a:xfrm>
            <a:off x="8278591" y="1623956"/>
            <a:ext cx="797258" cy="595453"/>
          </a:xfrm>
          <a:prstGeom prst="rect">
            <a:avLst/>
          </a:prstGeom>
        </p:spPr>
      </p:pic>
      <p:pic>
        <p:nvPicPr>
          <p:cNvPr id="208" name="Picture 207"/>
          <p:cNvPicPr>
            <a:picLocks noChangeAspect="1"/>
          </p:cNvPicPr>
          <p:nvPr/>
        </p:nvPicPr>
        <p:blipFill>
          <a:blip r:embed="rId49"/>
          <a:stretch>
            <a:fillRect/>
          </a:stretch>
        </p:blipFill>
        <p:spPr>
          <a:xfrm>
            <a:off x="3056649" y="2212268"/>
            <a:ext cx="1296383" cy="287404"/>
          </a:xfrm>
          <a:prstGeom prst="rect">
            <a:avLst/>
          </a:prstGeom>
        </p:spPr>
      </p:pic>
      <p:pic>
        <p:nvPicPr>
          <p:cNvPr id="209" name="Picture 208"/>
          <p:cNvPicPr>
            <a:picLocks noChangeAspect="1"/>
          </p:cNvPicPr>
          <p:nvPr/>
        </p:nvPicPr>
        <p:blipFill>
          <a:blip r:embed="rId50"/>
          <a:stretch>
            <a:fillRect/>
          </a:stretch>
        </p:blipFill>
        <p:spPr>
          <a:xfrm>
            <a:off x="9437510" y="1800518"/>
            <a:ext cx="731426" cy="186512"/>
          </a:xfrm>
          <a:prstGeom prst="rect">
            <a:avLst/>
          </a:prstGeom>
        </p:spPr>
      </p:pic>
      <p:pic>
        <p:nvPicPr>
          <p:cNvPr id="5" name="Picture 4">
            <a:extLst>
              <a:ext uri="{FF2B5EF4-FFF2-40B4-BE49-F238E27FC236}">
                <a16:creationId xmlns:a16="http://schemas.microsoft.com/office/drawing/2014/main" id="{01770F0E-783B-4D5D-8BF6-C286E83CA032}"/>
              </a:ext>
            </a:extLst>
          </p:cNvPr>
          <p:cNvPicPr>
            <a:picLocks noChangeAspect="1"/>
          </p:cNvPicPr>
          <p:nvPr/>
        </p:nvPicPr>
        <p:blipFill>
          <a:blip r:embed="rId51">
            <a:extLst>
              <a:ext uri="{28A0092B-C50C-407E-A947-70E740481C1C}">
                <a14:useLocalDpi xmlns:a14="http://schemas.microsoft.com/office/drawing/2010/main" val="0"/>
              </a:ext>
            </a:extLst>
          </a:blip>
          <a:stretch>
            <a:fillRect/>
          </a:stretch>
        </p:blipFill>
        <p:spPr>
          <a:xfrm>
            <a:off x="7348895" y="1644776"/>
            <a:ext cx="518172" cy="419842"/>
          </a:xfrm>
          <a:prstGeom prst="rect">
            <a:avLst/>
          </a:prstGeom>
        </p:spPr>
      </p:pic>
      <p:sp>
        <p:nvSpPr>
          <p:cNvPr id="137" name="Rectangle 136"/>
          <p:cNvSpPr/>
          <p:nvPr/>
        </p:nvSpPr>
        <p:spPr bwMode="auto">
          <a:xfrm>
            <a:off x="412050" y="3202375"/>
            <a:ext cx="1371600" cy="4572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22" rIns="0" bIns="146222" numCol="1" spcCol="0" rtlCol="0" fromWordArt="0" anchor="ctr" anchorCtr="0" forceAA="0" compatLnSpc="1">
            <a:prstTxWarp prst="textNoShape">
              <a:avLst/>
            </a:prstTxWarp>
            <a:noAutofit/>
          </a:bodyPr>
          <a:lstStyle/>
          <a:p>
            <a:pPr defTabSz="931756" fontAlgn="base">
              <a:lnSpc>
                <a:spcPct val="90000"/>
              </a:lnSpc>
              <a:spcBef>
                <a:spcPct val="0"/>
              </a:spcBef>
              <a:spcAft>
                <a:spcPct val="0"/>
              </a:spcAft>
              <a:defRPr/>
            </a:pPr>
            <a:r>
              <a:rPr lang="en-US" sz="1400" kern="0" dirty="0">
                <a:solidFill>
                  <a:schemeClr val="tx1"/>
                </a:solidFill>
                <a:latin typeface="Segoe UI Semibold" panose="020B0702040204020203" pitchFamily="34" charset="0"/>
                <a:ea typeface="Segoe UI" pitchFamily="34" charset="0"/>
                <a:cs typeface="Segoe UI Semibold" panose="020B0702040204020203" pitchFamily="34" charset="0"/>
              </a:rPr>
              <a:t>Solution</a:t>
            </a:r>
          </a:p>
          <a:p>
            <a:pPr defTabSz="931756" fontAlgn="base">
              <a:lnSpc>
                <a:spcPct val="90000"/>
              </a:lnSpc>
              <a:spcBef>
                <a:spcPct val="0"/>
              </a:spcBef>
              <a:spcAft>
                <a:spcPct val="0"/>
              </a:spcAft>
              <a:defRPr/>
            </a:pPr>
            <a:r>
              <a:rPr lang="en-US" sz="1400" kern="0" dirty="0">
                <a:solidFill>
                  <a:schemeClr val="tx1"/>
                </a:solidFill>
                <a:latin typeface="Segoe UI Semibold" panose="020B0702040204020203" pitchFamily="34" charset="0"/>
                <a:ea typeface="Segoe UI" pitchFamily="34" charset="0"/>
                <a:cs typeface="Segoe UI Semibold" panose="020B0702040204020203" pitchFamily="34" charset="0"/>
              </a:rPr>
              <a:t>providers </a:t>
            </a:r>
          </a:p>
        </p:txBody>
      </p:sp>
      <p:pic>
        <p:nvPicPr>
          <p:cNvPr id="78" name="Picture 77"/>
          <p:cNvPicPr>
            <a:picLocks noChangeAspect="1"/>
          </p:cNvPicPr>
          <p:nvPr/>
        </p:nvPicPr>
        <p:blipFill>
          <a:blip r:embed="rId52" cstate="print">
            <a:extLst>
              <a:ext uri="{28A0092B-C50C-407E-A947-70E740481C1C}">
                <a14:useLocalDpi xmlns:a14="http://schemas.microsoft.com/office/drawing/2010/main"/>
              </a:ext>
            </a:extLst>
          </a:blip>
          <a:stretch>
            <a:fillRect/>
          </a:stretch>
        </p:blipFill>
        <p:spPr>
          <a:xfrm>
            <a:off x="9504904" y="3381981"/>
            <a:ext cx="915493" cy="421090"/>
          </a:xfrm>
          <a:prstGeom prst="rect">
            <a:avLst/>
          </a:prstGeom>
        </p:spPr>
      </p:pic>
      <p:pic>
        <p:nvPicPr>
          <p:cNvPr id="3" name="Picture 2"/>
          <p:cNvPicPr>
            <a:picLocks noChangeAspect="1"/>
          </p:cNvPicPr>
          <p:nvPr/>
        </p:nvPicPr>
        <p:blipFill>
          <a:blip r:embed="rId53"/>
          <a:stretch>
            <a:fillRect/>
          </a:stretch>
        </p:blipFill>
        <p:spPr>
          <a:xfrm>
            <a:off x="7682139" y="3558046"/>
            <a:ext cx="1229829" cy="283662"/>
          </a:xfrm>
          <a:prstGeom prst="rect">
            <a:avLst/>
          </a:prstGeom>
        </p:spPr>
      </p:pic>
      <p:pic>
        <p:nvPicPr>
          <p:cNvPr id="212" name="Picture 211"/>
          <p:cNvPicPr>
            <a:picLocks noChangeAspect="1"/>
          </p:cNvPicPr>
          <p:nvPr/>
        </p:nvPicPr>
        <p:blipFill>
          <a:blip r:embed="rId54" cstate="screen">
            <a:extLst>
              <a:ext uri="{28A0092B-C50C-407E-A947-70E740481C1C}">
                <a14:useLocalDpi xmlns:a14="http://schemas.microsoft.com/office/drawing/2010/main"/>
              </a:ext>
            </a:extLst>
          </a:blip>
          <a:stretch>
            <a:fillRect/>
          </a:stretch>
        </p:blipFill>
        <p:spPr>
          <a:xfrm>
            <a:off x="3511662" y="3087907"/>
            <a:ext cx="630373" cy="311252"/>
          </a:xfrm>
          <a:prstGeom prst="rect">
            <a:avLst/>
          </a:prstGeom>
        </p:spPr>
      </p:pic>
      <p:pic>
        <p:nvPicPr>
          <p:cNvPr id="213" name="Picture 212"/>
          <p:cNvPicPr>
            <a:picLocks noChangeAspect="1"/>
          </p:cNvPicPr>
          <p:nvPr/>
        </p:nvPicPr>
        <p:blipFill>
          <a:blip r:embed="rId55"/>
          <a:stretch>
            <a:fillRect/>
          </a:stretch>
        </p:blipFill>
        <p:spPr>
          <a:xfrm>
            <a:off x="5492495" y="2988706"/>
            <a:ext cx="774430" cy="482879"/>
          </a:xfrm>
          <a:prstGeom prst="rect">
            <a:avLst/>
          </a:prstGeom>
        </p:spPr>
      </p:pic>
      <p:pic>
        <p:nvPicPr>
          <p:cNvPr id="216" name="Picture 215"/>
          <p:cNvPicPr>
            <a:picLocks noChangeAspect="1"/>
          </p:cNvPicPr>
          <p:nvPr/>
        </p:nvPicPr>
        <p:blipFill>
          <a:blip r:embed="rId56"/>
          <a:stretch>
            <a:fillRect/>
          </a:stretch>
        </p:blipFill>
        <p:spPr>
          <a:xfrm>
            <a:off x="6729053" y="2988651"/>
            <a:ext cx="715965" cy="476502"/>
          </a:xfrm>
          <a:prstGeom prst="rect">
            <a:avLst/>
          </a:prstGeom>
        </p:spPr>
      </p:pic>
      <p:pic>
        <p:nvPicPr>
          <p:cNvPr id="218" name="Picture 217"/>
          <p:cNvPicPr>
            <a:picLocks noChangeAspect="1"/>
          </p:cNvPicPr>
          <p:nvPr/>
        </p:nvPicPr>
        <p:blipFill>
          <a:blip r:embed="rId57"/>
          <a:stretch>
            <a:fillRect/>
          </a:stretch>
        </p:blipFill>
        <p:spPr>
          <a:xfrm>
            <a:off x="2481069" y="3594847"/>
            <a:ext cx="1376172" cy="229363"/>
          </a:xfrm>
          <a:prstGeom prst="rect">
            <a:avLst/>
          </a:prstGeom>
        </p:spPr>
      </p:pic>
      <p:pic>
        <p:nvPicPr>
          <p:cNvPr id="219" name="Picture 218"/>
          <p:cNvPicPr>
            <a:picLocks noChangeAspect="1"/>
          </p:cNvPicPr>
          <p:nvPr/>
        </p:nvPicPr>
        <p:blipFill>
          <a:blip r:embed="rId58"/>
          <a:stretch>
            <a:fillRect/>
          </a:stretch>
        </p:blipFill>
        <p:spPr>
          <a:xfrm>
            <a:off x="4461786" y="3525153"/>
            <a:ext cx="775038" cy="282334"/>
          </a:xfrm>
          <a:prstGeom prst="rect">
            <a:avLst/>
          </a:prstGeom>
        </p:spPr>
      </p:pic>
      <p:pic>
        <p:nvPicPr>
          <p:cNvPr id="220" name="Picture 219"/>
          <p:cNvPicPr>
            <a:picLocks noChangeAspect="1"/>
          </p:cNvPicPr>
          <p:nvPr/>
        </p:nvPicPr>
        <p:blipFill>
          <a:blip r:embed="rId59"/>
          <a:stretch>
            <a:fillRect/>
          </a:stretch>
        </p:blipFill>
        <p:spPr>
          <a:xfrm>
            <a:off x="4618380" y="3109854"/>
            <a:ext cx="572685" cy="216547"/>
          </a:xfrm>
          <a:prstGeom prst="rect">
            <a:avLst/>
          </a:prstGeom>
        </p:spPr>
      </p:pic>
      <p:pic>
        <p:nvPicPr>
          <p:cNvPr id="85" name="ROCKWELL"/>
          <p:cNvPicPr>
            <a:picLocks noChangeAspect="1"/>
          </p:cNvPicPr>
          <p:nvPr/>
        </p:nvPicPr>
        <p:blipFill>
          <a:blip r:embed="rId60" cstate="print">
            <a:extLst>
              <a:ext uri="{28A0092B-C50C-407E-A947-70E740481C1C}">
                <a14:useLocalDpi xmlns:a14="http://schemas.microsoft.com/office/drawing/2010/main"/>
              </a:ext>
            </a:extLst>
          </a:blip>
          <a:stretch>
            <a:fillRect/>
          </a:stretch>
        </p:blipFill>
        <p:spPr>
          <a:xfrm>
            <a:off x="7738785" y="3053763"/>
            <a:ext cx="1116536" cy="296580"/>
          </a:xfrm>
          <a:prstGeom prst="rect">
            <a:avLst/>
          </a:prstGeom>
        </p:spPr>
      </p:pic>
      <p:pic>
        <p:nvPicPr>
          <p:cNvPr id="86" name="schlumberger"/>
          <p:cNvPicPr>
            <a:picLocks noChangeAspect="1"/>
          </p:cNvPicPr>
          <p:nvPr/>
        </p:nvPicPr>
        <p:blipFill>
          <a:blip r:embed="rId61" cstate="print">
            <a:extLst>
              <a:ext uri="{28A0092B-C50C-407E-A947-70E740481C1C}">
                <a14:useLocalDpi xmlns:a14="http://schemas.microsoft.com/office/drawing/2010/main"/>
              </a:ext>
            </a:extLst>
          </a:blip>
          <a:stretch>
            <a:fillRect/>
          </a:stretch>
        </p:blipFill>
        <p:spPr>
          <a:xfrm>
            <a:off x="6003926" y="3575727"/>
            <a:ext cx="1018441" cy="250027"/>
          </a:xfrm>
          <a:prstGeom prst="rect">
            <a:avLst/>
          </a:prstGeom>
        </p:spPr>
      </p:pic>
      <p:pic>
        <p:nvPicPr>
          <p:cNvPr id="87" name="schneider"/>
          <p:cNvPicPr>
            <a:picLocks noChangeAspect="1"/>
          </p:cNvPicPr>
          <p:nvPr/>
        </p:nvPicPr>
        <p:blipFill>
          <a:blip r:embed="rId62" cstate="print">
            <a:extLst>
              <a:ext uri="{28A0092B-C50C-407E-A947-70E740481C1C}">
                <a14:useLocalDpi xmlns:a14="http://schemas.microsoft.com/office/drawing/2010/main"/>
              </a:ext>
            </a:extLst>
          </a:blip>
          <a:stretch>
            <a:fillRect/>
          </a:stretch>
        </p:blipFill>
        <p:spPr>
          <a:xfrm>
            <a:off x="1980535" y="3049340"/>
            <a:ext cx="1001069" cy="355124"/>
          </a:xfrm>
          <a:prstGeom prst="rect">
            <a:avLst/>
          </a:prstGeom>
        </p:spPr>
      </p:pic>
      <p:pic>
        <p:nvPicPr>
          <p:cNvPr id="7" name="Picture 6">
            <a:extLst>
              <a:ext uri="{FF2B5EF4-FFF2-40B4-BE49-F238E27FC236}">
                <a16:creationId xmlns:a16="http://schemas.microsoft.com/office/drawing/2014/main" id="{648069A9-2DD7-4989-860C-5C4F44C6A4B5}"/>
              </a:ext>
            </a:extLst>
          </p:cNvPr>
          <p:cNvPicPr>
            <a:picLocks noChangeAspect="1"/>
          </p:cNvPicPr>
          <p:nvPr/>
        </p:nvPicPr>
        <p:blipFill rotWithShape="1">
          <a:blip r:embed="rId63">
            <a:extLst>
              <a:ext uri="{28A0092B-C50C-407E-A947-70E740481C1C}">
                <a14:useLocalDpi xmlns:a14="http://schemas.microsoft.com/office/drawing/2010/main" val="0"/>
              </a:ext>
            </a:extLst>
          </a:blip>
          <a:srcRect t="21821" b="31582"/>
          <a:stretch/>
        </p:blipFill>
        <p:spPr>
          <a:xfrm>
            <a:off x="9233158" y="2988651"/>
            <a:ext cx="763721" cy="355864"/>
          </a:xfrm>
          <a:prstGeom prst="rect">
            <a:avLst/>
          </a:prstGeom>
        </p:spPr>
      </p:pic>
      <p:pic>
        <p:nvPicPr>
          <p:cNvPr id="9" name="Picture 8">
            <a:extLst>
              <a:ext uri="{FF2B5EF4-FFF2-40B4-BE49-F238E27FC236}">
                <a16:creationId xmlns:a16="http://schemas.microsoft.com/office/drawing/2014/main" id="{98D435F5-DEE2-4B49-913D-482FBBDEE33A}"/>
              </a:ext>
            </a:extLst>
          </p:cNvPr>
          <p:cNvPicPr>
            <a:picLocks noChangeAspect="1"/>
          </p:cNvPicPr>
          <p:nvPr/>
        </p:nvPicPr>
        <p:blipFill>
          <a:blip r:embed="rId64">
            <a:extLst>
              <a:ext uri="{28A0092B-C50C-407E-A947-70E740481C1C}">
                <a14:useLocalDpi xmlns:a14="http://schemas.microsoft.com/office/drawing/2010/main" val="0"/>
              </a:ext>
            </a:extLst>
          </a:blip>
          <a:stretch>
            <a:fillRect/>
          </a:stretch>
        </p:blipFill>
        <p:spPr>
          <a:xfrm>
            <a:off x="10430489" y="3016812"/>
            <a:ext cx="1247751" cy="346597"/>
          </a:xfrm>
          <a:prstGeom prst="rect">
            <a:avLst/>
          </a:prstGeom>
        </p:spPr>
      </p:pic>
    </p:spTree>
    <p:extLst>
      <p:ext uri="{BB962C8B-B14F-4D97-AF65-F5344CB8AC3E}">
        <p14:creationId xmlns:p14="http://schemas.microsoft.com/office/powerpoint/2010/main" val="562877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136"/>
                                        </p:tgtEl>
                                        <p:attrNameLst>
                                          <p:attrName>style.visibility</p:attrName>
                                        </p:attrNameLst>
                                      </p:cBhvr>
                                      <p:to>
                                        <p:strVal val="visible"/>
                                      </p:to>
                                    </p:set>
                                    <p:anim calcmode="lin" valueType="num">
                                      <p:cBhvr additive="base">
                                        <p:cTn id="7" dur="500" fill="hold"/>
                                        <p:tgtEl>
                                          <p:spTgt spid="136"/>
                                        </p:tgtEl>
                                        <p:attrNameLst>
                                          <p:attrName>ppt_x</p:attrName>
                                        </p:attrNameLst>
                                      </p:cBhvr>
                                      <p:tavLst>
                                        <p:tav tm="0">
                                          <p:val>
                                            <p:strVal val="0-#ppt_w/2"/>
                                          </p:val>
                                        </p:tav>
                                        <p:tav tm="100000">
                                          <p:val>
                                            <p:strVal val="#ppt_x"/>
                                          </p:val>
                                        </p:tav>
                                      </p:tavLst>
                                    </p:anim>
                                    <p:anim calcmode="lin" valueType="num">
                                      <p:cBhvr additive="base">
                                        <p:cTn id="8" dur="500" fill="hold"/>
                                        <p:tgtEl>
                                          <p:spTgt spid="136"/>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37"/>
                                        </p:tgtEl>
                                        <p:attrNameLst>
                                          <p:attrName>style.visibility</p:attrName>
                                        </p:attrNameLst>
                                      </p:cBhvr>
                                      <p:to>
                                        <p:strVal val="visible"/>
                                      </p:to>
                                    </p:set>
                                    <p:anim calcmode="lin" valueType="num">
                                      <p:cBhvr additive="base">
                                        <p:cTn id="11" dur="500" fill="hold"/>
                                        <p:tgtEl>
                                          <p:spTgt spid="137"/>
                                        </p:tgtEl>
                                        <p:attrNameLst>
                                          <p:attrName>ppt_x</p:attrName>
                                        </p:attrNameLst>
                                      </p:cBhvr>
                                      <p:tavLst>
                                        <p:tav tm="0">
                                          <p:val>
                                            <p:strVal val="0-#ppt_w/2"/>
                                          </p:val>
                                        </p:tav>
                                        <p:tav tm="100000">
                                          <p:val>
                                            <p:strVal val="#ppt_x"/>
                                          </p:val>
                                        </p:tav>
                                      </p:tavLst>
                                    </p:anim>
                                    <p:anim calcmode="lin" valueType="num">
                                      <p:cBhvr additive="base">
                                        <p:cTn id="12" dur="500" fill="hold"/>
                                        <p:tgtEl>
                                          <p:spTgt spid="137"/>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139"/>
                                        </p:tgtEl>
                                        <p:attrNameLst>
                                          <p:attrName>style.visibility</p:attrName>
                                        </p:attrNameLst>
                                      </p:cBhvr>
                                      <p:to>
                                        <p:strVal val="visible"/>
                                      </p:to>
                                    </p:set>
                                    <p:anim calcmode="lin" valueType="num">
                                      <p:cBhvr additive="base">
                                        <p:cTn id="15" dur="500" fill="hold"/>
                                        <p:tgtEl>
                                          <p:spTgt spid="139"/>
                                        </p:tgtEl>
                                        <p:attrNameLst>
                                          <p:attrName>ppt_x</p:attrName>
                                        </p:attrNameLst>
                                      </p:cBhvr>
                                      <p:tavLst>
                                        <p:tav tm="0">
                                          <p:val>
                                            <p:strVal val="0-#ppt_w/2"/>
                                          </p:val>
                                        </p:tav>
                                        <p:tav tm="100000">
                                          <p:val>
                                            <p:strVal val="#ppt_x"/>
                                          </p:val>
                                        </p:tav>
                                      </p:tavLst>
                                    </p:anim>
                                    <p:anim calcmode="lin" valueType="num">
                                      <p:cBhvr additive="base">
                                        <p:cTn id="16" dur="500" fill="hold"/>
                                        <p:tgtEl>
                                          <p:spTgt spid="139"/>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141"/>
                                        </p:tgtEl>
                                        <p:attrNameLst>
                                          <p:attrName>style.visibility</p:attrName>
                                        </p:attrNameLst>
                                      </p:cBhvr>
                                      <p:to>
                                        <p:strVal val="visible"/>
                                      </p:to>
                                    </p:set>
                                    <p:anim calcmode="lin" valueType="num">
                                      <p:cBhvr additive="base">
                                        <p:cTn id="19" dur="500" fill="hold"/>
                                        <p:tgtEl>
                                          <p:spTgt spid="141"/>
                                        </p:tgtEl>
                                        <p:attrNameLst>
                                          <p:attrName>ppt_x</p:attrName>
                                        </p:attrNameLst>
                                      </p:cBhvr>
                                      <p:tavLst>
                                        <p:tav tm="0">
                                          <p:val>
                                            <p:strVal val="0-#ppt_w/2"/>
                                          </p:val>
                                        </p:tav>
                                        <p:tav tm="100000">
                                          <p:val>
                                            <p:strVal val="#ppt_x"/>
                                          </p:val>
                                        </p:tav>
                                      </p:tavLst>
                                    </p:anim>
                                    <p:anim calcmode="lin" valueType="num">
                                      <p:cBhvr additive="base">
                                        <p:cTn id="20" dur="500" fill="hold"/>
                                        <p:tgtEl>
                                          <p:spTgt spid="141"/>
                                        </p:tgtEl>
                                        <p:attrNameLst>
                                          <p:attrName>ppt_y</p:attrName>
                                        </p:attrNameLst>
                                      </p:cBhvr>
                                      <p:tavLst>
                                        <p:tav tm="0">
                                          <p:val>
                                            <p:strVal val="#ppt_y"/>
                                          </p:val>
                                        </p:tav>
                                        <p:tav tm="100000">
                                          <p:val>
                                            <p:strVal val="#ppt_y"/>
                                          </p:val>
                                        </p:tav>
                                      </p:tavLst>
                                    </p:anim>
                                  </p:childTnLst>
                                </p:cTn>
                              </p:par>
                            </p:childTnLst>
                          </p:cTn>
                        </p:par>
                        <p:par>
                          <p:cTn id="21" fill="hold">
                            <p:stCondLst>
                              <p:cond delay="500"/>
                            </p:stCondLst>
                            <p:childTnLst>
                              <p:par>
                                <p:cTn id="22" presetID="22" presetClass="entr" presetSubtype="8" fill="hold" nodeType="afterEffect">
                                  <p:stCondLst>
                                    <p:cond delay="0"/>
                                  </p:stCondLst>
                                  <p:childTnLst>
                                    <p:set>
                                      <p:cBhvr>
                                        <p:cTn id="23" dur="1" fill="hold">
                                          <p:stCondLst>
                                            <p:cond delay="0"/>
                                          </p:stCondLst>
                                        </p:cTn>
                                        <p:tgtEl>
                                          <p:spTgt spid="143"/>
                                        </p:tgtEl>
                                        <p:attrNameLst>
                                          <p:attrName>style.visibility</p:attrName>
                                        </p:attrNameLst>
                                      </p:cBhvr>
                                      <p:to>
                                        <p:strVal val="visible"/>
                                      </p:to>
                                    </p:set>
                                    <p:animEffect transition="in" filter="wipe(left)">
                                      <p:cBhvr>
                                        <p:cTn id="24" dur="500"/>
                                        <p:tgtEl>
                                          <p:spTgt spid="143"/>
                                        </p:tgtEl>
                                      </p:cBhvr>
                                    </p:animEffect>
                                  </p:childTnLst>
                                </p:cTn>
                              </p:par>
                              <p:par>
                                <p:cTn id="25" presetID="22" presetClass="entr" presetSubtype="8" fill="hold" nodeType="withEffect">
                                  <p:stCondLst>
                                    <p:cond delay="0"/>
                                  </p:stCondLst>
                                  <p:childTnLst>
                                    <p:set>
                                      <p:cBhvr>
                                        <p:cTn id="26" dur="1" fill="hold">
                                          <p:stCondLst>
                                            <p:cond delay="0"/>
                                          </p:stCondLst>
                                        </p:cTn>
                                        <p:tgtEl>
                                          <p:spTgt spid="142"/>
                                        </p:tgtEl>
                                        <p:attrNameLst>
                                          <p:attrName>style.visibility</p:attrName>
                                        </p:attrNameLst>
                                      </p:cBhvr>
                                      <p:to>
                                        <p:strVal val="visible"/>
                                      </p:to>
                                    </p:set>
                                    <p:animEffect transition="in" filter="wipe(left)">
                                      <p:cBhvr>
                                        <p:cTn id="27" dur="500"/>
                                        <p:tgtEl>
                                          <p:spTgt spid="142"/>
                                        </p:tgtEl>
                                      </p:cBhvr>
                                    </p:animEffect>
                                  </p:childTnLst>
                                </p:cTn>
                              </p:par>
                              <p:par>
                                <p:cTn id="28" presetID="22" presetClass="entr" presetSubtype="8" fill="hold" nodeType="withEffect">
                                  <p:stCondLst>
                                    <p:cond delay="0"/>
                                  </p:stCondLst>
                                  <p:childTnLst>
                                    <p:set>
                                      <p:cBhvr>
                                        <p:cTn id="29" dur="1" fill="hold">
                                          <p:stCondLst>
                                            <p:cond delay="0"/>
                                          </p:stCondLst>
                                        </p:cTn>
                                        <p:tgtEl>
                                          <p:spTgt spid="140"/>
                                        </p:tgtEl>
                                        <p:attrNameLst>
                                          <p:attrName>style.visibility</p:attrName>
                                        </p:attrNameLst>
                                      </p:cBhvr>
                                      <p:to>
                                        <p:strVal val="visible"/>
                                      </p:to>
                                    </p:set>
                                    <p:animEffect transition="in" filter="wipe(left)">
                                      <p:cBhvr>
                                        <p:cTn id="30" dur="500"/>
                                        <p:tgtEl>
                                          <p:spTgt spid="140"/>
                                        </p:tgtEl>
                                      </p:cBhvr>
                                    </p:animEffect>
                                  </p:childTnLst>
                                </p:cTn>
                              </p:par>
                            </p:childTnLst>
                          </p:cTn>
                        </p:par>
                        <p:par>
                          <p:cTn id="31" fill="hold">
                            <p:stCondLst>
                              <p:cond delay="1000"/>
                            </p:stCondLst>
                            <p:childTnLst>
                              <p:par>
                                <p:cTn id="32" presetID="10" presetClass="entr" presetSubtype="0" fill="hold" nodeType="afterEffect">
                                  <p:stCondLst>
                                    <p:cond delay="0"/>
                                  </p:stCondLst>
                                  <p:childTnLst>
                                    <p:set>
                                      <p:cBhvr>
                                        <p:cTn id="33" dur="1" fill="hold">
                                          <p:stCondLst>
                                            <p:cond delay="0"/>
                                          </p:stCondLst>
                                        </p:cTn>
                                        <p:tgtEl>
                                          <p:spTgt spid="195"/>
                                        </p:tgtEl>
                                        <p:attrNameLst>
                                          <p:attrName>style.visibility</p:attrName>
                                        </p:attrNameLst>
                                      </p:cBhvr>
                                      <p:to>
                                        <p:strVal val="visible"/>
                                      </p:to>
                                    </p:set>
                                    <p:animEffect transition="in" filter="fade">
                                      <p:cBhvr>
                                        <p:cTn id="34" dur="100"/>
                                        <p:tgtEl>
                                          <p:spTgt spid="195"/>
                                        </p:tgtEl>
                                      </p:cBhvr>
                                    </p:animEffect>
                                  </p:childTnLst>
                                </p:cTn>
                              </p:par>
                              <p:par>
                                <p:cTn id="35" presetID="10" presetClass="entr" presetSubtype="0" fill="hold" nodeType="withEffect">
                                  <p:stCondLst>
                                    <p:cond delay="0"/>
                                  </p:stCondLst>
                                  <p:childTnLst>
                                    <p:set>
                                      <p:cBhvr>
                                        <p:cTn id="36" dur="1" fill="hold">
                                          <p:stCondLst>
                                            <p:cond delay="0"/>
                                          </p:stCondLst>
                                        </p:cTn>
                                        <p:tgtEl>
                                          <p:spTgt spid="196"/>
                                        </p:tgtEl>
                                        <p:attrNameLst>
                                          <p:attrName>style.visibility</p:attrName>
                                        </p:attrNameLst>
                                      </p:cBhvr>
                                      <p:to>
                                        <p:strVal val="visible"/>
                                      </p:to>
                                    </p:set>
                                    <p:animEffect transition="in" filter="fade">
                                      <p:cBhvr>
                                        <p:cTn id="37" dur="100"/>
                                        <p:tgtEl>
                                          <p:spTgt spid="196"/>
                                        </p:tgtEl>
                                      </p:cBhvr>
                                    </p:animEffect>
                                  </p:childTnLst>
                                </p:cTn>
                              </p:par>
                              <p:par>
                                <p:cTn id="38" presetID="10" presetClass="entr" presetSubtype="0" fill="hold" nodeType="withEffect">
                                  <p:stCondLst>
                                    <p:cond delay="0"/>
                                  </p:stCondLst>
                                  <p:childTnLst>
                                    <p:set>
                                      <p:cBhvr>
                                        <p:cTn id="39" dur="1" fill="hold">
                                          <p:stCondLst>
                                            <p:cond delay="0"/>
                                          </p:stCondLst>
                                        </p:cTn>
                                        <p:tgtEl>
                                          <p:spTgt spid="197"/>
                                        </p:tgtEl>
                                        <p:attrNameLst>
                                          <p:attrName>style.visibility</p:attrName>
                                        </p:attrNameLst>
                                      </p:cBhvr>
                                      <p:to>
                                        <p:strVal val="visible"/>
                                      </p:to>
                                    </p:set>
                                    <p:animEffect transition="in" filter="fade">
                                      <p:cBhvr>
                                        <p:cTn id="40" dur="100"/>
                                        <p:tgtEl>
                                          <p:spTgt spid="197"/>
                                        </p:tgtEl>
                                      </p:cBhvr>
                                    </p:animEffect>
                                  </p:childTnLst>
                                </p:cTn>
                              </p:par>
                              <p:par>
                                <p:cTn id="41" presetID="10" presetClass="entr" presetSubtype="0" fill="hold" nodeType="withEffect">
                                  <p:stCondLst>
                                    <p:cond delay="0"/>
                                  </p:stCondLst>
                                  <p:childTnLst>
                                    <p:set>
                                      <p:cBhvr>
                                        <p:cTn id="42" dur="1" fill="hold">
                                          <p:stCondLst>
                                            <p:cond delay="0"/>
                                          </p:stCondLst>
                                        </p:cTn>
                                        <p:tgtEl>
                                          <p:spTgt spid="199"/>
                                        </p:tgtEl>
                                        <p:attrNameLst>
                                          <p:attrName>style.visibility</p:attrName>
                                        </p:attrNameLst>
                                      </p:cBhvr>
                                      <p:to>
                                        <p:strVal val="visible"/>
                                      </p:to>
                                    </p:set>
                                    <p:animEffect transition="in" filter="fade">
                                      <p:cBhvr>
                                        <p:cTn id="43" dur="100"/>
                                        <p:tgtEl>
                                          <p:spTgt spid="199"/>
                                        </p:tgtEl>
                                      </p:cBhvr>
                                    </p:animEffect>
                                  </p:childTnLst>
                                </p:cTn>
                              </p:par>
                              <p:par>
                                <p:cTn id="44" presetID="10" presetClass="entr" presetSubtype="0" fill="hold" nodeType="withEffect">
                                  <p:stCondLst>
                                    <p:cond delay="0"/>
                                  </p:stCondLst>
                                  <p:childTnLst>
                                    <p:set>
                                      <p:cBhvr>
                                        <p:cTn id="45" dur="1" fill="hold">
                                          <p:stCondLst>
                                            <p:cond delay="0"/>
                                          </p:stCondLst>
                                        </p:cTn>
                                        <p:tgtEl>
                                          <p:spTgt spid="200"/>
                                        </p:tgtEl>
                                        <p:attrNameLst>
                                          <p:attrName>style.visibility</p:attrName>
                                        </p:attrNameLst>
                                      </p:cBhvr>
                                      <p:to>
                                        <p:strVal val="visible"/>
                                      </p:to>
                                    </p:set>
                                    <p:animEffect transition="in" filter="fade">
                                      <p:cBhvr>
                                        <p:cTn id="46" dur="100"/>
                                        <p:tgtEl>
                                          <p:spTgt spid="200"/>
                                        </p:tgtEl>
                                      </p:cBhvr>
                                    </p:animEffect>
                                  </p:childTnLst>
                                </p:cTn>
                              </p:par>
                              <p:par>
                                <p:cTn id="47" presetID="10" presetClass="entr" presetSubtype="0" fill="hold" nodeType="withEffect">
                                  <p:stCondLst>
                                    <p:cond delay="0"/>
                                  </p:stCondLst>
                                  <p:childTnLst>
                                    <p:set>
                                      <p:cBhvr>
                                        <p:cTn id="48" dur="1" fill="hold">
                                          <p:stCondLst>
                                            <p:cond delay="0"/>
                                          </p:stCondLst>
                                        </p:cTn>
                                        <p:tgtEl>
                                          <p:spTgt spid="201"/>
                                        </p:tgtEl>
                                        <p:attrNameLst>
                                          <p:attrName>style.visibility</p:attrName>
                                        </p:attrNameLst>
                                      </p:cBhvr>
                                      <p:to>
                                        <p:strVal val="visible"/>
                                      </p:to>
                                    </p:set>
                                    <p:animEffect transition="in" filter="fade">
                                      <p:cBhvr>
                                        <p:cTn id="49" dur="100"/>
                                        <p:tgtEl>
                                          <p:spTgt spid="201"/>
                                        </p:tgtEl>
                                      </p:cBhvr>
                                    </p:animEffect>
                                  </p:childTnLst>
                                </p:cTn>
                              </p:par>
                              <p:par>
                                <p:cTn id="50" presetID="10" presetClass="entr" presetSubtype="0" fill="hold" nodeType="withEffect">
                                  <p:stCondLst>
                                    <p:cond delay="0"/>
                                  </p:stCondLst>
                                  <p:childTnLst>
                                    <p:set>
                                      <p:cBhvr>
                                        <p:cTn id="51" dur="1" fill="hold">
                                          <p:stCondLst>
                                            <p:cond delay="0"/>
                                          </p:stCondLst>
                                        </p:cTn>
                                        <p:tgtEl>
                                          <p:spTgt spid="202"/>
                                        </p:tgtEl>
                                        <p:attrNameLst>
                                          <p:attrName>style.visibility</p:attrName>
                                        </p:attrNameLst>
                                      </p:cBhvr>
                                      <p:to>
                                        <p:strVal val="visible"/>
                                      </p:to>
                                    </p:set>
                                    <p:animEffect transition="in" filter="fade">
                                      <p:cBhvr>
                                        <p:cTn id="52" dur="100"/>
                                        <p:tgtEl>
                                          <p:spTgt spid="202"/>
                                        </p:tgtEl>
                                      </p:cBhvr>
                                    </p:animEffect>
                                  </p:childTnLst>
                                </p:cTn>
                              </p:par>
                              <p:par>
                                <p:cTn id="53" presetID="10" presetClass="entr" presetSubtype="0" fill="hold" nodeType="withEffect">
                                  <p:stCondLst>
                                    <p:cond delay="0"/>
                                  </p:stCondLst>
                                  <p:childTnLst>
                                    <p:set>
                                      <p:cBhvr>
                                        <p:cTn id="54" dur="1" fill="hold">
                                          <p:stCondLst>
                                            <p:cond delay="0"/>
                                          </p:stCondLst>
                                        </p:cTn>
                                        <p:tgtEl>
                                          <p:spTgt spid="203"/>
                                        </p:tgtEl>
                                        <p:attrNameLst>
                                          <p:attrName>style.visibility</p:attrName>
                                        </p:attrNameLst>
                                      </p:cBhvr>
                                      <p:to>
                                        <p:strVal val="visible"/>
                                      </p:to>
                                    </p:set>
                                    <p:animEffect transition="in" filter="fade">
                                      <p:cBhvr>
                                        <p:cTn id="55" dur="100"/>
                                        <p:tgtEl>
                                          <p:spTgt spid="203"/>
                                        </p:tgtEl>
                                      </p:cBhvr>
                                    </p:animEffect>
                                  </p:childTnLst>
                                </p:cTn>
                              </p:par>
                              <p:par>
                                <p:cTn id="56" presetID="10" presetClass="entr" presetSubtype="0" fill="hold" nodeType="withEffect">
                                  <p:stCondLst>
                                    <p:cond delay="0"/>
                                  </p:stCondLst>
                                  <p:childTnLst>
                                    <p:set>
                                      <p:cBhvr>
                                        <p:cTn id="57" dur="1" fill="hold">
                                          <p:stCondLst>
                                            <p:cond delay="0"/>
                                          </p:stCondLst>
                                        </p:cTn>
                                        <p:tgtEl>
                                          <p:spTgt spid="204"/>
                                        </p:tgtEl>
                                        <p:attrNameLst>
                                          <p:attrName>style.visibility</p:attrName>
                                        </p:attrNameLst>
                                      </p:cBhvr>
                                      <p:to>
                                        <p:strVal val="visible"/>
                                      </p:to>
                                    </p:set>
                                    <p:animEffect transition="in" filter="fade">
                                      <p:cBhvr>
                                        <p:cTn id="58" dur="100"/>
                                        <p:tgtEl>
                                          <p:spTgt spid="204"/>
                                        </p:tgtEl>
                                      </p:cBhvr>
                                    </p:animEffect>
                                  </p:childTnLst>
                                </p:cTn>
                              </p:par>
                              <p:par>
                                <p:cTn id="59" presetID="10" presetClass="entr" presetSubtype="0" fill="hold" nodeType="withEffect">
                                  <p:stCondLst>
                                    <p:cond delay="0"/>
                                  </p:stCondLst>
                                  <p:childTnLst>
                                    <p:set>
                                      <p:cBhvr>
                                        <p:cTn id="60" dur="1" fill="hold">
                                          <p:stCondLst>
                                            <p:cond delay="0"/>
                                          </p:stCondLst>
                                        </p:cTn>
                                        <p:tgtEl>
                                          <p:spTgt spid="205"/>
                                        </p:tgtEl>
                                        <p:attrNameLst>
                                          <p:attrName>style.visibility</p:attrName>
                                        </p:attrNameLst>
                                      </p:cBhvr>
                                      <p:to>
                                        <p:strVal val="visible"/>
                                      </p:to>
                                    </p:set>
                                    <p:animEffect transition="in" filter="fade">
                                      <p:cBhvr>
                                        <p:cTn id="61" dur="100"/>
                                        <p:tgtEl>
                                          <p:spTgt spid="205"/>
                                        </p:tgtEl>
                                      </p:cBhvr>
                                    </p:animEffect>
                                  </p:childTnLst>
                                </p:cTn>
                              </p:par>
                              <p:par>
                                <p:cTn id="62" presetID="10" presetClass="entr" presetSubtype="0" fill="hold" nodeType="withEffect">
                                  <p:stCondLst>
                                    <p:cond delay="0"/>
                                  </p:stCondLst>
                                  <p:childTnLst>
                                    <p:set>
                                      <p:cBhvr>
                                        <p:cTn id="63" dur="1" fill="hold">
                                          <p:stCondLst>
                                            <p:cond delay="0"/>
                                          </p:stCondLst>
                                        </p:cTn>
                                        <p:tgtEl>
                                          <p:spTgt spid="206"/>
                                        </p:tgtEl>
                                        <p:attrNameLst>
                                          <p:attrName>style.visibility</p:attrName>
                                        </p:attrNameLst>
                                      </p:cBhvr>
                                      <p:to>
                                        <p:strVal val="visible"/>
                                      </p:to>
                                    </p:set>
                                    <p:animEffect transition="in" filter="fade">
                                      <p:cBhvr>
                                        <p:cTn id="64" dur="100"/>
                                        <p:tgtEl>
                                          <p:spTgt spid="206"/>
                                        </p:tgtEl>
                                      </p:cBhvr>
                                    </p:animEffect>
                                  </p:childTnLst>
                                </p:cTn>
                              </p:par>
                              <p:par>
                                <p:cTn id="65" presetID="10" presetClass="entr" presetSubtype="0" fill="hold" nodeType="withEffect">
                                  <p:stCondLst>
                                    <p:cond delay="0"/>
                                  </p:stCondLst>
                                  <p:childTnLst>
                                    <p:set>
                                      <p:cBhvr>
                                        <p:cTn id="66" dur="1" fill="hold">
                                          <p:stCondLst>
                                            <p:cond delay="0"/>
                                          </p:stCondLst>
                                        </p:cTn>
                                        <p:tgtEl>
                                          <p:spTgt spid="207"/>
                                        </p:tgtEl>
                                        <p:attrNameLst>
                                          <p:attrName>style.visibility</p:attrName>
                                        </p:attrNameLst>
                                      </p:cBhvr>
                                      <p:to>
                                        <p:strVal val="visible"/>
                                      </p:to>
                                    </p:set>
                                    <p:animEffect transition="in" filter="fade">
                                      <p:cBhvr>
                                        <p:cTn id="67" dur="100"/>
                                        <p:tgtEl>
                                          <p:spTgt spid="207"/>
                                        </p:tgtEl>
                                      </p:cBhvr>
                                    </p:animEffect>
                                  </p:childTnLst>
                                </p:cTn>
                              </p:par>
                              <p:par>
                                <p:cTn id="68" presetID="10" presetClass="entr" presetSubtype="0" fill="hold" nodeType="withEffect">
                                  <p:stCondLst>
                                    <p:cond delay="0"/>
                                  </p:stCondLst>
                                  <p:childTnLst>
                                    <p:set>
                                      <p:cBhvr>
                                        <p:cTn id="69" dur="1" fill="hold">
                                          <p:stCondLst>
                                            <p:cond delay="0"/>
                                          </p:stCondLst>
                                        </p:cTn>
                                        <p:tgtEl>
                                          <p:spTgt spid="208"/>
                                        </p:tgtEl>
                                        <p:attrNameLst>
                                          <p:attrName>style.visibility</p:attrName>
                                        </p:attrNameLst>
                                      </p:cBhvr>
                                      <p:to>
                                        <p:strVal val="visible"/>
                                      </p:to>
                                    </p:set>
                                    <p:animEffect transition="in" filter="fade">
                                      <p:cBhvr>
                                        <p:cTn id="70" dur="100"/>
                                        <p:tgtEl>
                                          <p:spTgt spid="208"/>
                                        </p:tgtEl>
                                      </p:cBhvr>
                                    </p:animEffect>
                                  </p:childTnLst>
                                </p:cTn>
                              </p:par>
                              <p:par>
                                <p:cTn id="71" presetID="10" presetClass="entr" presetSubtype="0" fill="hold" nodeType="withEffect">
                                  <p:stCondLst>
                                    <p:cond delay="0"/>
                                  </p:stCondLst>
                                  <p:childTnLst>
                                    <p:set>
                                      <p:cBhvr>
                                        <p:cTn id="72" dur="1" fill="hold">
                                          <p:stCondLst>
                                            <p:cond delay="0"/>
                                          </p:stCondLst>
                                        </p:cTn>
                                        <p:tgtEl>
                                          <p:spTgt spid="209"/>
                                        </p:tgtEl>
                                        <p:attrNameLst>
                                          <p:attrName>style.visibility</p:attrName>
                                        </p:attrNameLst>
                                      </p:cBhvr>
                                      <p:to>
                                        <p:strVal val="visible"/>
                                      </p:to>
                                    </p:set>
                                    <p:animEffect transition="in" filter="fade">
                                      <p:cBhvr>
                                        <p:cTn id="73" dur="100"/>
                                        <p:tgtEl>
                                          <p:spTgt spid="209"/>
                                        </p:tgtEl>
                                      </p:cBhvr>
                                    </p:animEffect>
                                  </p:childTnLst>
                                </p:cTn>
                              </p:par>
                              <p:par>
                                <p:cTn id="74" presetID="10" presetClass="entr" presetSubtype="0" fill="hold" nodeType="withEffect">
                                  <p:stCondLst>
                                    <p:cond delay="0"/>
                                  </p:stCondLst>
                                  <p:childTnLst>
                                    <p:set>
                                      <p:cBhvr>
                                        <p:cTn id="75" dur="1" fill="hold">
                                          <p:stCondLst>
                                            <p:cond delay="0"/>
                                          </p:stCondLst>
                                        </p:cTn>
                                        <p:tgtEl>
                                          <p:spTgt spid="5"/>
                                        </p:tgtEl>
                                        <p:attrNameLst>
                                          <p:attrName>style.visibility</p:attrName>
                                        </p:attrNameLst>
                                      </p:cBhvr>
                                      <p:to>
                                        <p:strVal val="visible"/>
                                      </p:to>
                                    </p:set>
                                    <p:animEffect transition="in" filter="fade">
                                      <p:cBhvr>
                                        <p:cTn id="76" dur="100"/>
                                        <p:tgtEl>
                                          <p:spTgt spid="5"/>
                                        </p:tgtEl>
                                      </p:cBhvr>
                                    </p:animEffect>
                                  </p:childTnLst>
                                </p:cTn>
                              </p:par>
                              <p:par>
                                <p:cTn id="77" presetID="10" presetClass="entr" presetSubtype="0" fill="hold" nodeType="withEffect">
                                  <p:stCondLst>
                                    <p:cond delay="0"/>
                                  </p:stCondLst>
                                  <p:childTnLst>
                                    <p:set>
                                      <p:cBhvr>
                                        <p:cTn id="78" dur="1" fill="hold">
                                          <p:stCondLst>
                                            <p:cond delay="0"/>
                                          </p:stCondLst>
                                        </p:cTn>
                                        <p:tgtEl>
                                          <p:spTgt spid="78"/>
                                        </p:tgtEl>
                                        <p:attrNameLst>
                                          <p:attrName>style.visibility</p:attrName>
                                        </p:attrNameLst>
                                      </p:cBhvr>
                                      <p:to>
                                        <p:strVal val="visible"/>
                                      </p:to>
                                    </p:set>
                                    <p:animEffect transition="in" filter="fade">
                                      <p:cBhvr>
                                        <p:cTn id="79" dur="100"/>
                                        <p:tgtEl>
                                          <p:spTgt spid="78"/>
                                        </p:tgtEl>
                                      </p:cBhvr>
                                    </p:animEffect>
                                  </p:childTnLst>
                                </p:cTn>
                              </p:par>
                              <p:par>
                                <p:cTn id="80" presetID="10" presetClass="entr" presetSubtype="0" fill="hold" nodeType="withEffect">
                                  <p:stCondLst>
                                    <p:cond delay="0"/>
                                  </p:stCondLst>
                                  <p:childTnLst>
                                    <p:set>
                                      <p:cBhvr>
                                        <p:cTn id="81" dur="1" fill="hold">
                                          <p:stCondLst>
                                            <p:cond delay="0"/>
                                          </p:stCondLst>
                                        </p:cTn>
                                        <p:tgtEl>
                                          <p:spTgt spid="3"/>
                                        </p:tgtEl>
                                        <p:attrNameLst>
                                          <p:attrName>style.visibility</p:attrName>
                                        </p:attrNameLst>
                                      </p:cBhvr>
                                      <p:to>
                                        <p:strVal val="visible"/>
                                      </p:to>
                                    </p:set>
                                    <p:animEffect transition="in" filter="fade">
                                      <p:cBhvr>
                                        <p:cTn id="82" dur="100"/>
                                        <p:tgtEl>
                                          <p:spTgt spid="3"/>
                                        </p:tgtEl>
                                      </p:cBhvr>
                                    </p:animEffect>
                                  </p:childTnLst>
                                </p:cTn>
                              </p:par>
                              <p:par>
                                <p:cTn id="83" presetID="10" presetClass="entr" presetSubtype="0" fill="hold" nodeType="withEffect">
                                  <p:stCondLst>
                                    <p:cond delay="0"/>
                                  </p:stCondLst>
                                  <p:childTnLst>
                                    <p:set>
                                      <p:cBhvr>
                                        <p:cTn id="84" dur="1" fill="hold">
                                          <p:stCondLst>
                                            <p:cond delay="0"/>
                                          </p:stCondLst>
                                        </p:cTn>
                                        <p:tgtEl>
                                          <p:spTgt spid="212"/>
                                        </p:tgtEl>
                                        <p:attrNameLst>
                                          <p:attrName>style.visibility</p:attrName>
                                        </p:attrNameLst>
                                      </p:cBhvr>
                                      <p:to>
                                        <p:strVal val="visible"/>
                                      </p:to>
                                    </p:set>
                                    <p:animEffect transition="in" filter="fade">
                                      <p:cBhvr>
                                        <p:cTn id="85" dur="100"/>
                                        <p:tgtEl>
                                          <p:spTgt spid="212"/>
                                        </p:tgtEl>
                                      </p:cBhvr>
                                    </p:animEffect>
                                  </p:childTnLst>
                                </p:cTn>
                              </p:par>
                              <p:par>
                                <p:cTn id="86" presetID="10" presetClass="entr" presetSubtype="0" fill="hold" nodeType="withEffect">
                                  <p:stCondLst>
                                    <p:cond delay="0"/>
                                  </p:stCondLst>
                                  <p:childTnLst>
                                    <p:set>
                                      <p:cBhvr>
                                        <p:cTn id="87" dur="1" fill="hold">
                                          <p:stCondLst>
                                            <p:cond delay="0"/>
                                          </p:stCondLst>
                                        </p:cTn>
                                        <p:tgtEl>
                                          <p:spTgt spid="213"/>
                                        </p:tgtEl>
                                        <p:attrNameLst>
                                          <p:attrName>style.visibility</p:attrName>
                                        </p:attrNameLst>
                                      </p:cBhvr>
                                      <p:to>
                                        <p:strVal val="visible"/>
                                      </p:to>
                                    </p:set>
                                    <p:animEffect transition="in" filter="fade">
                                      <p:cBhvr>
                                        <p:cTn id="88" dur="100"/>
                                        <p:tgtEl>
                                          <p:spTgt spid="213"/>
                                        </p:tgtEl>
                                      </p:cBhvr>
                                    </p:animEffect>
                                  </p:childTnLst>
                                </p:cTn>
                              </p:par>
                              <p:par>
                                <p:cTn id="89" presetID="10" presetClass="entr" presetSubtype="0" fill="hold" nodeType="withEffect">
                                  <p:stCondLst>
                                    <p:cond delay="0"/>
                                  </p:stCondLst>
                                  <p:childTnLst>
                                    <p:set>
                                      <p:cBhvr>
                                        <p:cTn id="90" dur="1" fill="hold">
                                          <p:stCondLst>
                                            <p:cond delay="0"/>
                                          </p:stCondLst>
                                        </p:cTn>
                                        <p:tgtEl>
                                          <p:spTgt spid="216"/>
                                        </p:tgtEl>
                                        <p:attrNameLst>
                                          <p:attrName>style.visibility</p:attrName>
                                        </p:attrNameLst>
                                      </p:cBhvr>
                                      <p:to>
                                        <p:strVal val="visible"/>
                                      </p:to>
                                    </p:set>
                                    <p:animEffect transition="in" filter="fade">
                                      <p:cBhvr>
                                        <p:cTn id="91" dur="100"/>
                                        <p:tgtEl>
                                          <p:spTgt spid="216"/>
                                        </p:tgtEl>
                                      </p:cBhvr>
                                    </p:animEffect>
                                  </p:childTnLst>
                                </p:cTn>
                              </p:par>
                              <p:par>
                                <p:cTn id="92" presetID="10" presetClass="entr" presetSubtype="0" fill="hold" nodeType="withEffect">
                                  <p:stCondLst>
                                    <p:cond delay="0"/>
                                  </p:stCondLst>
                                  <p:childTnLst>
                                    <p:set>
                                      <p:cBhvr>
                                        <p:cTn id="93" dur="1" fill="hold">
                                          <p:stCondLst>
                                            <p:cond delay="0"/>
                                          </p:stCondLst>
                                        </p:cTn>
                                        <p:tgtEl>
                                          <p:spTgt spid="218"/>
                                        </p:tgtEl>
                                        <p:attrNameLst>
                                          <p:attrName>style.visibility</p:attrName>
                                        </p:attrNameLst>
                                      </p:cBhvr>
                                      <p:to>
                                        <p:strVal val="visible"/>
                                      </p:to>
                                    </p:set>
                                    <p:animEffect transition="in" filter="fade">
                                      <p:cBhvr>
                                        <p:cTn id="94" dur="100"/>
                                        <p:tgtEl>
                                          <p:spTgt spid="218"/>
                                        </p:tgtEl>
                                      </p:cBhvr>
                                    </p:animEffect>
                                  </p:childTnLst>
                                </p:cTn>
                              </p:par>
                              <p:par>
                                <p:cTn id="95" presetID="10" presetClass="entr" presetSubtype="0" fill="hold" nodeType="withEffect">
                                  <p:stCondLst>
                                    <p:cond delay="0"/>
                                  </p:stCondLst>
                                  <p:childTnLst>
                                    <p:set>
                                      <p:cBhvr>
                                        <p:cTn id="96" dur="1" fill="hold">
                                          <p:stCondLst>
                                            <p:cond delay="0"/>
                                          </p:stCondLst>
                                        </p:cTn>
                                        <p:tgtEl>
                                          <p:spTgt spid="219"/>
                                        </p:tgtEl>
                                        <p:attrNameLst>
                                          <p:attrName>style.visibility</p:attrName>
                                        </p:attrNameLst>
                                      </p:cBhvr>
                                      <p:to>
                                        <p:strVal val="visible"/>
                                      </p:to>
                                    </p:set>
                                    <p:animEffect transition="in" filter="fade">
                                      <p:cBhvr>
                                        <p:cTn id="97" dur="100"/>
                                        <p:tgtEl>
                                          <p:spTgt spid="219"/>
                                        </p:tgtEl>
                                      </p:cBhvr>
                                    </p:animEffect>
                                  </p:childTnLst>
                                </p:cTn>
                              </p:par>
                              <p:par>
                                <p:cTn id="98" presetID="10" presetClass="entr" presetSubtype="0" fill="hold" nodeType="withEffect">
                                  <p:stCondLst>
                                    <p:cond delay="0"/>
                                  </p:stCondLst>
                                  <p:childTnLst>
                                    <p:set>
                                      <p:cBhvr>
                                        <p:cTn id="99" dur="1" fill="hold">
                                          <p:stCondLst>
                                            <p:cond delay="0"/>
                                          </p:stCondLst>
                                        </p:cTn>
                                        <p:tgtEl>
                                          <p:spTgt spid="220"/>
                                        </p:tgtEl>
                                        <p:attrNameLst>
                                          <p:attrName>style.visibility</p:attrName>
                                        </p:attrNameLst>
                                      </p:cBhvr>
                                      <p:to>
                                        <p:strVal val="visible"/>
                                      </p:to>
                                    </p:set>
                                    <p:animEffect transition="in" filter="fade">
                                      <p:cBhvr>
                                        <p:cTn id="100" dur="100"/>
                                        <p:tgtEl>
                                          <p:spTgt spid="220"/>
                                        </p:tgtEl>
                                      </p:cBhvr>
                                    </p:animEffect>
                                  </p:childTnLst>
                                </p:cTn>
                              </p:par>
                              <p:par>
                                <p:cTn id="101" presetID="10" presetClass="entr" presetSubtype="0" fill="hold" nodeType="withEffect">
                                  <p:stCondLst>
                                    <p:cond delay="0"/>
                                  </p:stCondLst>
                                  <p:childTnLst>
                                    <p:set>
                                      <p:cBhvr>
                                        <p:cTn id="102" dur="1" fill="hold">
                                          <p:stCondLst>
                                            <p:cond delay="0"/>
                                          </p:stCondLst>
                                        </p:cTn>
                                        <p:tgtEl>
                                          <p:spTgt spid="85"/>
                                        </p:tgtEl>
                                        <p:attrNameLst>
                                          <p:attrName>style.visibility</p:attrName>
                                        </p:attrNameLst>
                                      </p:cBhvr>
                                      <p:to>
                                        <p:strVal val="visible"/>
                                      </p:to>
                                    </p:set>
                                    <p:animEffect transition="in" filter="fade">
                                      <p:cBhvr>
                                        <p:cTn id="103" dur="100"/>
                                        <p:tgtEl>
                                          <p:spTgt spid="85"/>
                                        </p:tgtEl>
                                      </p:cBhvr>
                                    </p:animEffect>
                                  </p:childTnLst>
                                </p:cTn>
                              </p:par>
                              <p:par>
                                <p:cTn id="104" presetID="10" presetClass="entr" presetSubtype="0" fill="hold" nodeType="withEffect">
                                  <p:stCondLst>
                                    <p:cond delay="0"/>
                                  </p:stCondLst>
                                  <p:childTnLst>
                                    <p:set>
                                      <p:cBhvr>
                                        <p:cTn id="105" dur="1" fill="hold">
                                          <p:stCondLst>
                                            <p:cond delay="0"/>
                                          </p:stCondLst>
                                        </p:cTn>
                                        <p:tgtEl>
                                          <p:spTgt spid="86"/>
                                        </p:tgtEl>
                                        <p:attrNameLst>
                                          <p:attrName>style.visibility</p:attrName>
                                        </p:attrNameLst>
                                      </p:cBhvr>
                                      <p:to>
                                        <p:strVal val="visible"/>
                                      </p:to>
                                    </p:set>
                                    <p:animEffect transition="in" filter="fade">
                                      <p:cBhvr>
                                        <p:cTn id="106" dur="100"/>
                                        <p:tgtEl>
                                          <p:spTgt spid="86"/>
                                        </p:tgtEl>
                                      </p:cBhvr>
                                    </p:animEffect>
                                  </p:childTnLst>
                                </p:cTn>
                              </p:par>
                              <p:par>
                                <p:cTn id="107" presetID="10" presetClass="entr" presetSubtype="0" fill="hold" nodeType="withEffect">
                                  <p:stCondLst>
                                    <p:cond delay="0"/>
                                  </p:stCondLst>
                                  <p:childTnLst>
                                    <p:set>
                                      <p:cBhvr>
                                        <p:cTn id="108" dur="1" fill="hold">
                                          <p:stCondLst>
                                            <p:cond delay="0"/>
                                          </p:stCondLst>
                                        </p:cTn>
                                        <p:tgtEl>
                                          <p:spTgt spid="87"/>
                                        </p:tgtEl>
                                        <p:attrNameLst>
                                          <p:attrName>style.visibility</p:attrName>
                                        </p:attrNameLst>
                                      </p:cBhvr>
                                      <p:to>
                                        <p:strVal val="visible"/>
                                      </p:to>
                                    </p:set>
                                    <p:animEffect transition="in" filter="fade">
                                      <p:cBhvr>
                                        <p:cTn id="109" dur="100"/>
                                        <p:tgtEl>
                                          <p:spTgt spid="87"/>
                                        </p:tgtEl>
                                      </p:cBhvr>
                                    </p:animEffect>
                                  </p:childTnLst>
                                </p:cTn>
                              </p:par>
                              <p:par>
                                <p:cTn id="110" presetID="10" presetClass="entr" presetSubtype="0" fill="hold" nodeType="withEffect">
                                  <p:stCondLst>
                                    <p:cond delay="0"/>
                                  </p:stCondLst>
                                  <p:childTnLst>
                                    <p:set>
                                      <p:cBhvr>
                                        <p:cTn id="111" dur="1" fill="hold">
                                          <p:stCondLst>
                                            <p:cond delay="0"/>
                                          </p:stCondLst>
                                        </p:cTn>
                                        <p:tgtEl>
                                          <p:spTgt spid="7"/>
                                        </p:tgtEl>
                                        <p:attrNameLst>
                                          <p:attrName>style.visibility</p:attrName>
                                        </p:attrNameLst>
                                      </p:cBhvr>
                                      <p:to>
                                        <p:strVal val="visible"/>
                                      </p:to>
                                    </p:set>
                                    <p:animEffect transition="in" filter="fade">
                                      <p:cBhvr>
                                        <p:cTn id="112" dur="100"/>
                                        <p:tgtEl>
                                          <p:spTgt spid="7"/>
                                        </p:tgtEl>
                                      </p:cBhvr>
                                    </p:animEffect>
                                  </p:childTnLst>
                                </p:cTn>
                              </p:par>
                              <p:par>
                                <p:cTn id="113" presetID="10" presetClass="entr" presetSubtype="0" fill="hold" nodeType="withEffect">
                                  <p:stCondLst>
                                    <p:cond delay="0"/>
                                  </p:stCondLst>
                                  <p:childTnLst>
                                    <p:set>
                                      <p:cBhvr>
                                        <p:cTn id="114" dur="1" fill="hold">
                                          <p:stCondLst>
                                            <p:cond delay="0"/>
                                          </p:stCondLst>
                                        </p:cTn>
                                        <p:tgtEl>
                                          <p:spTgt spid="9"/>
                                        </p:tgtEl>
                                        <p:attrNameLst>
                                          <p:attrName>style.visibility</p:attrName>
                                        </p:attrNameLst>
                                      </p:cBhvr>
                                      <p:to>
                                        <p:strVal val="visible"/>
                                      </p:to>
                                    </p:set>
                                    <p:animEffect transition="in" filter="fade">
                                      <p:cBhvr>
                                        <p:cTn id="115" dur="100"/>
                                        <p:tgtEl>
                                          <p:spTgt spid="9"/>
                                        </p:tgtEl>
                                      </p:cBhvr>
                                    </p:animEffect>
                                  </p:childTnLst>
                                </p:cTn>
                              </p:par>
                              <p:par>
                                <p:cTn id="116" presetID="10" presetClass="entr" presetSubtype="0" fill="hold" nodeType="withEffect">
                                  <p:stCondLst>
                                    <p:cond delay="0"/>
                                  </p:stCondLst>
                                  <p:childTnLst>
                                    <p:set>
                                      <p:cBhvr>
                                        <p:cTn id="117" dur="1" fill="hold">
                                          <p:stCondLst>
                                            <p:cond delay="0"/>
                                          </p:stCondLst>
                                        </p:cTn>
                                        <p:tgtEl>
                                          <p:spTgt spid="35"/>
                                        </p:tgtEl>
                                        <p:attrNameLst>
                                          <p:attrName>style.visibility</p:attrName>
                                        </p:attrNameLst>
                                      </p:cBhvr>
                                      <p:to>
                                        <p:strVal val="visible"/>
                                      </p:to>
                                    </p:set>
                                    <p:animEffect transition="in" filter="fade">
                                      <p:cBhvr>
                                        <p:cTn id="118" dur="100"/>
                                        <p:tgtEl>
                                          <p:spTgt spid="35"/>
                                        </p:tgtEl>
                                      </p:cBhvr>
                                    </p:animEffect>
                                  </p:childTnLst>
                                </p:cTn>
                              </p:par>
                              <p:par>
                                <p:cTn id="119" presetID="10" presetClass="entr" presetSubtype="0" fill="hold" nodeType="withEffect">
                                  <p:stCondLst>
                                    <p:cond delay="0"/>
                                  </p:stCondLst>
                                  <p:childTnLst>
                                    <p:set>
                                      <p:cBhvr>
                                        <p:cTn id="120" dur="1" fill="hold">
                                          <p:stCondLst>
                                            <p:cond delay="0"/>
                                          </p:stCondLst>
                                        </p:cTn>
                                        <p:tgtEl>
                                          <p:spTgt spid="36"/>
                                        </p:tgtEl>
                                        <p:attrNameLst>
                                          <p:attrName>style.visibility</p:attrName>
                                        </p:attrNameLst>
                                      </p:cBhvr>
                                      <p:to>
                                        <p:strVal val="visible"/>
                                      </p:to>
                                    </p:set>
                                    <p:animEffect transition="in" filter="fade">
                                      <p:cBhvr>
                                        <p:cTn id="121" dur="100"/>
                                        <p:tgtEl>
                                          <p:spTgt spid="36"/>
                                        </p:tgtEl>
                                      </p:cBhvr>
                                    </p:animEffect>
                                  </p:childTnLst>
                                </p:cTn>
                              </p:par>
                              <p:par>
                                <p:cTn id="122" presetID="10" presetClass="entr" presetSubtype="0" fill="hold" nodeType="withEffect">
                                  <p:stCondLst>
                                    <p:cond delay="0"/>
                                  </p:stCondLst>
                                  <p:childTnLst>
                                    <p:set>
                                      <p:cBhvr>
                                        <p:cTn id="123" dur="1" fill="hold">
                                          <p:stCondLst>
                                            <p:cond delay="0"/>
                                          </p:stCondLst>
                                        </p:cTn>
                                        <p:tgtEl>
                                          <p:spTgt spid="37"/>
                                        </p:tgtEl>
                                        <p:attrNameLst>
                                          <p:attrName>style.visibility</p:attrName>
                                        </p:attrNameLst>
                                      </p:cBhvr>
                                      <p:to>
                                        <p:strVal val="visible"/>
                                      </p:to>
                                    </p:set>
                                    <p:animEffect transition="in" filter="fade">
                                      <p:cBhvr>
                                        <p:cTn id="124" dur="100"/>
                                        <p:tgtEl>
                                          <p:spTgt spid="37"/>
                                        </p:tgtEl>
                                      </p:cBhvr>
                                    </p:animEffect>
                                  </p:childTnLst>
                                </p:cTn>
                              </p:par>
                              <p:par>
                                <p:cTn id="125" presetID="10" presetClass="entr" presetSubtype="0" fill="hold" nodeType="withEffect">
                                  <p:stCondLst>
                                    <p:cond delay="0"/>
                                  </p:stCondLst>
                                  <p:childTnLst>
                                    <p:set>
                                      <p:cBhvr>
                                        <p:cTn id="126" dur="1" fill="hold">
                                          <p:stCondLst>
                                            <p:cond delay="0"/>
                                          </p:stCondLst>
                                        </p:cTn>
                                        <p:tgtEl>
                                          <p:spTgt spid="38"/>
                                        </p:tgtEl>
                                        <p:attrNameLst>
                                          <p:attrName>style.visibility</p:attrName>
                                        </p:attrNameLst>
                                      </p:cBhvr>
                                      <p:to>
                                        <p:strVal val="visible"/>
                                      </p:to>
                                    </p:set>
                                    <p:animEffect transition="in" filter="fade">
                                      <p:cBhvr>
                                        <p:cTn id="127" dur="100"/>
                                        <p:tgtEl>
                                          <p:spTgt spid="38"/>
                                        </p:tgtEl>
                                      </p:cBhvr>
                                    </p:animEffect>
                                  </p:childTnLst>
                                </p:cTn>
                              </p:par>
                              <p:par>
                                <p:cTn id="128" presetID="10" presetClass="entr" presetSubtype="0" fill="hold" nodeType="withEffect">
                                  <p:stCondLst>
                                    <p:cond delay="0"/>
                                  </p:stCondLst>
                                  <p:childTnLst>
                                    <p:set>
                                      <p:cBhvr>
                                        <p:cTn id="129" dur="1" fill="hold">
                                          <p:stCondLst>
                                            <p:cond delay="0"/>
                                          </p:stCondLst>
                                        </p:cTn>
                                        <p:tgtEl>
                                          <p:spTgt spid="39"/>
                                        </p:tgtEl>
                                        <p:attrNameLst>
                                          <p:attrName>style.visibility</p:attrName>
                                        </p:attrNameLst>
                                      </p:cBhvr>
                                      <p:to>
                                        <p:strVal val="visible"/>
                                      </p:to>
                                    </p:set>
                                    <p:animEffect transition="in" filter="fade">
                                      <p:cBhvr>
                                        <p:cTn id="130" dur="100"/>
                                        <p:tgtEl>
                                          <p:spTgt spid="39"/>
                                        </p:tgtEl>
                                      </p:cBhvr>
                                    </p:animEffect>
                                  </p:childTnLst>
                                </p:cTn>
                              </p:par>
                              <p:par>
                                <p:cTn id="131" presetID="10" presetClass="entr" presetSubtype="0" fill="hold" nodeType="withEffect">
                                  <p:stCondLst>
                                    <p:cond delay="0"/>
                                  </p:stCondLst>
                                  <p:childTnLst>
                                    <p:set>
                                      <p:cBhvr>
                                        <p:cTn id="132" dur="1" fill="hold">
                                          <p:stCondLst>
                                            <p:cond delay="0"/>
                                          </p:stCondLst>
                                        </p:cTn>
                                        <p:tgtEl>
                                          <p:spTgt spid="41"/>
                                        </p:tgtEl>
                                        <p:attrNameLst>
                                          <p:attrName>style.visibility</p:attrName>
                                        </p:attrNameLst>
                                      </p:cBhvr>
                                      <p:to>
                                        <p:strVal val="visible"/>
                                      </p:to>
                                    </p:set>
                                    <p:animEffect transition="in" filter="fade">
                                      <p:cBhvr>
                                        <p:cTn id="133" dur="100"/>
                                        <p:tgtEl>
                                          <p:spTgt spid="41"/>
                                        </p:tgtEl>
                                      </p:cBhvr>
                                    </p:animEffect>
                                  </p:childTnLst>
                                </p:cTn>
                              </p:par>
                              <p:par>
                                <p:cTn id="134" presetID="10" presetClass="entr" presetSubtype="0" fill="hold" nodeType="withEffect">
                                  <p:stCondLst>
                                    <p:cond delay="0"/>
                                  </p:stCondLst>
                                  <p:childTnLst>
                                    <p:set>
                                      <p:cBhvr>
                                        <p:cTn id="135" dur="1" fill="hold">
                                          <p:stCondLst>
                                            <p:cond delay="0"/>
                                          </p:stCondLst>
                                        </p:cTn>
                                        <p:tgtEl>
                                          <p:spTgt spid="42"/>
                                        </p:tgtEl>
                                        <p:attrNameLst>
                                          <p:attrName>style.visibility</p:attrName>
                                        </p:attrNameLst>
                                      </p:cBhvr>
                                      <p:to>
                                        <p:strVal val="visible"/>
                                      </p:to>
                                    </p:set>
                                    <p:animEffect transition="in" filter="fade">
                                      <p:cBhvr>
                                        <p:cTn id="136" dur="100"/>
                                        <p:tgtEl>
                                          <p:spTgt spid="42"/>
                                        </p:tgtEl>
                                      </p:cBhvr>
                                    </p:animEffect>
                                  </p:childTnLst>
                                </p:cTn>
                              </p:par>
                              <p:par>
                                <p:cTn id="137" presetID="10" presetClass="entr" presetSubtype="0" fill="hold" nodeType="withEffect">
                                  <p:stCondLst>
                                    <p:cond delay="0"/>
                                  </p:stCondLst>
                                  <p:childTnLst>
                                    <p:set>
                                      <p:cBhvr>
                                        <p:cTn id="138" dur="1" fill="hold">
                                          <p:stCondLst>
                                            <p:cond delay="0"/>
                                          </p:stCondLst>
                                        </p:cTn>
                                        <p:tgtEl>
                                          <p:spTgt spid="46"/>
                                        </p:tgtEl>
                                        <p:attrNameLst>
                                          <p:attrName>style.visibility</p:attrName>
                                        </p:attrNameLst>
                                      </p:cBhvr>
                                      <p:to>
                                        <p:strVal val="visible"/>
                                      </p:to>
                                    </p:set>
                                    <p:animEffect transition="in" filter="fade">
                                      <p:cBhvr>
                                        <p:cTn id="139" dur="100"/>
                                        <p:tgtEl>
                                          <p:spTgt spid="46"/>
                                        </p:tgtEl>
                                      </p:cBhvr>
                                    </p:animEffect>
                                  </p:childTnLst>
                                </p:cTn>
                              </p:par>
                              <p:par>
                                <p:cTn id="140" presetID="10" presetClass="entr" presetSubtype="0" fill="hold" nodeType="withEffect">
                                  <p:stCondLst>
                                    <p:cond delay="0"/>
                                  </p:stCondLst>
                                  <p:childTnLst>
                                    <p:set>
                                      <p:cBhvr>
                                        <p:cTn id="141" dur="1" fill="hold">
                                          <p:stCondLst>
                                            <p:cond delay="0"/>
                                          </p:stCondLst>
                                        </p:cTn>
                                        <p:tgtEl>
                                          <p:spTgt spid="47"/>
                                        </p:tgtEl>
                                        <p:attrNameLst>
                                          <p:attrName>style.visibility</p:attrName>
                                        </p:attrNameLst>
                                      </p:cBhvr>
                                      <p:to>
                                        <p:strVal val="visible"/>
                                      </p:to>
                                    </p:set>
                                    <p:animEffect transition="in" filter="fade">
                                      <p:cBhvr>
                                        <p:cTn id="142" dur="100"/>
                                        <p:tgtEl>
                                          <p:spTgt spid="47"/>
                                        </p:tgtEl>
                                      </p:cBhvr>
                                    </p:animEffect>
                                  </p:childTnLst>
                                </p:cTn>
                              </p:par>
                              <p:par>
                                <p:cTn id="143" presetID="10" presetClass="entr" presetSubtype="0" fill="hold" nodeType="withEffect">
                                  <p:stCondLst>
                                    <p:cond delay="0"/>
                                  </p:stCondLst>
                                  <p:childTnLst>
                                    <p:set>
                                      <p:cBhvr>
                                        <p:cTn id="144" dur="1" fill="hold">
                                          <p:stCondLst>
                                            <p:cond delay="0"/>
                                          </p:stCondLst>
                                        </p:cTn>
                                        <p:tgtEl>
                                          <p:spTgt spid="48"/>
                                        </p:tgtEl>
                                        <p:attrNameLst>
                                          <p:attrName>style.visibility</p:attrName>
                                        </p:attrNameLst>
                                      </p:cBhvr>
                                      <p:to>
                                        <p:strVal val="visible"/>
                                      </p:to>
                                    </p:set>
                                    <p:animEffect transition="in" filter="fade">
                                      <p:cBhvr>
                                        <p:cTn id="145" dur="100"/>
                                        <p:tgtEl>
                                          <p:spTgt spid="48"/>
                                        </p:tgtEl>
                                      </p:cBhvr>
                                    </p:animEffect>
                                  </p:childTnLst>
                                </p:cTn>
                              </p:par>
                              <p:par>
                                <p:cTn id="146" presetID="10" presetClass="entr" presetSubtype="0" fill="hold" nodeType="withEffect">
                                  <p:stCondLst>
                                    <p:cond delay="0"/>
                                  </p:stCondLst>
                                  <p:childTnLst>
                                    <p:set>
                                      <p:cBhvr>
                                        <p:cTn id="147" dur="1" fill="hold">
                                          <p:stCondLst>
                                            <p:cond delay="0"/>
                                          </p:stCondLst>
                                        </p:cTn>
                                        <p:tgtEl>
                                          <p:spTgt spid="50"/>
                                        </p:tgtEl>
                                        <p:attrNameLst>
                                          <p:attrName>style.visibility</p:attrName>
                                        </p:attrNameLst>
                                      </p:cBhvr>
                                      <p:to>
                                        <p:strVal val="visible"/>
                                      </p:to>
                                    </p:set>
                                    <p:animEffect transition="in" filter="fade">
                                      <p:cBhvr>
                                        <p:cTn id="148" dur="100"/>
                                        <p:tgtEl>
                                          <p:spTgt spid="50"/>
                                        </p:tgtEl>
                                      </p:cBhvr>
                                    </p:animEffect>
                                  </p:childTnLst>
                                </p:cTn>
                              </p:par>
                              <p:par>
                                <p:cTn id="149" presetID="10" presetClass="entr" presetSubtype="0" fill="hold" nodeType="withEffect">
                                  <p:stCondLst>
                                    <p:cond delay="0"/>
                                  </p:stCondLst>
                                  <p:childTnLst>
                                    <p:set>
                                      <p:cBhvr>
                                        <p:cTn id="150" dur="1" fill="hold">
                                          <p:stCondLst>
                                            <p:cond delay="0"/>
                                          </p:stCondLst>
                                        </p:cTn>
                                        <p:tgtEl>
                                          <p:spTgt spid="51"/>
                                        </p:tgtEl>
                                        <p:attrNameLst>
                                          <p:attrName>style.visibility</p:attrName>
                                        </p:attrNameLst>
                                      </p:cBhvr>
                                      <p:to>
                                        <p:strVal val="visible"/>
                                      </p:to>
                                    </p:set>
                                    <p:animEffect transition="in" filter="fade">
                                      <p:cBhvr>
                                        <p:cTn id="151" dur="100"/>
                                        <p:tgtEl>
                                          <p:spTgt spid="51"/>
                                        </p:tgtEl>
                                      </p:cBhvr>
                                    </p:animEffect>
                                  </p:childTnLst>
                                </p:cTn>
                              </p:par>
                              <p:par>
                                <p:cTn id="152" presetID="10" presetClass="entr" presetSubtype="0" fill="hold" nodeType="withEffect">
                                  <p:stCondLst>
                                    <p:cond delay="0"/>
                                  </p:stCondLst>
                                  <p:childTnLst>
                                    <p:set>
                                      <p:cBhvr>
                                        <p:cTn id="153" dur="1" fill="hold">
                                          <p:stCondLst>
                                            <p:cond delay="0"/>
                                          </p:stCondLst>
                                        </p:cTn>
                                        <p:tgtEl>
                                          <p:spTgt spid="52"/>
                                        </p:tgtEl>
                                        <p:attrNameLst>
                                          <p:attrName>style.visibility</p:attrName>
                                        </p:attrNameLst>
                                      </p:cBhvr>
                                      <p:to>
                                        <p:strVal val="visible"/>
                                      </p:to>
                                    </p:set>
                                    <p:animEffect transition="in" filter="fade">
                                      <p:cBhvr>
                                        <p:cTn id="154" dur="100"/>
                                        <p:tgtEl>
                                          <p:spTgt spid="52"/>
                                        </p:tgtEl>
                                      </p:cBhvr>
                                    </p:animEffect>
                                  </p:childTnLst>
                                </p:cTn>
                              </p:par>
                              <p:par>
                                <p:cTn id="155" presetID="10" presetClass="entr" presetSubtype="0" fill="hold" nodeType="withEffect">
                                  <p:stCondLst>
                                    <p:cond delay="0"/>
                                  </p:stCondLst>
                                  <p:childTnLst>
                                    <p:set>
                                      <p:cBhvr>
                                        <p:cTn id="156" dur="1" fill="hold">
                                          <p:stCondLst>
                                            <p:cond delay="0"/>
                                          </p:stCondLst>
                                        </p:cTn>
                                        <p:tgtEl>
                                          <p:spTgt spid="53"/>
                                        </p:tgtEl>
                                        <p:attrNameLst>
                                          <p:attrName>style.visibility</p:attrName>
                                        </p:attrNameLst>
                                      </p:cBhvr>
                                      <p:to>
                                        <p:strVal val="visible"/>
                                      </p:to>
                                    </p:set>
                                    <p:animEffect transition="in" filter="fade">
                                      <p:cBhvr>
                                        <p:cTn id="157" dur="100"/>
                                        <p:tgtEl>
                                          <p:spTgt spid="53"/>
                                        </p:tgtEl>
                                      </p:cBhvr>
                                    </p:animEffect>
                                  </p:childTnLst>
                                </p:cTn>
                              </p:par>
                              <p:par>
                                <p:cTn id="158" presetID="10" presetClass="entr" presetSubtype="0" fill="hold" nodeType="withEffect">
                                  <p:stCondLst>
                                    <p:cond delay="0"/>
                                  </p:stCondLst>
                                  <p:childTnLst>
                                    <p:set>
                                      <p:cBhvr>
                                        <p:cTn id="159" dur="1" fill="hold">
                                          <p:stCondLst>
                                            <p:cond delay="0"/>
                                          </p:stCondLst>
                                        </p:cTn>
                                        <p:tgtEl>
                                          <p:spTgt spid="54"/>
                                        </p:tgtEl>
                                        <p:attrNameLst>
                                          <p:attrName>style.visibility</p:attrName>
                                        </p:attrNameLst>
                                      </p:cBhvr>
                                      <p:to>
                                        <p:strVal val="visible"/>
                                      </p:to>
                                    </p:set>
                                    <p:animEffect transition="in" filter="fade">
                                      <p:cBhvr>
                                        <p:cTn id="160" dur="100"/>
                                        <p:tgtEl>
                                          <p:spTgt spid="54"/>
                                        </p:tgtEl>
                                      </p:cBhvr>
                                    </p:animEffect>
                                  </p:childTnLst>
                                </p:cTn>
                              </p:par>
                              <p:par>
                                <p:cTn id="161" presetID="10" presetClass="entr" presetSubtype="0" fill="hold" nodeType="withEffect">
                                  <p:stCondLst>
                                    <p:cond delay="0"/>
                                  </p:stCondLst>
                                  <p:childTnLst>
                                    <p:set>
                                      <p:cBhvr>
                                        <p:cTn id="162" dur="1" fill="hold">
                                          <p:stCondLst>
                                            <p:cond delay="0"/>
                                          </p:stCondLst>
                                        </p:cTn>
                                        <p:tgtEl>
                                          <p:spTgt spid="84"/>
                                        </p:tgtEl>
                                        <p:attrNameLst>
                                          <p:attrName>style.visibility</p:attrName>
                                        </p:attrNameLst>
                                      </p:cBhvr>
                                      <p:to>
                                        <p:strVal val="visible"/>
                                      </p:to>
                                    </p:set>
                                    <p:animEffect transition="in" filter="fade">
                                      <p:cBhvr>
                                        <p:cTn id="163" dur="100"/>
                                        <p:tgtEl>
                                          <p:spTgt spid="84"/>
                                        </p:tgtEl>
                                      </p:cBhvr>
                                    </p:animEffect>
                                  </p:childTnLst>
                                </p:cTn>
                              </p:par>
                              <p:par>
                                <p:cTn id="164" presetID="10" presetClass="entr" presetSubtype="0" fill="hold" nodeType="withEffect">
                                  <p:stCondLst>
                                    <p:cond delay="0"/>
                                  </p:stCondLst>
                                  <p:childTnLst>
                                    <p:set>
                                      <p:cBhvr>
                                        <p:cTn id="165" dur="1" fill="hold">
                                          <p:stCondLst>
                                            <p:cond delay="0"/>
                                          </p:stCondLst>
                                        </p:cTn>
                                        <p:tgtEl>
                                          <p:spTgt spid="57"/>
                                        </p:tgtEl>
                                        <p:attrNameLst>
                                          <p:attrName>style.visibility</p:attrName>
                                        </p:attrNameLst>
                                      </p:cBhvr>
                                      <p:to>
                                        <p:strVal val="visible"/>
                                      </p:to>
                                    </p:set>
                                    <p:animEffect transition="in" filter="fade">
                                      <p:cBhvr>
                                        <p:cTn id="166" dur="100"/>
                                        <p:tgtEl>
                                          <p:spTgt spid="57"/>
                                        </p:tgtEl>
                                      </p:cBhvr>
                                    </p:animEffect>
                                  </p:childTnLst>
                                </p:cTn>
                              </p:par>
                              <p:par>
                                <p:cTn id="167" presetID="10" presetClass="entr" presetSubtype="0" fill="hold" nodeType="withEffect">
                                  <p:stCondLst>
                                    <p:cond delay="0"/>
                                  </p:stCondLst>
                                  <p:childTnLst>
                                    <p:set>
                                      <p:cBhvr>
                                        <p:cTn id="168" dur="1" fill="hold">
                                          <p:stCondLst>
                                            <p:cond delay="0"/>
                                          </p:stCondLst>
                                        </p:cTn>
                                        <p:tgtEl>
                                          <p:spTgt spid="58"/>
                                        </p:tgtEl>
                                        <p:attrNameLst>
                                          <p:attrName>style.visibility</p:attrName>
                                        </p:attrNameLst>
                                      </p:cBhvr>
                                      <p:to>
                                        <p:strVal val="visible"/>
                                      </p:to>
                                    </p:set>
                                    <p:animEffect transition="in" filter="fade">
                                      <p:cBhvr>
                                        <p:cTn id="169" dur="100"/>
                                        <p:tgtEl>
                                          <p:spTgt spid="58"/>
                                        </p:tgtEl>
                                      </p:cBhvr>
                                    </p:animEffect>
                                  </p:childTnLst>
                                </p:cTn>
                              </p:par>
                              <p:par>
                                <p:cTn id="170" presetID="10" presetClass="entr" presetSubtype="0" fill="hold" nodeType="withEffect">
                                  <p:stCondLst>
                                    <p:cond delay="0"/>
                                  </p:stCondLst>
                                  <p:childTnLst>
                                    <p:set>
                                      <p:cBhvr>
                                        <p:cTn id="171" dur="1" fill="hold">
                                          <p:stCondLst>
                                            <p:cond delay="0"/>
                                          </p:stCondLst>
                                        </p:cTn>
                                        <p:tgtEl>
                                          <p:spTgt spid="59"/>
                                        </p:tgtEl>
                                        <p:attrNameLst>
                                          <p:attrName>style.visibility</p:attrName>
                                        </p:attrNameLst>
                                      </p:cBhvr>
                                      <p:to>
                                        <p:strVal val="visible"/>
                                      </p:to>
                                    </p:set>
                                    <p:animEffect transition="in" filter="fade">
                                      <p:cBhvr>
                                        <p:cTn id="172" dur="100"/>
                                        <p:tgtEl>
                                          <p:spTgt spid="59"/>
                                        </p:tgtEl>
                                      </p:cBhvr>
                                    </p:animEffect>
                                  </p:childTnLst>
                                </p:cTn>
                              </p:par>
                              <p:par>
                                <p:cTn id="173" presetID="10" presetClass="entr" presetSubtype="0" fill="hold" nodeType="withEffect">
                                  <p:stCondLst>
                                    <p:cond delay="0"/>
                                  </p:stCondLst>
                                  <p:childTnLst>
                                    <p:set>
                                      <p:cBhvr>
                                        <p:cTn id="174" dur="1" fill="hold">
                                          <p:stCondLst>
                                            <p:cond delay="0"/>
                                          </p:stCondLst>
                                        </p:cTn>
                                        <p:tgtEl>
                                          <p:spTgt spid="62"/>
                                        </p:tgtEl>
                                        <p:attrNameLst>
                                          <p:attrName>style.visibility</p:attrName>
                                        </p:attrNameLst>
                                      </p:cBhvr>
                                      <p:to>
                                        <p:strVal val="visible"/>
                                      </p:to>
                                    </p:set>
                                    <p:animEffect transition="in" filter="fade">
                                      <p:cBhvr>
                                        <p:cTn id="175" dur="100"/>
                                        <p:tgtEl>
                                          <p:spTgt spid="62"/>
                                        </p:tgtEl>
                                      </p:cBhvr>
                                    </p:animEffect>
                                  </p:childTnLst>
                                </p:cTn>
                              </p:par>
                              <p:par>
                                <p:cTn id="176" presetID="10" presetClass="entr" presetSubtype="0" fill="hold" nodeType="withEffect">
                                  <p:stCondLst>
                                    <p:cond delay="0"/>
                                  </p:stCondLst>
                                  <p:childTnLst>
                                    <p:set>
                                      <p:cBhvr>
                                        <p:cTn id="177" dur="1" fill="hold">
                                          <p:stCondLst>
                                            <p:cond delay="0"/>
                                          </p:stCondLst>
                                        </p:cTn>
                                        <p:tgtEl>
                                          <p:spTgt spid="63"/>
                                        </p:tgtEl>
                                        <p:attrNameLst>
                                          <p:attrName>style.visibility</p:attrName>
                                        </p:attrNameLst>
                                      </p:cBhvr>
                                      <p:to>
                                        <p:strVal val="visible"/>
                                      </p:to>
                                    </p:set>
                                    <p:animEffect transition="in" filter="fade">
                                      <p:cBhvr>
                                        <p:cTn id="178" dur="100"/>
                                        <p:tgtEl>
                                          <p:spTgt spid="63"/>
                                        </p:tgtEl>
                                      </p:cBhvr>
                                    </p:animEffect>
                                  </p:childTnLst>
                                </p:cTn>
                              </p:par>
                              <p:par>
                                <p:cTn id="179" presetID="10" presetClass="entr" presetSubtype="0" fill="hold" nodeType="withEffect">
                                  <p:stCondLst>
                                    <p:cond delay="0"/>
                                  </p:stCondLst>
                                  <p:childTnLst>
                                    <p:set>
                                      <p:cBhvr>
                                        <p:cTn id="180" dur="1" fill="hold">
                                          <p:stCondLst>
                                            <p:cond delay="0"/>
                                          </p:stCondLst>
                                        </p:cTn>
                                        <p:tgtEl>
                                          <p:spTgt spid="64"/>
                                        </p:tgtEl>
                                        <p:attrNameLst>
                                          <p:attrName>style.visibility</p:attrName>
                                        </p:attrNameLst>
                                      </p:cBhvr>
                                      <p:to>
                                        <p:strVal val="visible"/>
                                      </p:to>
                                    </p:set>
                                    <p:animEffect transition="in" filter="fade">
                                      <p:cBhvr>
                                        <p:cTn id="181" dur="100"/>
                                        <p:tgtEl>
                                          <p:spTgt spid="64"/>
                                        </p:tgtEl>
                                      </p:cBhvr>
                                    </p:animEffect>
                                  </p:childTnLst>
                                </p:cTn>
                              </p:par>
                              <p:par>
                                <p:cTn id="182" presetID="10" presetClass="entr" presetSubtype="0" fill="hold" nodeType="withEffect">
                                  <p:stCondLst>
                                    <p:cond delay="0"/>
                                  </p:stCondLst>
                                  <p:childTnLst>
                                    <p:set>
                                      <p:cBhvr>
                                        <p:cTn id="183" dur="1" fill="hold">
                                          <p:stCondLst>
                                            <p:cond delay="0"/>
                                          </p:stCondLst>
                                        </p:cTn>
                                        <p:tgtEl>
                                          <p:spTgt spid="65"/>
                                        </p:tgtEl>
                                        <p:attrNameLst>
                                          <p:attrName>style.visibility</p:attrName>
                                        </p:attrNameLst>
                                      </p:cBhvr>
                                      <p:to>
                                        <p:strVal val="visible"/>
                                      </p:to>
                                    </p:set>
                                    <p:animEffect transition="in" filter="fade">
                                      <p:cBhvr>
                                        <p:cTn id="184" dur="100"/>
                                        <p:tgtEl>
                                          <p:spTgt spid="65"/>
                                        </p:tgtEl>
                                      </p:cBhvr>
                                    </p:animEffect>
                                  </p:childTnLst>
                                </p:cTn>
                              </p:par>
                              <p:par>
                                <p:cTn id="185" presetID="10" presetClass="entr" presetSubtype="0" fill="hold" nodeType="withEffect">
                                  <p:stCondLst>
                                    <p:cond delay="0"/>
                                  </p:stCondLst>
                                  <p:childTnLst>
                                    <p:set>
                                      <p:cBhvr>
                                        <p:cTn id="186" dur="1" fill="hold">
                                          <p:stCondLst>
                                            <p:cond delay="0"/>
                                          </p:stCondLst>
                                        </p:cTn>
                                        <p:tgtEl>
                                          <p:spTgt spid="66"/>
                                        </p:tgtEl>
                                        <p:attrNameLst>
                                          <p:attrName>style.visibility</p:attrName>
                                        </p:attrNameLst>
                                      </p:cBhvr>
                                      <p:to>
                                        <p:strVal val="visible"/>
                                      </p:to>
                                    </p:set>
                                    <p:animEffect transition="in" filter="fade">
                                      <p:cBhvr>
                                        <p:cTn id="187" dur="100"/>
                                        <p:tgtEl>
                                          <p:spTgt spid="66"/>
                                        </p:tgtEl>
                                      </p:cBhvr>
                                    </p:animEffect>
                                  </p:childTnLst>
                                </p:cTn>
                              </p:par>
                              <p:par>
                                <p:cTn id="188" presetID="10" presetClass="entr" presetSubtype="0" fill="hold" nodeType="withEffect">
                                  <p:stCondLst>
                                    <p:cond delay="0"/>
                                  </p:stCondLst>
                                  <p:childTnLst>
                                    <p:set>
                                      <p:cBhvr>
                                        <p:cTn id="189" dur="1" fill="hold">
                                          <p:stCondLst>
                                            <p:cond delay="0"/>
                                          </p:stCondLst>
                                        </p:cTn>
                                        <p:tgtEl>
                                          <p:spTgt spid="67"/>
                                        </p:tgtEl>
                                        <p:attrNameLst>
                                          <p:attrName>style.visibility</p:attrName>
                                        </p:attrNameLst>
                                      </p:cBhvr>
                                      <p:to>
                                        <p:strVal val="visible"/>
                                      </p:to>
                                    </p:set>
                                    <p:animEffect transition="in" filter="fade">
                                      <p:cBhvr>
                                        <p:cTn id="190" dur="100"/>
                                        <p:tgtEl>
                                          <p:spTgt spid="67"/>
                                        </p:tgtEl>
                                      </p:cBhvr>
                                    </p:animEffect>
                                  </p:childTnLst>
                                </p:cTn>
                              </p:par>
                              <p:par>
                                <p:cTn id="191" presetID="10" presetClass="entr" presetSubtype="0" fill="hold" nodeType="withEffect">
                                  <p:stCondLst>
                                    <p:cond delay="0"/>
                                  </p:stCondLst>
                                  <p:childTnLst>
                                    <p:set>
                                      <p:cBhvr>
                                        <p:cTn id="192" dur="1" fill="hold">
                                          <p:stCondLst>
                                            <p:cond delay="0"/>
                                          </p:stCondLst>
                                        </p:cTn>
                                        <p:tgtEl>
                                          <p:spTgt spid="68"/>
                                        </p:tgtEl>
                                        <p:attrNameLst>
                                          <p:attrName>style.visibility</p:attrName>
                                        </p:attrNameLst>
                                      </p:cBhvr>
                                      <p:to>
                                        <p:strVal val="visible"/>
                                      </p:to>
                                    </p:set>
                                    <p:animEffect transition="in" filter="fade">
                                      <p:cBhvr>
                                        <p:cTn id="193" dur="100"/>
                                        <p:tgtEl>
                                          <p:spTgt spid="68"/>
                                        </p:tgtEl>
                                      </p:cBhvr>
                                    </p:animEffect>
                                  </p:childTnLst>
                                </p:cTn>
                              </p:par>
                              <p:par>
                                <p:cTn id="194" presetID="10" presetClass="entr" presetSubtype="0" fill="hold" nodeType="withEffect">
                                  <p:stCondLst>
                                    <p:cond delay="0"/>
                                  </p:stCondLst>
                                  <p:childTnLst>
                                    <p:set>
                                      <p:cBhvr>
                                        <p:cTn id="195" dur="1" fill="hold">
                                          <p:stCondLst>
                                            <p:cond delay="0"/>
                                          </p:stCondLst>
                                        </p:cTn>
                                        <p:tgtEl>
                                          <p:spTgt spid="69"/>
                                        </p:tgtEl>
                                        <p:attrNameLst>
                                          <p:attrName>style.visibility</p:attrName>
                                        </p:attrNameLst>
                                      </p:cBhvr>
                                      <p:to>
                                        <p:strVal val="visible"/>
                                      </p:to>
                                    </p:set>
                                    <p:animEffect transition="in" filter="fade">
                                      <p:cBhvr>
                                        <p:cTn id="196" dur="100"/>
                                        <p:tgtEl>
                                          <p:spTgt spid="69"/>
                                        </p:tgtEl>
                                      </p:cBhvr>
                                    </p:animEffect>
                                  </p:childTnLst>
                                </p:cTn>
                              </p:par>
                              <p:par>
                                <p:cTn id="197" presetID="10" presetClass="entr" presetSubtype="0" fill="hold" nodeType="withEffect">
                                  <p:stCondLst>
                                    <p:cond delay="0"/>
                                  </p:stCondLst>
                                  <p:childTnLst>
                                    <p:set>
                                      <p:cBhvr>
                                        <p:cTn id="198" dur="1" fill="hold">
                                          <p:stCondLst>
                                            <p:cond delay="0"/>
                                          </p:stCondLst>
                                        </p:cTn>
                                        <p:tgtEl>
                                          <p:spTgt spid="70"/>
                                        </p:tgtEl>
                                        <p:attrNameLst>
                                          <p:attrName>style.visibility</p:attrName>
                                        </p:attrNameLst>
                                      </p:cBhvr>
                                      <p:to>
                                        <p:strVal val="visible"/>
                                      </p:to>
                                    </p:set>
                                    <p:animEffect transition="in" filter="fade">
                                      <p:cBhvr>
                                        <p:cTn id="199" dur="100"/>
                                        <p:tgtEl>
                                          <p:spTgt spid="70"/>
                                        </p:tgtEl>
                                      </p:cBhvr>
                                    </p:animEffect>
                                  </p:childTnLst>
                                </p:cTn>
                              </p:par>
                              <p:par>
                                <p:cTn id="200" presetID="10" presetClass="entr" presetSubtype="0" fill="hold" nodeType="withEffect">
                                  <p:stCondLst>
                                    <p:cond delay="0"/>
                                  </p:stCondLst>
                                  <p:childTnLst>
                                    <p:set>
                                      <p:cBhvr>
                                        <p:cTn id="201" dur="1" fill="hold">
                                          <p:stCondLst>
                                            <p:cond delay="0"/>
                                          </p:stCondLst>
                                        </p:cTn>
                                        <p:tgtEl>
                                          <p:spTgt spid="73"/>
                                        </p:tgtEl>
                                        <p:attrNameLst>
                                          <p:attrName>style.visibility</p:attrName>
                                        </p:attrNameLst>
                                      </p:cBhvr>
                                      <p:to>
                                        <p:strVal val="visible"/>
                                      </p:to>
                                    </p:set>
                                    <p:animEffect transition="in" filter="fade">
                                      <p:cBhvr>
                                        <p:cTn id="202" dur="100"/>
                                        <p:tgtEl>
                                          <p:spTgt spid="73"/>
                                        </p:tgtEl>
                                      </p:cBhvr>
                                    </p:animEffect>
                                  </p:childTnLst>
                                </p:cTn>
                              </p:par>
                              <p:par>
                                <p:cTn id="203" presetID="10" presetClass="entr" presetSubtype="0" fill="hold" nodeType="withEffect">
                                  <p:stCondLst>
                                    <p:cond delay="0"/>
                                  </p:stCondLst>
                                  <p:childTnLst>
                                    <p:set>
                                      <p:cBhvr>
                                        <p:cTn id="204" dur="1" fill="hold">
                                          <p:stCondLst>
                                            <p:cond delay="0"/>
                                          </p:stCondLst>
                                        </p:cTn>
                                        <p:tgtEl>
                                          <p:spTgt spid="74"/>
                                        </p:tgtEl>
                                        <p:attrNameLst>
                                          <p:attrName>style.visibility</p:attrName>
                                        </p:attrNameLst>
                                      </p:cBhvr>
                                      <p:to>
                                        <p:strVal val="visible"/>
                                      </p:to>
                                    </p:set>
                                    <p:animEffect transition="in" filter="fade">
                                      <p:cBhvr>
                                        <p:cTn id="205" dur="100"/>
                                        <p:tgtEl>
                                          <p:spTgt spid="74"/>
                                        </p:tgtEl>
                                      </p:cBhvr>
                                    </p:animEffect>
                                  </p:childTnLst>
                                </p:cTn>
                              </p:par>
                              <p:par>
                                <p:cTn id="206" presetID="10" presetClass="entr" presetSubtype="0" fill="hold" nodeType="withEffect">
                                  <p:stCondLst>
                                    <p:cond delay="0"/>
                                  </p:stCondLst>
                                  <p:childTnLst>
                                    <p:set>
                                      <p:cBhvr>
                                        <p:cTn id="207" dur="1" fill="hold">
                                          <p:stCondLst>
                                            <p:cond delay="0"/>
                                          </p:stCondLst>
                                        </p:cTn>
                                        <p:tgtEl>
                                          <p:spTgt spid="77"/>
                                        </p:tgtEl>
                                        <p:attrNameLst>
                                          <p:attrName>style.visibility</p:attrName>
                                        </p:attrNameLst>
                                      </p:cBhvr>
                                      <p:to>
                                        <p:strVal val="visible"/>
                                      </p:to>
                                    </p:set>
                                    <p:animEffect transition="in" filter="fade">
                                      <p:cBhvr>
                                        <p:cTn id="208" dur="100"/>
                                        <p:tgtEl>
                                          <p:spTgt spid="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1" grpId="0"/>
      <p:bldP spid="139" grpId="0"/>
      <p:bldP spid="136" grpId="0"/>
      <p:bldP spid="13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Box 28">
            <a:extLst>
              <a:ext uri="{FF2B5EF4-FFF2-40B4-BE49-F238E27FC236}">
                <a16:creationId xmlns:a16="http://schemas.microsoft.com/office/drawing/2014/main" id="{A7DEEF32-8FF4-491D-9715-D0C01A9D3456}"/>
              </a:ext>
            </a:extLst>
          </p:cNvPr>
          <p:cNvSpPr txBox="1"/>
          <p:nvPr/>
        </p:nvSpPr>
        <p:spPr>
          <a:xfrm>
            <a:off x="97658" y="139533"/>
            <a:ext cx="5153732" cy="627822"/>
          </a:xfrm>
          <a:prstGeom prst="rect">
            <a:avLst/>
          </a:prstGeom>
          <a:noFill/>
        </p:spPr>
        <p:txBody>
          <a:bodyPr wrap="square" lIns="182854" tIns="146283" rIns="182854" bIns="146283" rtlCol="0">
            <a:spAutoFit/>
          </a:bodyPr>
          <a:lstStyle/>
          <a:p>
            <a:pPr marL="0" marR="0" indent="0" defTabSz="932563" eaLnBrk="1" fontAlgn="auto" latinLnBrk="0" hangingPunct="1">
              <a:lnSpc>
                <a:spcPct val="90000"/>
              </a:lnSpc>
              <a:spcBef>
                <a:spcPts val="0"/>
              </a:spcBef>
              <a:spcAft>
                <a:spcPts val="600"/>
              </a:spcAft>
              <a:buClrTx/>
              <a:buSzTx/>
              <a:buFontTx/>
              <a:buNone/>
              <a:tabLst/>
            </a:pPr>
            <a:r>
              <a:rPr lang="en-US" sz="2400" dirty="0">
                <a:solidFill>
                  <a:schemeClr val="bg1"/>
                </a:solidFill>
                <a:latin typeface="Segoe UI Semibold" panose="020B0702040204020203" pitchFamily="34" charset="0"/>
                <a:cs typeface="Segoe UI Semibold" panose="020B0702040204020203" pitchFamily="34" charset="0"/>
              </a:rPr>
              <a:t>Many industry firsts…</a:t>
            </a:r>
          </a:p>
        </p:txBody>
      </p:sp>
      <p:sp>
        <p:nvSpPr>
          <p:cNvPr id="25" name="Oval 24">
            <a:extLst>
              <a:ext uri="{FF2B5EF4-FFF2-40B4-BE49-F238E27FC236}">
                <a16:creationId xmlns:a16="http://schemas.microsoft.com/office/drawing/2014/main" id="{A83FFEDE-6A6C-401F-8862-2DE7FAE8194D}"/>
              </a:ext>
            </a:extLst>
          </p:cNvPr>
          <p:cNvSpPr/>
          <p:nvPr/>
        </p:nvSpPr>
        <p:spPr bwMode="auto">
          <a:xfrm>
            <a:off x="11674678" y="637538"/>
            <a:ext cx="458668" cy="143549"/>
          </a:xfrm>
          <a:prstGeom prst="ellipse">
            <a:avLst/>
          </a:prstGeom>
          <a:noFill/>
          <a:ln w="28575">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1" name="Title 30">
            <a:extLst>
              <a:ext uri="{FF2B5EF4-FFF2-40B4-BE49-F238E27FC236}">
                <a16:creationId xmlns:a16="http://schemas.microsoft.com/office/drawing/2014/main" id="{9563EA2E-3C17-41C0-BEDE-2CF41AD4E97C}"/>
              </a:ext>
            </a:extLst>
          </p:cNvPr>
          <p:cNvSpPr>
            <a:spLocks noGrp="1"/>
          </p:cNvSpPr>
          <p:nvPr>
            <p:ph type="title"/>
          </p:nvPr>
        </p:nvSpPr>
        <p:spPr/>
        <p:txBody>
          <a:bodyPr/>
          <a:lstStyle/>
          <a:p>
            <a:r>
              <a:rPr lang="en-US" dirty="0"/>
              <a:t>Microsoft is leading the industry</a:t>
            </a:r>
          </a:p>
        </p:txBody>
      </p:sp>
      <p:pic>
        <p:nvPicPr>
          <p:cNvPr id="32" name="Picture 31">
            <a:extLst>
              <a:ext uri="{FF2B5EF4-FFF2-40B4-BE49-F238E27FC236}">
                <a16:creationId xmlns:a16="http://schemas.microsoft.com/office/drawing/2014/main" id="{0298ACC5-097A-4E18-A2EC-984922FCCC8A}"/>
              </a:ext>
            </a:extLst>
          </p:cNvPr>
          <p:cNvPicPr/>
          <p:nvPr/>
        </p:nvPicPr>
        <p:blipFill rotWithShape="1">
          <a:blip r:embed="rId3">
            <a:extLst>
              <a:ext uri="{28A0092B-C50C-407E-A947-70E740481C1C}">
                <a14:useLocalDpi xmlns:a14="http://schemas.microsoft.com/office/drawing/2010/main" val="0"/>
              </a:ext>
            </a:extLst>
          </a:blip>
          <a:srcRect l="2710" r="821" b="4782"/>
          <a:stretch/>
        </p:blipFill>
        <p:spPr>
          <a:xfrm>
            <a:off x="3422590" y="3194757"/>
            <a:ext cx="1828800" cy="1828800"/>
          </a:xfrm>
          <a:prstGeom prst="rect">
            <a:avLst/>
          </a:prstGeom>
        </p:spPr>
      </p:pic>
      <p:grpSp>
        <p:nvGrpSpPr>
          <p:cNvPr id="34" name="Group 33">
            <a:extLst>
              <a:ext uri="{FF2B5EF4-FFF2-40B4-BE49-F238E27FC236}">
                <a16:creationId xmlns:a16="http://schemas.microsoft.com/office/drawing/2014/main" id="{EC471508-BFDE-4979-AE8F-05FE62FB3E43}"/>
              </a:ext>
            </a:extLst>
          </p:cNvPr>
          <p:cNvGrpSpPr/>
          <p:nvPr/>
        </p:nvGrpSpPr>
        <p:grpSpPr>
          <a:xfrm>
            <a:off x="851357" y="3657129"/>
            <a:ext cx="2401452" cy="904057"/>
            <a:chOff x="7697972" y="3237138"/>
            <a:chExt cx="2401452" cy="904057"/>
          </a:xfrm>
        </p:grpSpPr>
        <p:sp>
          <p:nvSpPr>
            <p:cNvPr id="37" name="TextBox 36">
              <a:extLst>
                <a:ext uri="{FF2B5EF4-FFF2-40B4-BE49-F238E27FC236}">
                  <a16:creationId xmlns:a16="http://schemas.microsoft.com/office/drawing/2014/main" id="{8B830265-FEED-4FD4-9294-29B9676FDEA6}"/>
                </a:ext>
              </a:extLst>
            </p:cNvPr>
            <p:cNvSpPr txBox="1"/>
            <p:nvPr/>
          </p:nvSpPr>
          <p:spPr>
            <a:xfrm>
              <a:off x="7697972" y="3559497"/>
              <a:ext cx="2401452" cy="581698"/>
            </a:xfrm>
            <a:prstGeom prst="rect">
              <a:avLst/>
            </a:prstGeom>
            <a:noFill/>
          </p:spPr>
          <p:txBody>
            <a:bodyPr wrap="square" lIns="0" tIns="0" rIns="0" bIns="0" rtlCol="0" anchor="b" anchorCtr="0">
              <a:spAutoFit/>
            </a:bodyPr>
            <a:lstStyle/>
            <a:p>
              <a:pPr algn="r" defTabSz="932563">
                <a:lnSpc>
                  <a:spcPct val="90000"/>
                </a:lnSpc>
                <a:spcAft>
                  <a:spcPts val="600"/>
                </a:spcAft>
              </a:pPr>
              <a:r>
                <a:rPr lang="en-US" sz="1400" dirty="0">
                  <a:latin typeface="Segoe UI Semibold" panose="020B0702040204020203" pitchFamily="34" charset="0"/>
                  <a:cs typeface="Segoe UI Semibold" panose="020B0702040204020203" pitchFamily="34" charset="0"/>
                </a:rPr>
                <a:t>Microsoft a is leader </a:t>
              </a:r>
              <a:r>
                <a:rPr lang="en-US" sz="1400" dirty="0">
                  <a:latin typeface="Segoe UI" panose="020B0502040204020203" pitchFamily="34" charset="0"/>
                  <a:cs typeface="Segoe UI" panose="020B0502040204020203" pitchFamily="34" charset="0"/>
                </a:rPr>
                <a:t>in the Q4 2016 Forrester Wave for IoT Software Platforms</a:t>
              </a:r>
            </a:p>
          </p:txBody>
        </p:sp>
        <p:pic>
          <p:nvPicPr>
            <p:cNvPr id="38" name="Picture 37">
              <a:extLst>
                <a:ext uri="{FF2B5EF4-FFF2-40B4-BE49-F238E27FC236}">
                  <a16:creationId xmlns:a16="http://schemas.microsoft.com/office/drawing/2014/main" id="{24406E16-71B8-4FB7-B03E-039FA6317D21}"/>
                </a:ext>
              </a:extLst>
            </p:cNvPr>
            <p:cNvPicPr>
              <a:picLocks noChangeAspect="1"/>
            </p:cNvPicPr>
            <p:nvPr/>
          </p:nvPicPr>
          <p:blipFill rotWithShape="1">
            <a:blip r:embed="rId4">
              <a:extLst>
                <a:ext uri="{28A0092B-C50C-407E-A947-70E740481C1C}">
                  <a14:useLocalDpi xmlns:a14="http://schemas.microsoft.com/office/drawing/2010/main" val="0"/>
                </a:ext>
              </a:extLst>
            </a:blip>
            <a:srcRect t="35659" b="41035"/>
            <a:stretch/>
          </p:blipFill>
          <p:spPr>
            <a:xfrm>
              <a:off x="8498664" y="3237138"/>
              <a:ext cx="1600760" cy="274320"/>
            </a:xfrm>
            <a:prstGeom prst="rect">
              <a:avLst/>
            </a:prstGeom>
          </p:spPr>
        </p:pic>
      </p:grpSp>
      <p:pic>
        <p:nvPicPr>
          <p:cNvPr id="39" name="Picture 38">
            <a:extLst>
              <a:ext uri="{FF2B5EF4-FFF2-40B4-BE49-F238E27FC236}">
                <a16:creationId xmlns:a16="http://schemas.microsoft.com/office/drawing/2014/main" id="{BAE592B3-41BC-4FD1-A312-62941B8BA146}"/>
              </a:ext>
            </a:extLst>
          </p:cNvPr>
          <p:cNvPicPr>
            <a:picLocks noChangeAspect="1"/>
          </p:cNvPicPr>
          <p:nvPr/>
        </p:nvPicPr>
        <p:blipFill rotWithShape="1">
          <a:blip r:embed="rId5"/>
          <a:srcRect l="4372" t="3410" r="4163"/>
          <a:stretch/>
        </p:blipFill>
        <p:spPr>
          <a:xfrm>
            <a:off x="3422590" y="5208183"/>
            <a:ext cx="1828800" cy="1507347"/>
          </a:xfrm>
          <a:prstGeom prst="rect">
            <a:avLst/>
          </a:prstGeom>
        </p:spPr>
      </p:pic>
      <p:grpSp>
        <p:nvGrpSpPr>
          <p:cNvPr id="40" name="Group 39">
            <a:extLst>
              <a:ext uri="{FF2B5EF4-FFF2-40B4-BE49-F238E27FC236}">
                <a16:creationId xmlns:a16="http://schemas.microsoft.com/office/drawing/2014/main" id="{928C3B91-FC95-4130-AB34-73FDEBF53113}"/>
              </a:ext>
            </a:extLst>
          </p:cNvPr>
          <p:cNvGrpSpPr/>
          <p:nvPr/>
        </p:nvGrpSpPr>
        <p:grpSpPr>
          <a:xfrm>
            <a:off x="500483" y="5368135"/>
            <a:ext cx="2752326" cy="1187443"/>
            <a:chOff x="7347098" y="4948144"/>
            <a:chExt cx="2752326" cy="1187443"/>
          </a:xfrm>
        </p:grpSpPr>
        <p:sp>
          <p:nvSpPr>
            <p:cNvPr id="41" name="TextBox 40">
              <a:extLst>
                <a:ext uri="{FF2B5EF4-FFF2-40B4-BE49-F238E27FC236}">
                  <a16:creationId xmlns:a16="http://schemas.microsoft.com/office/drawing/2014/main" id="{B40FE910-3451-43D7-9156-866A71A77745}"/>
                </a:ext>
              </a:extLst>
            </p:cNvPr>
            <p:cNvSpPr txBox="1"/>
            <p:nvPr/>
          </p:nvSpPr>
          <p:spPr>
            <a:xfrm>
              <a:off x="7347098" y="5273813"/>
              <a:ext cx="2752326" cy="861774"/>
            </a:xfrm>
            <a:prstGeom prst="rect">
              <a:avLst/>
            </a:prstGeom>
            <a:noFill/>
          </p:spPr>
          <p:txBody>
            <a:bodyPr wrap="square" lIns="0" tIns="0" rIns="0" bIns="0" rtlCol="0" anchor="b" anchorCtr="0">
              <a:spAutoFit/>
            </a:bodyPr>
            <a:lstStyle/>
            <a:p>
              <a:pPr algn="r" fontAlgn="base"/>
              <a:r>
                <a:rPr lang="en-US" sz="1400" dirty="0">
                  <a:latin typeface="Segoe UI Semibold" panose="020B0702040204020203" pitchFamily="34" charset="0"/>
                  <a:cs typeface="Segoe UI Semibold" panose="020B0702040204020203" pitchFamily="34" charset="0"/>
                </a:rPr>
                <a:t>Microsoft is a leader </a:t>
              </a:r>
              <a:r>
                <a:rPr lang="en-US" sz="1400" dirty="0">
                  <a:latin typeface="Segoe UI" panose="020B0502040204020203" pitchFamily="34" charset="0"/>
                  <a:cs typeface="Segoe UI" panose="020B0502040204020203" pitchFamily="34" charset="0"/>
                </a:rPr>
                <a:t>in the Research Leaderboard assessment of strategy and execution for 15 IoT platform providers</a:t>
              </a:r>
            </a:p>
          </p:txBody>
        </p:sp>
        <p:pic>
          <p:nvPicPr>
            <p:cNvPr id="42" name="Picture 41">
              <a:extLst>
                <a:ext uri="{FF2B5EF4-FFF2-40B4-BE49-F238E27FC236}">
                  <a16:creationId xmlns:a16="http://schemas.microsoft.com/office/drawing/2014/main" id="{FBCDE8CA-C11F-42AF-8034-636A2528F59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75161" y="4948144"/>
              <a:ext cx="1624263" cy="274320"/>
            </a:xfrm>
            <a:prstGeom prst="rect">
              <a:avLst/>
            </a:prstGeom>
          </p:spPr>
        </p:pic>
      </p:grpSp>
      <p:pic>
        <p:nvPicPr>
          <p:cNvPr id="43" name="Picture 42">
            <a:extLst>
              <a:ext uri="{FF2B5EF4-FFF2-40B4-BE49-F238E27FC236}">
                <a16:creationId xmlns:a16="http://schemas.microsoft.com/office/drawing/2014/main" id="{A1FCAF8C-19FA-4E91-93F3-AF1DBBA0FD6B}"/>
              </a:ext>
            </a:extLst>
          </p:cNvPr>
          <p:cNvPicPr>
            <a:picLocks noChangeAspect="1"/>
          </p:cNvPicPr>
          <p:nvPr/>
        </p:nvPicPr>
        <p:blipFill>
          <a:blip r:embed="rId7"/>
          <a:stretch>
            <a:fillRect/>
          </a:stretch>
        </p:blipFill>
        <p:spPr>
          <a:xfrm>
            <a:off x="3422590" y="1328253"/>
            <a:ext cx="1828800" cy="1681877"/>
          </a:xfrm>
          <a:prstGeom prst="rect">
            <a:avLst/>
          </a:prstGeom>
        </p:spPr>
      </p:pic>
      <p:grpSp>
        <p:nvGrpSpPr>
          <p:cNvPr id="44" name="Group 43">
            <a:extLst>
              <a:ext uri="{FF2B5EF4-FFF2-40B4-BE49-F238E27FC236}">
                <a16:creationId xmlns:a16="http://schemas.microsoft.com/office/drawing/2014/main" id="{385E207C-B475-4300-A570-882CA8C292C6}"/>
              </a:ext>
            </a:extLst>
          </p:cNvPr>
          <p:cNvGrpSpPr/>
          <p:nvPr/>
        </p:nvGrpSpPr>
        <p:grpSpPr>
          <a:xfrm>
            <a:off x="394153" y="1536970"/>
            <a:ext cx="2858656" cy="1264443"/>
            <a:chOff x="7378994" y="1116979"/>
            <a:chExt cx="2858656" cy="1264443"/>
          </a:xfrm>
        </p:grpSpPr>
        <p:sp>
          <p:nvSpPr>
            <p:cNvPr id="45" name="TextBox 44">
              <a:extLst>
                <a:ext uri="{FF2B5EF4-FFF2-40B4-BE49-F238E27FC236}">
                  <a16:creationId xmlns:a16="http://schemas.microsoft.com/office/drawing/2014/main" id="{6147C446-8CDB-4739-B3C9-21572628CCEC}"/>
                </a:ext>
              </a:extLst>
            </p:cNvPr>
            <p:cNvSpPr txBox="1"/>
            <p:nvPr/>
          </p:nvSpPr>
          <p:spPr>
            <a:xfrm>
              <a:off x="7378994" y="1735091"/>
              <a:ext cx="2752326" cy="646331"/>
            </a:xfrm>
            <a:prstGeom prst="rect">
              <a:avLst/>
            </a:prstGeom>
            <a:noFill/>
          </p:spPr>
          <p:txBody>
            <a:bodyPr wrap="square" lIns="0" tIns="0" rIns="0" bIns="0" rtlCol="0" anchor="b" anchorCtr="0">
              <a:spAutoFit/>
            </a:bodyPr>
            <a:lstStyle/>
            <a:p>
              <a:pPr algn="r">
                <a:spcBef>
                  <a:spcPts val="600"/>
                </a:spcBef>
                <a:spcAft>
                  <a:spcPts val="1200"/>
                </a:spcAft>
              </a:pPr>
              <a:r>
                <a:rPr lang="en-US" sz="1400" dirty="0">
                  <a:latin typeface="Segoe UI Semibold" panose="020B0702040204020203" pitchFamily="34" charset="0"/>
                  <a:cs typeface="Segoe UI Semibold" panose="020B0702040204020203" pitchFamily="34" charset="0"/>
                </a:rPr>
                <a:t>Azure IoT is </a:t>
              </a:r>
              <a:r>
                <a:rPr lang="en-US" sz="1400" dirty="0">
                  <a:latin typeface="Segoe UI" panose="020B0502040204020203" pitchFamily="34" charset="0"/>
                  <a:cs typeface="Segoe UI" panose="020B0502040204020203" pitchFamily="34" charset="0"/>
                </a:rPr>
                <a:t>the only cloud platform that was determined as </a:t>
              </a:r>
              <a:r>
                <a:rPr lang="en-US" sz="1400" dirty="0">
                  <a:latin typeface="Segoe UI Semibold" panose="020B0702040204020203" pitchFamily="34" charset="0"/>
                  <a:cs typeface="Segoe UI Semibold" panose="020B0702040204020203" pitchFamily="34" charset="0"/>
                </a:rPr>
                <a:t>best in class in every category</a:t>
              </a:r>
            </a:p>
          </p:txBody>
        </p:sp>
        <p:pic>
          <p:nvPicPr>
            <p:cNvPr id="46" name="Picture 45">
              <a:extLst>
                <a:ext uri="{FF2B5EF4-FFF2-40B4-BE49-F238E27FC236}">
                  <a16:creationId xmlns:a16="http://schemas.microsoft.com/office/drawing/2014/main" id="{1215474E-B247-4396-9711-81DDB9F8D264}"/>
                </a:ext>
              </a:extLst>
            </p:cNvPr>
            <p:cNvPicPr>
              <a:picLocks noChangeAspect="1"/>
            </p:cNvPicPr>
            <p:nvPr/>
          </p:nvPicPr>
          <p:blipFill rotWithShape="1">
            <a:blip r:embed="rId8">
              <a:extLst>
                <a:ext uri="{28A0092B-C50C-407E-A947-70E740481C1C}">
                  <a14:useLocalDpi xmlns:a14="http://schemas.microsoft.com/office/drawing/2010/main" val="0"/>
                </a:ext>
              </a:extLst>
            </a:blip>
            <a:srcRect l="14310" t="23474" r="12086" b="25677"/>
            <a:stretch/>
          </p:blipFill>
          <p:spPr>
            <a:xfrm>
              <a:off x="8649309" y="1116979"/>
              <a:ext cx="1588341" cy="548640"/>
            </a:xfrm>
            <a:prstGeom prst="rect">
              <a:avLst/>
            </a:prstGeom>
          </p:spPr>
        </p:pic>
      </p:grpSp>
      <p:sp>
        <p:nvSpPr>
          <p:cNvPr id="47" name="Oval 46">
            <a:extLst>
              <a:ext uri="{FF2B5EF4-FFF2-40B4-BE49-F238E27FC236}">
                <a16:creationId xmlns:a16="http://schemas.microsoft.com/office/drawing/2014/main" id="{8E23F543-60CE-451B-AA69-634CB3CE846C}"/>
              </a:ext>
            </a:extLst>
          </p:cNvPr>
          <p:cNvSpPr/>
          <p:nvPr/>
        </p:nvSpPr>
        <p:spPr bwMode="auto">
          <a:xfrm>
            <a:off x="4880893" y="3688091"/>
            <a:ext cx="274320" cy="274320"/>
          </a:xfrm>
          <a:prstGeom prst="ellipse">
            <a:avLst/>
          </a:prstGeom>
          <a:noFill/>
          <a:ln w="571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48" name="Oval 47">
            <a:extLst>
              <a:ext uri="{FF2B5EF4-FFF2-40B4-BE49-F238E27FC236}">
                <a16:creationId xmlns:a16="http://schemas.microsoft.com/office/drawing/2014/main" id="{0E9D13B5-52AB-4D1C-9739-82C16DDDB3D8}"/>
              </a:ext>
            </a:extLst>
          </p:cNvPr>
          <p:cNvSpPr/>
          <p:nvPr/>
        </p:nvSpPr>
        <p:spPr bwMode="auto">
          <a:xfrm>
            <a:off x="4880893" y="5325603"/>
            <a:ext cx="274320" cy="274320"/>
          </a:xfrm>
          <a:prstGeom prst="ellipse">
            <a:avLst/>
          </a:prstGeom>
          <a:noFill/>
          <a:ln w="571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49" name="Oval 48">
            <a:extLst>
              <a:ext uri="{FF2B5EF4-FFF2-40B4-BE49-F238E27FC236}">
                <a16:creationId xmlns:a16="http://schemas.microsoft.com/office/drawing/2014/main" id="{455281D7-B052-4760-9D0B-6A6E45EAB642}"/>
              </a:ext>
            </a:extLst>
          </p:cNvPr>
          <p:cNvSpPr/>
          <p:nvPr/>
        </p:nvSpPr>
        <p:spPr bwMode="auto">
          <a:xfrm>
            <a:off x="4880893" y="1561522"/>
            <a:ext cx="274320" cy="274320"/>
          </a:xfrm>
          <a:prstGeom prst="ellipse">
            <a:avLst/>
          </a:prstGeom>
          <a:noFill/>
          <a:ln w="571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a:extLst>
              <a:ext uri="{FF2B5EF4-FFF2-40B4-BE49-F238E27FC236}">
                <a16:creationId xmlns:a16="http://schemas.microsoft.com/office/drawing/2014/main" id="{528BFD65-BEBB-4589-8534-2D4DCC568534}"/>
              </a:ext>
            </a:extLst>
          </p:cNvPr>
          <p:cNvSpPr/>
          <p:nvPr/>
        </p:nvSpPr>
        <p:spPr>
          <a:xfrm>
            <a:off x="5719342" y="1485362"/>
            <a:ext cx="6216650" cy="4601260"/>
          </a:xfrm>
          <a:prstGeom prst="rect">
            <a:avLst/>
          </a:prstGeom>
        </p:spPr>
        <p:txBody>
          <a:bodyPr>
            <a:spAutoFit/>
          </a:bodyPr>
          <a:lstStyle/>
          <a:p>
            <a:pPr marL="27" defTabSz="932742">
              <a:spcBef>
                <a:spcPts val="600"/>
              </a:spcBef>
              <a:defRPr/>
            </a:pPr>
            <a:r>
              <a:rPr lang="en-US" sz="2000" dirty="0">
                <a:solidFill>
                  <a:srgbClr val="0070C0"/>
                </a:solidFill>
                <a:latin typeface="Segoe UI Semibold" panose="020B0702040204020203" pitchFamily="34" charset="0"/>
                <a:cs typeface="Segoe UI Semibold" panose="020B0702040204020203" pitchFamily="34" charset="0"/>
              </a:rPr>
              <a:t>The first IoT hyperscale cloud to:</a:t>
            </a:r>
          </a:p>
          <a:p>
            <a:pPr marL="27" defTabSz="932742">
              <a:spcBef>
                <a:spcPts val="600"/>
              </a:spcBef>
              <a:defRPr/>
            </a:pPr>
            <a:endParaRPr lang="en-US" sz="2000" dirty="0">
              <a:solidFill>
                <a:srgbClr val="0070C0"/>
              </a:solidFill>
              <a:latin typeface="Segoe UI Semibold" panose="020B0702040204020203" pitchFamily="34" charset="0"/>
              <a:cs typeface="Segoe UI Semibold" panose="020B0702040204020203" pitchFamily="34" charset="0"/>
            </a:endParaRPr>
          </a:p>
          <a:p>
            <a:pPr marL="342927" indent="-342900" defTabSz="932742">
              <a:spcBef>
                <a:spcPts val="600"/>
              </a:spcBef>
              <a:buFont typeface="Arial" panose="020B0604020202020204" pitchFamily="34" charset="0"/>
              <a:buChar char="•"/>
              <a:defRPr/>
            </a:pPr>
            <a:r>
              <a:rPr lang="en-US" sz="2000" dirty="0">
                <a:solidFill>
                  <a:srgbClr val="0070C0"/>
                </a:solidFill>
              </a:rPr>
              <a:t>Offer both IoT SaaS and PaaS</a:t>
            </a:r>
          </a:p>
          <a:p>
            <a:pPr marL="342927" indent="-342900" defTabSz="932742">
              <a:spcBef>
                <a:spcPts val="600"/>
              </a:spcBef>
              <a:buFont typeface="Arial" panose="020B0604020202020204" pitchFamily="34" charset="0"/>
              <a:buChar char="•"/>
              <a:defRPr/>
            </a:pPr>
            <a:r>
              <a:rPr lang="en-US" sz="2000" dirty="0">
                <a:solidFill>
                  <a:srgbClr val="0070C0"/>
                </a:solidFill>
              </a:rPr>
              <a:t>Deliver preconfigured solutions</a:t>
            </a:r>
          </a:p>
          <a:p>
            <a:pPr marL="342900" indent="-342900">
              <a:spcBef>
                <a:spcPts val="600"/>
              </a:spcBef>
              <a:buFont typeface="Arial" panose="020B0604020202020204" pitchFamily="34" charset="0"/>
              <a:buChar char="•"/>
              <a:defRPr/>
            </a:pPr>
            <a:r>
              <a:rPr lang="en-US" sz="2000" dirty="0">
                <a:solidFill>
                  <a:srgbClr val="0070C0"/>
                </a:solidFill>
              </a:rPr>
              <a:t>Extend AA/AI to the edge</a:t>
            </a:r>
          </a:p>
          <a:p>
            <a:pPr marL="342927" indent="-342900" defTabSz="932742">
              <a:spcBef>
                <a:spcPts val="600"/>
              </a:spcBef>
              <a:buFont typeface="Arial" panose="020B0604020202020204" pitchFamily="34" charset="0"/>
              <a:buChar char="•"/>
              <a:defRPr/>
            </a:pPr>
            <a:r>
              <a:rPr lang="en-US" sz="2000" dirty="0">
                <a:solidFill>
                  <a:srgbClr val="0070C0"/>
                </a:solidFill>
              </a:rPr>
              <a:t>Solve device provisioning at scale</a:t>
            </a:r>
          </a:p>
          <a:p>
            <a:pPr marL="342927" indent="-342900" defTabSz="932742">
              <a:spcBef>
                <a:spcPts val="600"/>
              </a:spcBef>
              <a:buFont typeface="Arial" panose="020B0604020202020204" pitchFamily="34" charset="0"/>
              <a:buChar char="•"/>
              <a:defRPr/>
            </a:pPr>
            <a:r>
              <a:rPr lang="en-US" sz="2000" dirty="0">
                <a:solidFill>
                  <a:srgbClr val="0070C0"/>
                </a:solidFill>
              </a:rPr>
              <a:t>Launch a security program</a:t>
            </a:r>
          </a:p>
          <a:p>
            <a:pPr marL="342927" indent="-342900" defTabSz="932742">
              <a:spcBef>
                <a:spcPts val="600"/>
              </a:spcBef>
              <a:buFont typeface="Arial" panose="020B0604020202020204" pitchFamily="34" charset="0"/>
              <a:buChar char="•"/>
              <a:defRPr/>
            </a:pPr>
            <a:r>
              <a:rPr lang="en-US" sz="2000" dirty="0">
                <a:solidFill>
                  <a:srgbClr val="0070C0"/>
                </a:solidFill>
              </a:rPr>
              <a:t>Support OPC UA</a:t>
            </a:r>
          </a:p>
          <a:p>
            <a:pPr marL="342927" indent="-342900" defTabSz="932742">
              <a:spcBef>
                <a:spcPts val="600"/>
              </a:spcBef>
              <a:buFont typeface="Arial" panose="020B0604020202020204" pitchFamily="34" charset="0"/>
              <a:buChar char="•"/>
              <a:defRPr/>
            </a:pPr>
            <a:r>
              <a:rPr lang="en-US" sz="2000" dirty="0">
                <a:solidFill>
                  <a:srgbClr val="0070C0"/>
                </a:solidFill>
              </a:rPr>
              <a:t>Announce a Connected Vehicle Platform</a:t>
            </a:r>
          </a:p>
          <a:p>
            <a:pPr marL="342927" indent="-342900" defTabSz="932742">
              <a:spcBef>
                <a:spcPts val="600"/>
              </a:spcBef>
              <a:buFont typeface="Arial" panose="020B0604020202020204" pitchFamily="34" charset="0"/>
              <a:buChar char="•"/>
              <a:defRPr/>
            </a:pPr>
            <a:r>
              <a:rPr lang="en-US" sz="2000" dirty="0">
                <a:solidFill>
                  <a:srgbClr val="0070C0"/>
                </a:solidFill>
              </a:rPr>
              <a:t>provide the most regions of dedicated IoT service</a:t>
            </a:r>
          </a:p>
          <a:p>
            <a:pPr marL="342927" indent="-342900" defTabSz="932742">
              <a:spcBef>
                <a:spcPts val="600"/>
              </a:spcBef>
              <a:buFont typeface="Arial" panose="020B0604020202020204" pitchFamily="34" charset="0"/>
              <a:buChar char="•"/>
              <a:defRPr/>
            </a:pPr>
            <a:endParaRPr lang="en-US" sz="1800" dirty="0">
              <a:solidFill>
                <a:srgbClr val="0070C0"/>
              </a:solidFill>
            </a:endParaRPr>
          </a:p>
          <a:p>
            <a:pPr marL="228600" lvl="1" defTabSz="932742">
              <a:spcBef>
                <a:spcPts val="600"/>
              </a:spcBef>
              <a:defRPr/>
            </a:pPr>
            <a:r>
              <a:rPr lang="en-US" sz="2000" i="1" dirty="0">
                <a:solidFill>
                  <a:srgbClr val="0070C0"/>
                </a:solidFill>
                <a:latin typeface="Segoe UI Semibold" panose="020B0702040204020203" pitchFamily="34" charset="0"/>
                <a:cs typeface="Segoe UI Semibold" panose="020B0702040204020203" pitchFamily="34" charset="0"/>
              </a:rPr>
              <a:t>…and we’re just getting started</a:t>
            </a:r>
          </a:p>
        </p:txBody>
      </p:sp>
    </p:spTree>
    <p:extLst>
      <p:ext uri="{BB962C8B-B14F-4D97-AF65-F5344CB8AC3E}">
        <p14:creationId xmlns:p14="http://schemas.microsoft.com/office/powerpoint/2010/main" val="308412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770932-B38D-4433-81AA-16E62A847C48}"/>
              </a:ext>
            </a:extLst>
          </p:cNvPr>
          <p:cNvSpPr>
            <a:spLocks noGrp="1"/>
          </p:cNvSpPr>
          <p:nvPr>
            <p:ph type="title"/>
          </p:nvPr>
        </p:nvSpPr>
        <p:spPr/>
        <p:txBody>
          <a:bodyPr/>
          <a:lstStyle/>
          <a:p>
            <a:r>
              <a:rPr lang="en-US" dirty="0"/>
              <a:t>Q4 2019 – Microsoft Leading</a:t>
            </a:r>
          </a:p>
        </p:txBody>
      </p:sp>
      <p:pic>
        <p:nvPicPr>
          <p:cNvPr id="1026" name="Picture 2">
            <a:extLst>
              <a:ext uri="{FF2B5EF4-FFF2-40B4-BE49-F238E27FC236}">
                <a16:creationId xmlns:a16="http://schemas.microsoft.com/office/drawing/2014/main" id="{A1EFF335-84E3-47BB-B72B-70A544808F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94096" y="1188720"/>
            <a:ext cx="4391909" cy="58058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9319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8" name="Group 67">
            <a:extLst>
              <a:ext uri="{FF2B5EF4-FFF2-40B4-BE49-F238E27FC236}">
                <a16:creationId xmlns:a16="http://schemas.microsoft.com/office/drawing/2014/main" id="{89A9C977-8747-4C3A-86F2-97B30EECFFF3}"/>
              </a:ext>
            </a:extLst>
          </p:cNvPr>
          <p:cNvGrpSpPr/>
          <p:nvPr/>
        </p:nvGrpSpPr>
        <p:grpSpPr>
          <a:xfrm>
            <a:off x="368816" y="2188754"/>
            <a:ext cx="4300509" cy="4323645"/>
            <a:chOff x="160157" y="2008011"/>
            <a:chExt cx="4300509" cy="4323645"/>
          </a:xfrm>
        </p:grpSpPr>
        <p:grpSp>
          <p:nvGrpSpPr>
            <p:cNvPr id="69" name="Group 68">
              <a:extLst>
                <a:ext uri="{FF2B5EF4-FFF2-40B4-BE49-F238E27FC236}">
                  <a16:creationId xmlns:a16="http://schemas.microsoft.com/office/drawing/2014/main" id="{674E939F-314B-4C07-AE94-7880D658FDEA}"/>
                </a:ext>
              </a:extLst>
            </p:cNvPr>
            <p:cNvGrpSpPr/>
            <p:nvPr userDrawn="1"/>
          </p:nvGrpSpPr>
          <p:grpSpPr>
            <a:xfrm>
              <a:off x="508821" y="5054467"/>
              <a:ext cx="1910525" cy="489365"/>
              <a:chOff x="508821" y="5014712"/>
              <a:chExt cx="1910525" cy="489365"/>
            </a:xfrm>
          </p:grpSpPr>
          <p:sp>
            <p:nvSpPr>
              <p:cNvPr id="76" name="Oval 75">
                <a:extLst>
                  <a:ext uri="{FF2B5EF4-FFF2-40B4-BE49-F238E27FC236}">
                    <a16:creationId xmlns:a16="http://schemas.microsoft.com/office/drawing/2014/main" id="{2151C8BA-3A11-4228-A4FF-5A4218648DB7}"/>
                  </a:ext>
                </a:extLst>
              </p:cNvPr>
              <p:cNvSpPr/>
              <p:nvPr/>
            </p:nvSpPr>
            <p:spPr bwMode="auto">
              <a:xfrm>
                <a:off x="508821" y="5119266"/>
                <a:ext cx="250277" cy="250277"/>
              </a:xfrm>
              <a:prstGeom prst="ellipse">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70C0"/>
                  </a:solidFill>
                  <a:effectLst/>
                  <a:uLnTx/>
                  <a:uFillTx/>
                  <a:latin typeface="Segoe UI Semilight"/>
                  <a:ea typeface="Segoe UI" pitchFamily="34" charset="0"/>
                  <a:cs typeface="Segoe UI" pitchFamily="34" charset="0"/>
                </a:endParaRPr>
              </a:p>
            </p:txBody>
          </p:sp>
          <p:sp>
            <p:nvSpPr>
              <p:cNvPr id="77" name="TextBox 76">
                <a:extLst>
                  <a:ext uri="{FF2B5EF4-FFF2-40B4-BE49-F238E27FC236}">
                    <a16:creationId xmlns:a16="http://schemas.microsoft.com/office/drawing/2014/main" id="{2A4AFF12-6168-4885-A0A4-A57E0E595D90}"/>
                  </a:ext>
                </a:extLst>
              </p:cNvPr>
              <p:cNvSpPr txBox="1"/>
              <p:nvPr/>
            </p:nvSpPr>
            <p:spPr>
              <a:xfrm>
                <a:off x="683678" y="5014712"/>
                <a:ext cx="1735668" cy="489365"/>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400" b="0" i="0" u="none" strike="noStrike" kern="1200" cap="all" spc="0" normalizeH="0" baseline="0" noProof="0">
                    <a:ln>
                      <a:noFill/>
                    </a:ln>
                    <a:solidFill>
                      <a:srgbClr val="0070C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regions</a:t>
                </a:r>
              </a:p>
            </p:txBody>
          </p:sp>
        </p:grpSp>
        <p:grpSp>
          <p:nvGrpSpPr>
            <p:cNvPr id="70" name="Group 69">
              <a:extLst>
                <a:ext uri="{FF2B5EF4-FFF2-40B4-BE49-F238E27FC236}">
                  <a16:creationId xmlns:a16="http://schemas.microsoft.com/office/drawing/2014/main" id="{B1F0D11B-0AE2-4AAE-B505-3D03F25400A7}"/>
                </a:ext>
              </a:extLst>
            </p:cNvPr>
            <p:cNvGrpSpPr/>
            <p:nvPr userDrawn="1"/>
          </p:nvGrpSpPr>
          <p:grpSpPr>
            <a:xfrm>
              <a:off x="160157" y="2008011"/>
              <a:ext cx="3427095" cy="2758051"/>
              <a:chOff x="-2087057" y="3086116"/>
              <a:chExt cx="4108356" cy="2758051"/>
            </a:xfrm>
          </p:grpSpPr>
          <p:sp>
            <p:nvSpPr>
              <p:cNvPr id="74" name="TextBox 73">
                <a:extLst>
                  <a:ext uri="{FF2B5EF4-FFF2-40B4-BE49-F238E27FC236}">
                    <a16:creationId xmlns:a16="http://schemas.microsoft.com/office/drawing/2014/main" id="{A188379C-B851-4C52-A40D-240687D53F4C}"/>
                  </a:ext>
                </a:extLst>
              </p:cNvPr>
              <p:cNvSpPr txBox="1"/>
              <p:nvPr/>
            </p:nvSpPr>
            <p:spPr>
              <a:xfrm>
                <a:off x="-2087057" y="3086116"/>
                <a:ext cx="2479171" cy="2165208"/>
              </a:xfrm>
              <a:prstGeom prst="rect">
                <a:avLst/>
              </a:prstGeom>
              <a:noFill/>
            </p:spPr>
            <p:txBody>
              <a:bodyPr wrap="none" lIns="283464" tIns="283464" rIns="283464" bIns="283464" rtlCol="0">
                <a:spAutoFit/>
              </a:bodyPr>
              <a:lstStyle>
                <a:defPPr>
                  <a:defRPr lang="en-US"/>
                </a:defPPr>
                <a:lvl1pPr>
                  <a:lnSpc>
                    <a:spcPct val="90000"/>
                  </a:lnSpc>
                  <a:spcAft>
                    <a:spcPts val="600"/>
                  </a:spcAft>
                  <a:defRPr sz="4400">
                    <a:gradFill>
                      <a:gsLst>
                        <a:gs pos="2917">
                          <a:srgbClr val="ECECEC"/>
                        </a:gs>
                        <a:gs pos="30000">
                          <a:srgbClr val="ECECEC"/>
                        </a:gs>
                      </a:gsLst>
                      <a:lin ang="5400000" scaled="0"/>
                    </a:gradFill>
                    <a:latin typeface="+mj-lt"/>
                  </a:defRPr>
                </a:lvl1p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1500" b="0" i="0" u="none" strike="noStrike" kern="1200" cap="none" spc="0" normalizeH="0" baseline="0" noProof="0" dirty="0">
                    <a:ln>
                      <a:noFill/>
                    </a:ln>
                    <a:solidFill>
                      <a:srgbClr val="0070C0"/>
                    </a:solidFill>
                    <a:effectLst/>
                    <a:uLnTx/>
                    <a:uFillTx/>
                    <a:latin typeface="Segoe UI Light"/>
                    <a:ea typeface="MS PGothic" panose="020B0600070205080204" pitchFamily="34" charset="-128"/>
                    <a:cs typeface="+mn-cs"/>
                  </a:rPr>
                  <a:t>57</a:t>
                </a:r>
              </a:p>
            </p:txBody>
          </p:sp>
          <p:sp>
            <p:nvSpPr>
              <p:cNvPr id="75" name="TextBox 74">
                <a:extLst>
                  <a:ext uri="{FF2B5EF4-FFF2-40B4-BE49-F238E27FC236}">
                    <a16:creationId xmlns:a16="http://schemas.microsoft.com/office/drawing/2014/main" id="{062CA944-535F-4EF8-91A0-B4AC95334380}"/>
                  </a:ext>
                </a:extLst>
              </p:cNvPr>
              <p:cNvSpPr txBox="1"/>
              <p:nvPr/>
            </p:nvSpPr>
            <p:spPr>
              <a:xfrm>
                <a:off x="-2006254" y="4496106"/>
                <a:ext cx="4027553" cy="1348061"/>
              </a:xfrm>
              <a:prstGeom prst="rect">
                <a:avLst/>
              </a:prstGeom>
              <a:noFill/>
            </p:spPr>
            <p:txBody>
              <a:bodyPr wrap="square" lIns="283464" tIns="283464" rIns="283464" bIns="283464" rtlCol="0">
                <a:spAutoFit/>
              </a:bodyPr>
              <a:lstStyle>
                <a:defPPr>
                  <a:defRPr lang="en-US"/>
                </a:defPPr>
                <a:lvl1pPr>
                  <a:lnSpc>
                    <a:spcPct val="90000"/>
                  </a:lnSpc>
                  <a:spcAft>
                    <a:spcPts val="600"/>
                  </a:spcAft>
                  <a:defRPr sz="4400">
                    <a:gradFill>
                      <a:gsLst>
                        <a:gs pos="2917">
                          <a:srgbClr val="ECECEC"/>
                        </a:gs>
                        <a:gs pos="30000">
                          <a:srgbClr val="ECECEC"/>
                        </a:gs>
                      </a:gsLst>
                      <a:lin ang="5400000" scaled="0"/>
                    </a:gradFill>
                    <a:latin typeface="+mj-lt"/>
                  </a:defRPr>
                </a:lvl1p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800" b="0" i="0" u="none" strike="noStrike" kern="1200" cap="none" spc="0" normalizeH="0" baseline="0" noProof="0">
                    <a:ln>
                      <a:noFill/>
                    </a:ln>
                    <a:solidFill>
                      <a:srgbClr val="0070C0"/>
                    </a:solidFill>
                    <a:effectLst/>
                    <a:uLnTx/>
                    <a:uFillTx/>
                    <a:latin typeface="Segoe UI Light"/>
                    <a:ea typeface="MS PGothic" panose="020B0600070205080204" pitchFamily="34" charset="-128"/>
                    <a:cs typeface="Segoe UI Semilight" panose="020B0402040204020203" pitchFamily="34" charset="0"/>
                  </a:rPr>
                  <a:t>Azure regions around the world</a:t>
                </a:r>
              </a:p>
            </p:txBody>
          </p:sp>
        </p:grpSp>
        <p:cxnSp>
          <p:nvCxnSpPr>
            <p:cNvPr id="71" name="Straight Connector 70">
              <a:extLst>
                <a:ext uri="{FF2B5EF4-FFF2-40B4-BE49-F238E27FC236}">
                  <a16:creationId xmlns:a16="http://schemas.microsoft.com/office/drawing/2014/main" id="{EAE52142-95CC-4267-9824-FBADFAA3F327}"/>
                </a:ext>
              </a:extLst>
            </p:cNvPr>
            <p:cNvCxnSpPr/>
            <p:nvPr userDrawn="1"/>
          </p:nvCxnSpPr>
          <p:spPr>
            <a:xfrm>
              <a:off x="522611" y="4931463"/>
              <a:ext cx="2914650" cy="0"/>
            </a:xfrm>
            <a:prstGeom prst="line">
              <a:avLst/>
            </a:prstGeom>
            <a:ln>
              <a:solidFill>
                <a:srgbClr val="00B0F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11165800-1E31-423C-8BF1-99FCC04701A5}"/>
                </a:ext>
              </a:extLst>
            </p:cNvPr>
            <p:cNvCxnSpPr/>
            <p:nvPr userDrawn="1"/>
          </p:nvCxnSpPr>
          <p:spPr>
            <a:xfrm>
              <a:off x="522611" y="5641698"/>
              <a:ext cx="2914650" cy="0"/>
            </a:xfrm>
            <a:prstGeom prst="line">
              <a:avLst/>
            </a:prstGeom>
            <a:ln>
              <a:solidFill>
                <a:srgbClr val="00B0F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829FD5E4-A702-494E-9994-12742FBDF1A4}"/>
                </a:ext>
              </a:extLst>
            </p:cNvPr>
            <p:cNvSpPr txBox="1"/>
            <p:nvPr userDrawn="1"/>
          </p:nvSpPr>
          <p:spPr>
            <a:xfrm>
              <a:off x="296266" y="5565292"/>
              <a:ext cx="4164400" cy="766364"/>
            </a:xfrm>
            <a:prstGeom prst="rect">
              <a:avLst/>
            </a:prstGeom>
            <a:noFill/>
            <a:ln>
              <a:noFill/>
            </a:ln>
          </p:spPr>
          <p:txBody>
            <a:bodyPr wrap="square" lIns="283464" tIns="283464" rIns="283464" bIns="283464" rtlCol="0">
              <a:spAutoFit/>
            </a:bodyPr>
            <a:lstStyle>
              <a:defPPr>
                <a:defRPr lang="en-US"/>
              </a:defPPr>
              <a:lvl1pPr>
                <a:lnSpc>
                  <a:spcPct val="90000"/>
                </a:lnSpc>
                <a:spcAft>
                  <a:spcPts val="600"/>
                </a:spcAft>
                <a:defRPr sz="4400">
                  <a:gradFill>
                    <a:gsLst>
                      <a:gs pos="2917">
                        <a:srgbClr val="ECECEC"/>
                      </a:gs>
                      <a:gs pos="30000">
                        <a:srgbClr val="ECECEC"/>
                      </a:gs>
                    </a:gsLst>
                    <a:lin ang="5400000" scaled="0"/>
                  </a:gradFill>
                  <a:latin typeface="+mj-lt"/>
                </a:defRPr>
              </a:lvl1p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400" b="0" i="1" u="none" strike="noStrike" kern="1200" cap="none" spc="0" normalizeH="0" baseline="0" noProof="0">
                  <a:ln>
                    <a:noFill/>
                  </a:ln>
                  <a:solidFill>
                    <a:srgbClr val="0070C0"/>
                  </a:solidFill>
                  <a:effectLst/>
                  <a:uLnTx/>
                  <a:uFillTx/>
                  <a:latin typeface="Segoe UI Light"/>
                  <a:ea typeface="MS PGothic" panose="020B0600070205080204" pitchFamily="34" charset="-128"/>
                  <a:cs typeface="Segoe UI Semibold" panose="020B0702040204020203" pitchFamily="34" charset="0"/>
                </a:rPr>
                <a:t>More than AWS and Google Cloud combined</a:t>
              </a:r>
            </a:p>
          </p:txBody>
        </p:sp>
      </p:grpSp>
      <p:sp>
        <p:nvSpPr>
          <p:cNvPr id="78" name="Title 1">
            <a:extLst>
              <a:ext uri="{FF2B5EF4-FFF2-40B4-BE49-F238E27FC236}">
                <a16:creationId xmlns:a16="http://schemas.microsoft.com/office/drawing/2014/main" id="{3FCD43B0-1BC6-4562-AC59-971BF6AC3B64}"/>
              </a:ext>
            </a:extLst>
          </p:cNvPr>
          <p:cNvSpPr txBox="1">
            <a:spLocks/>
          </p:cNvSpPr>
          <p:nvPr/>
        </p:nvSpPr>
        <p:spPr>
          <a:xfrm>
            <a:off x="6344795" y="985917"/>
            <a:ext cx="10294446" cy="917575"/>
          </a:xfrm>
          <a:prstGeom prst="rect">
            <a:avLst/>
          </a:prstGeom>
        </p:spPr>
        <p:txBody>
          <a:bodyPr/>
          <a:lstStyle>
            <a:lvl1pPr algn="l" defTabSz="932742" rtl="0" eaLnBrk="1" latinLnBrk="0" hangingPunct="1">
              <a:lnSpc>
                <a:spcPct val="90000"/>
              </a:lnSpc>
              <a:spcBef>
                <a:spcPct val="0"/>
              </a:spcBef>
              <a:buNone/>
              <a:defRPr lang="en-US" sz="40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endParaRPr kumimoji="0" lang="en-US" sz="4400" b="0" i="0" u="none" strike="noStrike" kern="1200" cap="none" spc="-102" normalizeH="0" baseline="0" noProof="0">
              <a:ln w="3175">
                <a:noFill/>
              </a:ln>
              <a:solidFill>
                <a:srgbClr val="FFFFFF"/>
              </a:solidFill>
              <a:effectLst/>
              <a:uLnTx/>
              <a:uFillTx/>
              <a:latin typeface="Segoe UI Light"/>
              <a:ea typeface="+mn-ea"/>
              <a:cs typeface="Segoe UI" pitchFamily="34" charset="0"/>
            </a:endParaRPr>
          </a:p>
        </p:txBody>
      </p:sp>
      <p:sp>
        <p:nvSpPr>
          <p:cNvPr id="111" name="Title 3">
            <a:extLst>
              <a:ext uri="{FF2B5EF4-FFF2-40B4-BE49-F238E27FC236}">
                <a16:creationId xmlns:a16="http://schemas.microsoft.com/office/drawing/2014/main" id="{54822BA6-766C-41A1-BB39-FD39BCF7CED2}"/>
              </a:ext>
            </a:extLst>
          </p:cNvPr>
          <p:cNvSpPr txBox="1">
            <a:spLocks/>
          </p:cNvSpPr>
          <p:nvPr/>
        </p:nvSpPr>
        <p:spPr>
          <a:xfrm>
            <a:off x="7086223" y="6192462"/>
            <a:ext cx="4307642" cy="639874"/>
          </a:xfrm>
          <a:prstGeom prst="rect">
            <a:avLst/>
          </a:prstGeom>
        </p:spPr>
        <p:txBody>
          <a:bodyPr lIns="0" tIns="0" rIns="0" bIns="0" anchor="ctr"/>
          <a:lst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1400" b="0" i="0" u="none" strike="noStrike" kern="0" cap="none" spc="0" normalizeH="0" baseline="0" noProof="0">
                <a:ln w="3175">
                  <a:noFill/>
                </a:ln>
                <a:solidFill>
                  <a:srgbClr val="FFFFFF"/>
                </a:solidFill>
                <a:effectLst/>
                <a:uLnTx/>
                <a:uFillTx/>
                <a:latin typeface="Segoe UI Semilight"/>
                <a:ea typeface="+mn-ea"/>
                <a:cs typeface="Segoe UI" pitchFamily="34" charset="0"/>
              </a:rPr>
              <a:t>Gartner Magic Quadrant leader, Business Intelligence and Analytics Platforms, 2017</a:t>
            </a:r>
          </a:p>
        </p:txBody>
      </p:sp>
      <p:pic>
        <p:nvPicPr>
          <p:cNvPr id="80" name="Picture 79">
            <a:extLst>
              <a:ext uri="{FF2B5EF4-FFF2-40B4-BE49-F238E27FC236}">
                <a16:creationId xmlns:a16="http://schemas.microsoft.com/office/drawing/2014/main" id="{B22EFA35-59D1-4C24-B999-B8D814F0676B}"/>
              </a:ext>
            </a:extLst>
          </p:cNvPr>
          <p:cNvPicPr>
            <a:picLocks noChangeAspect="1"/>
          </p:cNvPicPr>
          <p:nvPr userDrawn="1"/>
        </p:nvPicPr>
        <p:blipFill>
          <a:blip r:embed="rId3"/>
          <a:stretch>
            <a:fillRect/>
          </a:stretch>
        </p:blipFill>
        <p:spPr>
          <a:xfrm>
            <a:off x="3528112" y="1575558"/>
            <a:ext cx="8394234" cy="4917942"/>
          </a:xfrm>
          <a:prstGeom prst="rect">
            <a:avLst/>
          </a:prstGeom>
        </p:spPr>
      </p:pic>
      <p:sp>
        <p:nvSpPr>
          <p:cNvPr id="81" name="Oval 80">
            <a:extLst>
              <a:ext uri="{FF2B5EF4-FFF2-40B4-BE49-F238E27FC236}">
                <a16:creationId xmlns:a16="http://schemas.microsoft.com/office/drawing/2014/main" id="{CD11E9C4-F90D-4E1E-BAC3-BB1552142BF6}"/>
              </a:ext>
            </a:extLst>
          </p:cNvPr>
          <p:cNvSpPr/>
          <p:nvPr userDrawn="1"/>
        </p:nvSpPr>
        <p:spPr bwMode="auto">
          <a:xfrm>
            <a:off x="9891211" y="4598518"/>
            <a:ext cx="240637" cy="240632"/>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70C0"/>
              </a:solidFill>
              <a:effectLst/>
              <a:uLnTx/>
              <a:uFillTx/>
              <a:latin typeface="Segoe UI Semilight"/>
              <a:ea typeface="Segoe UI" pitchFamily="34" charset="0"/>
              <a:cs typeface="Segoe UI" pitchFamily="34" charset="0"/>
            </a:endParaRPr>
          </a:p>
        </p:txBody>
      </p:sp>
      <p:sp>
        <p:nvSpPr>
          <p:cNvPr id="82" name="Oval 81">
            <a:extLst>
              <a:ext uri="{FF2B5EF4-FFF2-40B4-BE49-F238E27FC236}">
                <a16:creationId xmlns:a16="http://schemas.microsoft.com/office/drawing/2014/main" id="{9254706B-E28C-4EAA-A0C5-FE03D06DFC7E}"/>
              </a:ext>
            </a:extLst>
          </p:cNvPr>
          <p:cNvSpPr/>
          <p:nvPr userDrawn="1"/>
        </p:nvSpPr>
        <p:spPr bwMode="auto">
          <a:xfrm>
            <a:off x="10121271" y="3498445"/>
            <a:ext cx="240637" cy="240632"/>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70C0"/>
              </a:solidFill>
              <a:effectLst/>
              <a:uLnTx/>
              <a:uFillTx/>
              <a:latin typeface="Segoe UI Semilight"/>
              <a:ea typeface="Segoe UI" pitchFamily="34" charset="0"/>
              <a:cs typeface="Segoe UI" pitchFamily="34" charset="0"/>
            </a:endParaRPr>
          </a:p>
        </p:txBody>
      </p:sp>
      <p:sp>
        <p:nvSpPr>
          <p:cNvPr id="83" name="Oval 82">
            <a:extLst>
              <a:ext uri="{FF2B5EF4-FFF2-40B4-BE49-F238E27FC236}">
                <a16:creationId xmlns:a16="http://schemas.microsoft.com/office/drawing/2014/main" id="{A8653476-7FAE-473A-A0BF-877A69D50F4A}"/>
              </a:ext>
            </a:extLst>
          </p:cNvPr>
          <p:cNvSpPr/>
          <p:nvPr userDrawn="1"/>
        </p:nvSpPr>
        <p:spPr bwMode="auto">
          <a:xfrm>
            <a:off x="10177195" y="3073102"/>
            <a:ext cx="240637" cy="240632"/>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70C0"/>
              </a:solidFill>
              <a:effectLst/>
              <a:uLnTx/>
              <a:uFillTx/>
              <a:latin typeface="Segoe UI Semilight"/>
              <a:ea typeface="Segoe UI" pitchFamily="34" charset="0"/>
              <a:cs typeface="Segoe UI" pitchFamily="34" charset="0"/>
            </a:endParaRPr>
          </a:p>
        </p:txBody>
      </p:sp>
      <p:sp>
        <p:nvSpPr>
          <p:cNvPr id="84" name="Oval 83">
            <a:extLst>
              <a:ext uri="{FF2B5EF4-FFF2-40B4-BE49-F238E27FC236}">
                <a16:creationId xmlns:a16="http://schemas.microsoft.com/office/drawing/2014/main" id="{8762676B-1C56-45E5-9FC4-FDE3E29216C1}"/>
              </a:ext>
            </a:extLst>
          </p:cNvPr>
          <p:cNvSpPr/>
          <p:nvPr userDrawn="1"/>
        </p:nvSpPr>
        <p:spPr bwMode="auto">
          <a:xfrm>
            <a:off x="9278262" y="3773513"/>
            <a:ext cx="240637" cy="240632"/>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70C0"/>
              </a:solidFill>
              <a:effectLst/>
              <a:uLnTx/>
              <a:uFillTx/>
              <a:latin typeface="Segoe UI Semilight"/>
              <a:ea typeface="Segoe UI" pitchFamily="34" charset="0"/>
              <a:cs typeface="Segoe UI" pitchFamily="34" charset="0"/>
            </a:endParaRPr>
          </a:p>
        </p:txBody>
      </p:sp>
      <p:sp>
        <p:nvSpPr>
          <p:cNvPr id="85" name="Oval 84">
            <a:extLst>
              <a:ext uri="{FF2B5EF4-FFF2-40B4-BE49-F238E27FC236}">
                <a16:creationId xmlns:a16="http://schemas.microsoft.com/office/drawing/2014/main" id="{1C1B4E63-A5A0-404B-8235-AC01AD9E050E}"/>
              </a:ext>
            </a:extLst>
          </p:cNvPr>
          <p:cNvSpPr/>
          <p:nvPr userDrawn="1"/>
        </p:nvSpPr>
        <p:spPr bwMode="auto">
          <a:xfrm>
            <a:off x="9518899" y="3900498"/>
            <a:ext cx="240637" cy="240632"/>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70C0"/>
              </a:solidFill>
              <a:effectLst/>
              <a:uLnTx/>
              <a:uFillTx/>
              <a:latin typeface="Segoe UI Semilight"/>
              <a:ea typeface="Segoe UI" pitchFamily="34" charset="0"/>
              <a:cs typeface="Segoe UI" pitchFamily="34" charset="0"/>
            </a:endParaRPr>
          </a:p>
        </p:txBody>
      </p:sp>
      <p:sp>
        <p:nvSpPr>
          <p:cNvPr id="86" name="Oval 85">
            <a:extLst>
              <a:ext uri="{FF2B5EF4-FFF2-40B4-BE49-F238E27FC236}">
                <a16:creationId xmlns:a16="http://schemas.microsoft.com/office/drawing/2014/main" id="{3C54F0BF-D667-4CE6-8AD3-8E846B6135B0}"/>
              </a:ext>
            </a:extLst>
          </p:cNvPr>
          <p:cNvSpPr/>
          <p:nvPr userDrawn="1"/>
        </p:nvSpPr>
        <p:spPr bwMode="auto">
          <a:xfrm>
            <a:off x="7528965" y="2916350"/>
            <a:ext cx="240637" cy="240632"/>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70C0"/>
              </a:solidFill>
              <a:effectLst/>
              <a:uLnTx/>
              <a:uFillTx/>
              <a:latin typeface="Segoe UI Semilight"/>
              <a:ea typeface="Segoe UI" pitchFamily="34" charset="0"/>
              <a:cs typeface="Segoe UI" pitchFamily="34" charset="0"/>
            </a:endParaRPr>
          </a:p>
        </p:txBody>
      </p:sp>
      <p:sp>
        <p:nvSpPr>
          <p:cNvPr id="87" name="Oval 86">
            <a:extLst>
              <a:ext uri="{FF2B5EF4-FFF2-40B4-BE49-F238E27FC236}">
                <a16:creationId xmlns:a16="http://schemas.microsoft.com/office/drawing/2014/main" id="{03F30CB2-6229-46AF-9A53-36210412C305}"/>
              </a:ext>
            </a:extLst>
          </p:cNvPr>
          <p:cNvSpPr/>
          <p:nvPr userDrawn="1"/>
        </p:nvSpPr>
        <p:spPr bwMode="auto">
          <a:xfrm>
            <a:off x="7285183" y="2896477"/>
            <a:ext cx="240637" cy="240632"/>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70C0"/>
              </a:solidFill>
              <a:effectLst/>
              <a:uLnTx/>
              <a:uFillTx/>
              <a:latin typeface="Segoe UI Semilight"/>
              <a:ea typeface="Segoe UI" pitchFamily="34" charset="0"/>
              <a:cs typeface="Segoe UI" pitchFamily="34" charset="0"/>
            </a:endParaRPr>
          </a:p>
        </p:txBody>
      </p:sp>
      <p:sp>
        <p:nvSpPr>
          <p:cNvPr id="88" name="Oval 87">
            <a:extLst>
              <a:ext uri="{FF2B5EF4-FFF2-40B4-BE49-F238E27FC236}">
                <a16:creationId xmlns:a16="http://schemas.microsoft.com/office/drawing/2014/main" id="{AC843001-11C7-4BC2-9E2E-82BCAFAE6808}"/>
              </a:ext>
            </a:extLst>
          </p:cNvPr>
          <p:cNvSpPr/>
          <p:nvPr userDrawn="1"/>
        </p:nvSpPr>
        <p:spPr bwMode="auto">
          <a:xfrm>
            <a:off x="6460305" y="4930789"/>
            <a:ext cx="240637" cy="240632"/>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70C0"/>
              </a:solidFill>
              <a:effectLst/>
              <a:uLnTx/>
              <a:uFillTx/>
              <a:latin typeface="Segoe UI Semilight"/>
              <a:ea typeface="Segoe UI" pitchFamily="34" charset="0"/>
              <a:cs typeface="Segoe UI" pitchFamily="34" charset="0"/>
            </a:endParaRPr>
          </a:p>
        </p:txBody>
      </p:sp>
      <p:sp>
        <p:nvSpPr>
          <p:cNvPr id="89" name="Oval 88">
            <a:extLst>
              <a:ext uri="{FF2B5EF4-FFF2-40B4-BE49-F238E27FC236}">
                <a16:creationId xmlns:a16="http://schemas.microsoft.com/office/drawing/2014/main" id="{8B2FE02C-ABDF-4C40-8E7C-FC2467C29431}"/>
              </a:ext>
            </a:extLst>
          </p:cNvPr>
          <p:cNvSpPr/>
          <p:nvPr userDrawn="1"/>
        </p:nvSpPr>
        <p:spPr bwMode="auto">
          <a:xfrm>
            <a:off x="5317660" y="3283531"/>
            <a:ext cx="240637" cy="240632"/>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70C0"/>
              </a:solidFill>
              <a:effectLst/>
              <a:uLnTx/>
              <a:uFillTx/>
              <a:latin typeface="Segoe UI Semilight"/>
              <a:ea typeface="Segoe UI" pitchFamily="34" charset="0"/>
              <a:cs typeface="Segoe UI" pitchFamily="34" charset="0"/>
            </a:endParaRPr>
          </a:p>
        </p:txBody>
      </p:sp>
      <p:sp>
        <p:nvSpPr>
          <p:cNvPr id="90" name="Oval 89">
            <a:extLst>
              <a:ext uri="{FF2B5EF4-FFF2-40B4-BE49-F238E27FC236}">
                <a16:creationId xmlns:a16="http://schemas.microsoft.com/office/drawing/2014/main" id="{FFB55C10-630A-4208-8C06-E43F858B6033}"/>
              </a:ext>
            </a:extLst>
          </p:cNvPr>
          <p:cNvSpPr/>
          <p:nvPr userDrawn="1"/>
        </p:nvSpPr>
        <p:spPr bwMode="auto">
          <a:xfrm>
            <a:off x="5137596" y="3307879"/>
            <a:ext cx="240637" cy="240632"/>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70C0"/>
              </a:solidFill>
              <a:effectLst/>
              <a:uLnTx/>
              <a:uFillTx/>
              <a:latin typeface="Segoe UI Semilight"/>
              <a:ea typeface="Segoe UI" pitchFamily="34" charset="0"/>
              <a:cs typeface="Segoe UI" pitchFamily="34" charset="0"/>
            </a:endParaRPr>
          </a:p>
        </p:txBody>
      </p:sp>
      <p:sp>
        <p:nvSpPr>
          <p:cNvPr id="91" name="Oval 90">
            <a:extLst>
              <a:ext uri="{FF2B5EF4-FFF2-40B4-BE49-F238E27FC236}">
                <a16:creationId xmlns:a16="http://schemas.microsoft.com/office/drawing/2014/main" id="{BE40ECBA-FD97-4E98-AB32-273779736EEF}"/>
              </a:ext>
            </a:extLst>
          </p:cNvPr>
          <p:cNvSpPr/>
          <p:nvPr userDrawn="1"/>
        </p:nvSpPr>
        <p:spPr bwMode="auto">
          <a:xfrm>
            <a:off x="5211188" y="3039226"/>
            <a:ext cx="240637" cy="240632"/>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70C0"/>
              </a:solidFill>
              <a:effectLst/>
              <a:uLnTx/>
              <a:uFillTx/>
              <a:latin typeface="Segoe UI Semilight"/>
              <a:ea typeface="Segoe UI" pitchFamily="34" charset="0"/>
              <a:cs typeface="Segoe UI" pitchFamily="34" charset="0"/>
            </a:endParaRPr>
          </a:p>
        </p:txBody>
      </p:sp>
      <p:sp>
        <p:nvSpPr>
          <p:cNvPr id="92" name="Oval 91">
            <a:extLst>
              <a:ext uri="{FF2B5EF4-FFF2-40B4-BE49-F238E27FC236}">
                <a16:creationId xmlns:a16="http://schemas.microsoft.com/office/drawing/2014/main" id="{176E5AB4-35C3-4C31-A4C4-EF6E6380A5AE}"/>
              </a:ext>
            </a:extLst>
          </p:cNvPr>
          <p:cNvSpPr/>
          <p:nvPr userDrawn="1"/>
        </p:nvSpPr>
        <p:spPr bwMode="auto">
          <a:xfrm>
            <a:off x="4948881" y="2977163"/>
            <a:ext cx="240637" cy="240632"/>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70C0"/>
              </a:solidFill>
              <a:effectLst/>
              <a:uLnTx/>
              <a:uFillTx/>
              <a:latin typeface="Segoe UI Semilight"/>
              <a:ea typeface="Segoe UI" pitchFamily="34" charset="0"/>
              <a:cs typeface="Segoe UI" pitchFamily="34" charset="0"/>
            </a:endParaRPr>
          </a:p>
        </p:txBody>
      </p:sp>
      <p:sp>
        <p:nvSpPr>
          <p:cNvPr id="93" name="Oval 92">
            <a:extLst>
              <a:ext uri="{FF2B5EF4-FFF2-40B4-BE49-F238E27FC236}">
                <a16:creationId xmlns:a16="http://schemas.microsoft.com/office/drawing/2014/main" id="{2EBAD382-8FF1-4B80-9D4A-4D9F274B6408}"/>
              </a:ext>
            </a:extLst>
          </p:cNvPr>
          <p:cNvSpPr/>
          <p:nvPr userDrawn="1"/>
        </p:nvSpPr>
        <p:spPr bwMode="auto">
          <a:xfrm>
            <a:off x="5577133" y="3016792"/>
            <a:ext cx="240637" cy="240632"/>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70C0"/>
              </a:solidFill>
              <a:effectLst/>
              <a:uLnTx/>
              <a:uFillTx/>
              <a:latin typeface="Segoe UI Semilight"/>
              <a:ea typeface="Segoe UI" pitchFamily="34" charset="0"/>
              <a:cs typeface="Segoe UI" pitchFamily="34" charset="0"/>
            </a:endParaRPr>
          </a:p>
        </p:txBody>
      </p:sp>
      <p:sp>
        <p:nvSpPr>
          <p:cNvPr id="94" name="Oval 93">
            <a:extLst>
              <a:ext uri="{FF2B5EF4-FFF2-40B4-BE49-F238E27FC236}">
                <a16:creationId xmlns:a16="http://schemas.microsoft.com/office/drawing/2014/main" id="{961E3905-68B0-4480-AD03-614E1821F375}"/>
              </a:ext>
            </a:extLst>
          </p:cNvPr>
          <p:cNvSpPr/>
          <p:nvPr userDrawn="1"/>
        </p:nvSpPr>
        <p:spPr bwMode="auto">
          <a:xfrm>
            <a:off x="4945887" y="3530177"/>
            <a:ext cx="240637" cy="240632"/>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70C0"/>
              </a:solidFill>
              <a:effectLst/>
              <a:uLnTx/>
              <a:uFillTx/>
              <a:latin typeface="Segoe UI Semilight"/>
              <a:ea typeface="Segoe UI" pitchFamily="34" charset="0"/>
              <a:cs typeface="Segoe UI" pitchFamily="34" charset="0"/>
            </a:endParaRPr>
          </a:p>
        </p:txBody>
      </p:sp>
      <p:sp>
        <p:nvSpPr>
          <p:cNvPr id="95" name="Oval 94">
            <a:extLst>
              <a:ext uri="{FF2B5EF4-FFF2-40B4-BE49-F238E27FC236}">
                <a16:creationId xmlns:a16="http://schemas.microsoft.com/office/drawing/2014/main" id="{4DA4EF8C-B354-44E9-B9FA-4AC9E24B963F}"/>
              </a:ext>
            </a:extLst>
          </p:cNvPr>
          <p:cNvSpPr/>
          <p:nvPr userDrawn="1"/>
        </p:nvSpPr>
        <p:spPr bwMode="auto">
          <a:xfrm>
            <a:off x="4476222" y="3299473"/>
            <a:ext cx="240637" cy="240632"/>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70C0"/>
              </a:solidFill>
              <a:effectLst/>
              <a:uLnTx/>
              <a:uFillTx/>
              <a:latin typeface="Segoe UI Semilight"/>
              <a:ea typeface="Segoe UI" pitchFamily="34" charset="0"/>
              <a:cs typeface="Segoe UI" pitchFamily="34" charset="0"/>
            </a:endParaRPr>
          </a:p>
        </p:txBody>
      </p:sp>
      <p:sp>
        <p:nvSpPr>
          <p:cNvPr id="96" name="Oval 95">
            <a:extLst>
              <a:ext uri="{FF2B5EF4-FFF2-40B4-BE49-F238E27FC236}">
                <a16:creationId xmlns:a16="http://schemas.microsoft.com/office/drawing/2014/main" id="{935AE4AE-6509-44D2-BD52-E186F1B58746}"/>
              </a:ext>
            </a:extLst>
          </p:cNvPr>
          <p:cNvSpPr/>
          <p:nvPr userDrawn="1"/>
        </p:nvSpPr>
        <p:spPr bwMode="auto">
          <a:xfrm>
            <a:off x="10826110" y="3137107"/>
            <a:ext cx="240637" cy="240632"/>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70C0"/>
              </a:solidFill>
              <a:effectLst/>
              <a:uLnTx/>
              <a:uFillTx/>
              <a:latin typeface="Segoe UI Semilight"/>
              <a:ea typeface="Segoe UI" pitchFamily="34" charset="0"/>
              <a:cs typeface="Segoe UI" pitchFamily="34" charset="0"/>
            </a:endParaRPr>
          </a:p>
        </p:txBody>
      </p:sp>
      <p:sp>
        <p:nvSpPr>
          <p:cNvPr id="97" name="Oval 96">
            <a:extLst>
              <a:ext uri="{FF2B5EF4-FFF2-40B4-BE49-F238E27FC236}">
                <a16:creationId xmlns:a16="http://schemas.microsoft.com/office/drawing/2014/main" id="{7E175FDC-B3FE-47F9-8C0E-78778322A627}"/>
              </a:ext>
            </a:extLst>
          </p:cNvPr>
          <p:cNvSpPr/>
          <p:nvPr userDrawn="1"/>
        </p:nvSpPr>
        <p:spPr bwMode="auto">
          <a:xfrm>
            <a:off x="10625335" y="3440192"/>
            <a:ext cx="240637" cy="240632"/>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70C0"/>
              </a:solidFill>
              <a:effectLst/>
              <a:uLnTx/>
              <a:uFillTx/>
              <a:latin typeface="Segoe UI Semilight"/>
              <a:ea typeface="Segoe UI" pitchFamily="34" charset="0"/>
              <a:cs typeface="Segoe UI" pitchFamily="34" charset="0"/>
            </a:endParaRPr>
          </a:p>
        </p:txBody>
      </p:sp>
      <p:sp>
        <p:nvSpPr>
          <p:cNvPr id="98" name="Oval 97">
            <a:extLst>
              <a:ext uri="{FF2B5EF4-FFF2-40B4-BE49-F238E27FC236}">
                <a16:creationId xmlns:a16="http://schemas.microsoft.com/office/drawing/2014/main" id="{F2CEE382-5B9C-4B3D-B1E6-47371F102ECF}"/>
              </a:ext>
            </a:extLst>
          </p:cNvPr>
          <p:cNvSpPr/>
          <p:nvPr userDrawn="1"/>
        </p:nvSpPr>
        <p:spPr bwMode="auto">
          <a:xfrm>
            <a:off x="10976737" y="5378401"/>
            <a:ext cx="240637" cy="240632"/>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70C0"/>
              </a:solidFill>
              <a:effectLst/>
              <a:uLnTx/>
              <a:uFillTx/>
              <a:latin typeface="Segoe UI Semilight"/>
              <a:ea typeface="Segoe UI" pitchFamily="34" charset="0"/>
              <a:cs typeface="Segoe UI" pitchFamily="34" charset="0"/>
            </a:endParaRPr>
          </a:p>
        </p:txBody>
      </p:sp>
      <p:sp>
        <p:nvSpPr>
          <p:cNvPr id="99" name="Oval 98">
            <a:extLst>
              <a:ext uri="{FF2B5EF4-FFF2-40B4-BE49-F238E27FC236}">
                <a16:creationId xmlns:a16="http://schemas.microsoft.com/office/drawing/2014/main" id="{B35DCB98-83C5-4F39-A4C0-2F561D702D72}"/>
              </a:ext>
            </a:extLst>
          </p:cNvPr>
          <p:cNvSpPr/>
          <p:nvPr userDrawn="1"/>
        </p:nvSpPr>
        <p:spPr bwMode="auto">
          <a:xfrm>
            <a:off x="10768998" y="5603472"/>
            <a:ext cx="240637" cy="240632"/>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70C0"/>
              </a:solidFill>
              <a:effectLst/>
              <a:uLnTx/>
              <a:uFillTx/>
              <a:latin typeface="Segoe UI Semilight"/>
              <a:ea typeface="Segoe UI" pitchFamily="34" charset="0"/>
              <a:cs typeface="Segoe UI" pitchFamily="34" charset="0"/>
            </a:endParaRPr>
          </a:p>
        </p:txBody>
      </p:sp>
      <p:sp>
        <p:nvSpPr>
          <p:cNvPr id="100" name="Oval 99">
            <a:extLst>
              <a:ext uri="{FF2B5EF4-FFF2-40B4-BE49-F238E27FC236}">
                <a16:creationId xmlns:a16="http://schemas.microsoft.com/office/drawing/2014/main" id="{B78757B7-C3F2-4101-9C61-7F25A2B8793A}"/>
              </a:ext>
            </a:extLst>
          </p:cNvPr>
          <p:cNvSpPr/>
          <p:nvPr userDrawn="1"/>
        </p:nvSpPr>
        <p:spPr bwMode="auto">
          <a:xfrm>
            <a:off x="10000952" y="3754949"/>
            <a:ext cx="240637" cy="240632"/>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70C0"/>
              </a:solidFill>
              <a:effectLst/>
              <a:uLnTx/>
              <a:uFillTx/>
              <a:latin typeface="Segoe UI Semilight"/>
              <a:ea typeface="Segoe UI" pitchFamily="34" charset="0"/>
              <a:cs typeface="Segoe UI" pitchFamily="34" charset="0"/>
            </a:endParaRPr>
          </a:p>
        </p:txBody>
      </p:sp>
      <p:sp>
        <p:nvSpPr>
          <p:cNvPr id="101" name="Oval 100">
            <a:extLst>
              <a:ext uri="{FF2B5EF4-FFF2-40B4-BE49-F238E27FC236}">
                <a16:creationId xmlns:a16="http://schemas.microsoft.com/office/drawing/2014/main" id="{EF97E688-4E1A-4B9F-B3B8-596EEA2AB4C8}"/>
              </a:ext>
            </a:extLst>
          </p:cNvPr>
          <p:cNvSpPr/>
          <p:nvPr userDrawn="1"/>
        </p:nvSpPr>
        <p:spPr bwMode="auto">
          <a:xfrm>
            <a:off x="4927209" y="3223219"/>
            <a:ext cx="240637" cy="240632"/>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70C0"/>
              </a:solidFill>
              <a:effectLst/>
              <a:uLnTx/>
              <a:uFillTx/>
              <a:latin typeface="Segoe UI Semilight"/>
              <a:ea typeface="Segoe UI" pitchFamily="34" charset="0"/>
              <a:cs typeface="Segoe UI" pitchFamily="34" charset="0"/>
            </a:endParaRPr>
          </a:p>
        </p:txBody>
      </p:sp>
      <p:sp>
        <p:nvSpPr>
          <p:cNvPr id="102" name="Oval 101">
            <a:extLst>
              <a:ext uri="{FF2B5EF4-FFF2-40B4-BE49-F238E27FC236}">
                <a16:creationId xmlns:a16="http://schemas.microsoft.com/office/drawing/2014/main" id="{BBDE9D16-117F-473F-B22C-65CD04AE51DB}"/>
              </a:ext>
            </a:extLst>
          </p:cNvPr>
          <p:cNvSpPr/>
          <p:nvPr userDrawn="1"/>
        </p:nvSpPr>
        <p:spPr bwMode="auto">
          <a:xfrm>
            <a:off x="9348719" y="4169351"/>
            <a:ext cx="240637" cy="240632"/>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70C0"/>
              </a:solidFill>
              <a:effectLst/>
              <a:uLnTx/>
              <a:uFillTx/>
              <a:latin typeface="Segoe UI Semilight"/>
              <a:ea typeface="Segoe UI" pitchFamily="34" charset="0"/>
              <a:cs typeface="Segoe UI" pitchFamily="34" charset="0"/>
            </a:endParaRPr>
          </a:p>
        </p:txBody>
      </p:sp>
      <p:sp>
        <p:nvSpPr>
          <p:cNvPr id="103" name="Oval 102">
            <a:extLst>
              <a:ext uri="{FF2B5EF4-FFF2-40B4-BE49-F238E27FC236}">
                <a16:creationId xmlns:a16="http://schemas.microsoft.com/office/drawing/2014/main" id="{40A05604-8898-4D65-84FC-E32E09C5208C}"/>
              </a:ext>
            </a:extLst>
          </p:cNvPr>
          <p:cNvSpPr/>
          <p:nvPr userDrawn="1"/>
        </p:nvSpPr>
        <p:spPr bwMode="auto">
          <a:xfrm>
            <a:off x="5389628" y="3390361"/>
            <a:ext cx="240637" cy="240632"/>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70C0"/>
              </a:solidFill>
              <a:effectLst/>
              <a:uLnTx/>
              <a:uFillTx/>
              <a:latin typeface="Segoe UI Semilight"/>
              <a:ea typeface="Segoe UI" pitchFamily="34" charset="0"/>
              <a:cs typeface="Segoe UI" pitchFamily="34" charset="0"/>
            </a:endParaRPr>
          </a:p>
        </p:txBody>
      </p:sp>
      <p:sp>
        <p:nvSpPr>
          <p:cNvPr id="104" name="Oval 103">
            <a:extLst>
              <a:ext uri="{FF2B5EF4-FFF2-40B4-BE49-F238E27FC236}">
                <a16:creationId xmlns:a16="http://schemas.microsoft.com/office/drawing/2014/main" id="{A214F1CC-B451-4473-8A1F-D2DD7BB0E2C8}"/>
              </a:ext>
            </a:extLst>
          </p:cNvPr>
          <p:cNvSpPr/>
          <p:nvPr userDrawn="1"/>
        </p:nvSpPr>
        <p:spPr bwMode="auto">
          <a:xfrm>
            <a:off x="5467332" y="3247610"/>
            <a:ext cx="240637" cy="240632"/>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70C0"/>
              </a:solidFill>
              <a:effectLst/>
              <a:uLnTx/>
              <a:uFillTx/>
              <a:latin typeface="Segoe UI Semilight"/>
              <a:ea typeface="Segoe UI" pitchFamily="34" charset="0"/>
              <a:cs typeface="Segoe UI" pitchFamily="34" charset="0"/>
            </a:endParaRPr>
          </a:p>
        </p:txBody>
      </p:sp>
      <p:sp>
        <p:nvSpPr>
          <p:cNvPr id="105" name="Oval 104">
            <a:extLst>
              <a:ext uri="{FF2B5EF4-FFF2-40B4-BE49-F238E27FC236}">
                <a16:creationId xmlns:a16="http://schemas.microsoft.com/office/drawing/2014/main" id="{4389D038-5E5E-4DF8-982C-CBD099784843}"/>
              </a:ext>
            </a:extLst>
          </p:cNvPr>
          <p:cNvSpPr/>
          <p:nvPr userDrawn="1"/>
        </p:nvSpPr>
        <p:spPr bwMode="auto">
          <a:xfrm>
            <a:off x="7267462" y="2736532"/>
            <a:ext cx="240637" cy="240632"/>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70C0"/>
              </a:solidFill>
              <a:effectLst/>
              <a:uLnTx/>
              <a:uFillTx/>
              <a:latin typeface="Segoe UI Semilight"/>
              <a:ea typeface="Segoe UI" pitchFamily="34" charset="0"/>
              <a:cs typeface="Segoe UI" pitchFamily="34" charset="0"/>
            </a:endParaRPr>
          </a:p>
        </p:txBody>
      </p:sp>
      <p:sp>
        <p:nvSpPr>
          <p:cNvPr id="106" name="Oval 105">
            <a:extLst>
              <a:ext uri="{FF2B5EF4-FFF2-40B4-BE49-F238E27FC236}">
                <a16:creationId xmlns:a16="http://schemas.microsoft.com/office/drawing/2014/main" id="{F98F1C4B-A0BC-4490-A20C-BA0E845E0310}"/>
              </a:ext>
            </a:extLst>
          </p:cNvPr>
          <p:cNvSpPr/>
          <p:nvPr userDrawn="1"/>
        </p:nvSpPr>
        <p:spPr bwMode="auto">
          <a:xfrm>
            <a:off x="7525820" y="2766224"/>
            <a:ext cx="240637" cy="240632"/>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70C0"/>
              </a:solidFill>
              <a:effectLst/>
              <a:uLnTx/>
              <a:uFillTx/>
              <a:latin typeface="Segoe UI Semilight"/>
              <a:ea typeface="Segoe UI" pitchFamily="34" charset="0"/>
              <a:cs typeface="Segoe UI" pitchFamily="34" charset="0"/>
            </a:endParaRPr>
          </a:p>
        </p:txBody>
      </p:sp>
      <p:sp>
        <p:nvSpPr>
          <p:cNvPr id="107" name="Oval 106">
            <a:extLst>
              <a:ext uri="{FF2B5EF4-FFF2-40B4-BE49-F238E27FC236}">
                <a16:creationId xmlns:a16="http://schemas.microsoft.com/office/drawing/2014/main" id="{A5FB9C86-75D9-4AB4-9EFB-E27A14EFE41F}"/>
              </a:ext>
            </a:extLst>
          </p:cNvPr>
          <p:cNvSpPr/>
          <p:nvPr userDrawn="1"/>
        </p:nvSpPr>
        <p:spPr bwMode="auto">
          <a:xfrm>
            <a:off x="7455121" y="3028211"/>
            <a:ext cx="240637" cy="240632"/>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70C0"/>
              </a:solidFill>
              <a:effectLst/>
              <a:uLnTx/>
              <a:uFillTx/>
              <a:latin typeface="Segoe UI Semilight"/>
              <a:ea typeface="Segoe UI" pitchFamily="34" charset="0"/>
              <a:cs typeface="Segoe UI" pitchFamily="34" charset="0"/>
            </a:endParaRPr>
          </a:p>
        </p:txBody>
      </p:sp>
      <p:sp>
        <p:nvSpPr>
          <p:cNvPr id="108" name="Oval 107">
            <a:extLst>
              <a:ext uri="{FF2B5EF4-FFF2-40B4-BE49-F238E27FC236}">
                <a16:creationId xmlns:a16="http://schemas.microsoft.com/office/drawing/2014/main" id="{E3B7514E-AFDA-453E-9C58-5A2042FA82C7}"/>
              </a:ext>
            </a:extLst>
          </p:cNvPr>
          <p:cNvSpPr/>
          <p:nvPr userDrawn="1"/>
        </p:nvSpPr>
        <p:spPr bwMode="auto">
          <a:xfrm>
            <a:off x="7423223" y="2696188"/>
            <a:ext cx="240637" cy="240632"/>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70C0"/>
              </a:solidFill>
              <a:effectLst/>
              <a:uLnTx/>
              <a:uFillTx/>
              <a:latin typeface="Segoe UI Semilight"/>
              <a:ea typeface="Segoe UI" pitchFamily="34" charset="0"/>
              <a:cs typeface="Segoe UI" pitchFamily="34" charset="0"/>
            </a:endParaRPr>
          </a:p>
        </p:txBody>
      </p:sp>
      <p:sp>
        <p:nvSpPr>
          <p:cNvPr id="51" name="Oval 50">
            <a:extLst>
              <a:ext uri="{FF2B5EF4-FFF2-40B4-BE49-F238E27FC236}">
                <a16:creationId xmlns:a16="http://schemas.microsoft.com/office/drawing/2014/main" id="{3DFD93F2-A9C3-4585-9F52-C9C6B7D30450}"/>
              </a:ext>
            </a:extLst>
          </p:cNvPr>
          <p:cNvSpPr/>
          <p:nvPr/>
        </p:nvSpPr>
        <p:spPr bwMode="auto">
          <a:xfrm>
            <a:off x="7822377" y="5247772"/>
            <a:ext cx="240637" cy="240632"/>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70C0"/>
              </a:solidFill>
              <a:effectLst/>
              <a:uLnTx/>
              <a:uFillTx/>
              <a:latin typeface="Segoe UI Semilight"/>
              <a:ea typeface="Segoe UI" pitchFamily="34" charset="0"/>
              <a:cs typeface="Segoe UI" pitchFamily="34" charset="0"/>
            </a:endParaRPr>
          </a:p>
        </p:txBody>
      </p:sp>
      <p:sp>
        <p:nvSpPr>
          <p:cNvPr id="52" name="Oval 51">
            <a:extLst>
              <a:ext uri="{FF2B5EF4-FFF2-40B4-BE49-F238E27FC236}">
                <a16:creationId xmlns:a16="http://schemas.microsoft.com/office/drawing/2014/main" id="{4CBD24E5-617C-4248-9A17-1E33020407B8}"/>
              </a:ext>
            </a:extLst>
          </p:cNvPr>
          <p:cNvSpPr/>
          <p:nvPr/>
        </p:nvSpPr>
        <p:spPr bwMode="auto">
          <a:xfrm>
            <a:off x="8052548" y="4956575"/>
            <a:ext cx="240637" cy="240632"/>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70C0"/>
              </a:solidFill>
              <a:effectLst/>
              <a:uLnTx/>
              <a:uFillTx/>
              <a:latin typeface="Segoe UI Semilight"/>
              <a:ea typeface="Segoe UI" pitchFamily="34" charset="0"/>
              <a:cs typeface="Segoe UI" pitchFamily="34" charset="0"/>
            </a:endParaRPr>
          </a:p>
        </p:txBody>
      </p:sp>
      <p:sp>
        <p:nvSpPr>
          <p:cNvPr id="3" name="Title 2">
            <a:extLst>
              <a:ext uri="{FF2B5EF4-FFF2-40B4-BE49-F238E27FC236}">
                <a16:creationId xmlns:a16="http://schemas.microsoft.com/office/drawing/2014/main" id="{DF0EE846-DCB8-45D3-A0F2-392059634AE0}"/>
              </a:ext>
            </a:extLst>
          </p:cNvPr>
          <p:cNvSpPr>
            <a:spLocks noGrp="1"/>
          </p:cNvSpPr>
          <p:nvPr>
            <p:ph type="title"/>
          </p:nvPr>
        </p:nvSpPr>
        <p:spPr/>
        <p:txBody>
          <a:bodyPr/>
          <a:lstStyle/>
          <a:p>
            <a:r>
              <a:rPr lang="en-US" dirty="0"/>
              <a:t>Built on an industry’s leading hyperscale cloud…</a:t>
            </a:r>
          </a:p>
        </p:txBody>
      </p:sp>
    </p:spTree>
    <p:extLst>
      <p:ext uri="{BB962C8B-B14F-4D97-AF65-F5344CB8AC3E}">
        <p14:creationId xmlns:p14="http://schemas.microsoft.com/office/powerpoint/2010/main" val="4240068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68"/>
                                        </p:tgtEl>
                                        <p:attrNameLst>
                                          <p:attrName>style.visibility</p:attrName>
                                        </p:attrNameLst>
                                      </p:cBhvr>
                                      <p:to>
                                        <p:strVal val="visible"/>
                                      </p:to>
                                    </p:set>
                                    <p:anim calcmode="lin" valueType="num">
                                      <p:cBhvr>
                                        <p:cTn id="7" dur="500" fill="hold"/>
                                        <p:tgtEl>
                                          <p:spTgt spid="68"/>
                                        </p:tgtEl>
                                        <p:attrNameLst>
                                          <p:attrName>ppt_w</p:attrName>
                                        </p:attrNameLst>
                                      </p:cBhvr>
                                      <p:tavLst>
                                        <p:tav tm="0">
                                          <p:val>
                                            <p:fltVal val="0"/>
                                          </p:val>
                                        </p:tav>
                                        <p:tav tm="100000">
                                          <p:val>
                                            <p:strVal val="#ppt_w"/>
                                          </p:val>
                                        </p:tav>
                                      </p:tavLst>
                                    </p:anim>
                                    <p:anim calcmode="lin" valueType="num">
                                      <p:cBhvr>
                                        <p:cTn id="8" dur="500" fill="hold"/>
                                        <p:tgtEl>
                                          <p:spTgt spid="68"/>
                                        </p:tgtEl>
                                        <p:attrNameLst>
                                          <p:attrName>ppt_h</p:attrName>
                                        </p:attrNameLst>
                                      </p:cBhvr>
                                      <p:tavLst>
                                        <p:tav tm="0">
                                          <p:val>
                                            <p:fltVal val="0"/>
                                          </p:val>
                                        </p:tav>
                                        <p:tav tm="100000">
                                          <p:val>
                                            <p:strVal val="#ppt_h"/>
                                          </p:val>
                                        </p:tav>
                                      </p:tavLst>
                                    </p:anim>
                                    <p:animEffect transition="in" filter="fade">
                                      <p:cBhvr>
                                        <p:cTn id="9" dur="500"/>
                                        <p:tgtEl>
                                          <p:spTgt spid="68"/>
                                        </p:tgtEl>
                                      </p:cBhvr>
                                    </p:animEffect>
                                  </p:childTnLst>
                                </p:cTn>
                              </p:par>
                            </p:childTnLst>
                          </p:cTn>
                        </p:par>
                        <p:par>
                          <p:cTn id="10" fill="hold">
                            <p:stCondLst>
                              <p:cond delay="500"/>
                            </p:stCondLst>
                            <p:childTnLst>
                              <p:par>
                                <p:cTn id="11" presetID="10" presetClass="entr" presetSubtype="0" fill="hold" nodeType="afterEffect">
                                  <p:stCondLst>
                                    <p:cond delay="0"/>
                                  </p:stCondLst>
                                  <p:childTnLst>
                                    <p:set>
                                      <p:cBhvr>
                                        <p:cTn id="12" dur="1" fill="hold">
                                          <p:stCondLst>
                                            <p:cond delay="0"/>
                                          </p:stCondLst>
                                        </p:cTn>
                                        <p:tgtEl>
                                          <p:spTgt spid="80"/>
                                        </p:tgtEl>
                                        <p:attrNameLst>
                                          <p:attrName>style.visibility</p:attrName>
                                        </p:attrNameLst>
                                      </p:cBhvr>
                                      <p:to>
                                        <p:strVal val="visible"/>
                                      </p:to>
                                    </p:set>
                                    <p:animEffect transition="in" filter="fade">
                                      <p:cBhvr>
                                        <p:cTn id="13" dur="500"/>
                                        <p:tgtEl>
                                          <p:spTgt spid="8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1"/>
                                        </p:tgtEl>
                                        <p:attrNameLst>
                                          <p:attrName>style.visibility</p:attrName>
                                        </p:attrNameLst>
                                      </p:cBhvr>
                                      <p:to>
                                        <p:strVal val="visible"/>
                                      </p:to>
                                    </p:set>
                                    <p:animEffect transition="in" filter="fade">
                                      <p:cBhvr>
                                        <p:cTn id="16" dur="500"/>
                                        <p:tgtEl>
                                          <p:spTgt spid="111"/>
                                        </p:tgtEl>
                                      </p:cBhvr>
                                    </p:animEffect>
                                  </p:childTnLst>
                                </p:cTn>
                              </p:par>
                            </p:childTnLst>
                          </p:cTn>
                        </p:par>
                        <p:par>
                          <p:cTn id="17" fill="hold">
                            <p:stCondLst>
                              <p:cond delay="1000"/>
                            </p:stCondLst>
                            <p:childTnLst>
                              <p:par>
                                <p:cTn id="18" presetID="53" presetClass="entr" presetSubtype="16" fill="hold" grpId="0" nodeType="afterEffect">
                                  <p:stCondLst>
                                    <p:cond delay="0"/>
                                  </p:stCondLst>
                                  <p:childTnLst>
                                    <p:set>
                                      <p:cBhvr>
                                        <p:cTn id="19" dur="1" fill="hold">
                                          <p:stCondLst>
                                            <p:cond delay="0"/>
                                          </p:stCondLst>
                                        </p:cTn>
                                        <p:tgtEl>
                                          <p:spTgt spid="52"/>
                                        </p:tgtEl>
                                        <p:attrNameLst>
                                          <p:attrName>style.visibility</p:attrName>
                                        </p:attrNameLst>
                                      </p:cBhvr>
                                      <p:to>
                                        <p:strVal val="visible"/>
                                      </p:to>
                                    </p:set>
                                    <p:anim calcmode="lin" valueType="num">
                                      <p:cBhvr>
                                        <p:cTn id="20" dur="500" fill="hold"/>
                                        <p:tgtEl>
                                          <p:spTgt spid="52"/>
                                        </p:tgtEl>
                                        <p:attrNameLst>
                                          <p:attrName>ppt_w</p:attrName>
                                        </p:attrNameLst>
                                      </p:cBhvr>
                                      <p:tavLst>
                                        <p:tav tm="0">
                                          <p:val>
                                            <p:fltVal val="0"/>
                                          </p:val>
                                        </p:tav>
                                        <p:tav tm="100000">
                                          <p:val>
                                            <p:strVal val="#ppt_w"/>
                                          </p:val>
                                        </p:tav>
                                      </p:tavLst>
                                    </p:anim>
                                    <p:anim calcmode="lin" valueType="num">
                                      <p:cBhvr>
                                        <p:cTn id="21" dur="500" fill="hold"/>
                                        <p:tgtEl>
                                          <p:spTgt spid="52"/>
                                        </p:tgtEl>
                                        <p:attrNameLst>
                                          <p:attrName>ppt_h</p:attrName>
                                        </p:attrNameLst>
                                      </p:cBhvr>
                                      <p:tavLst>
                                        <p:tav tm="0">
                                          <p:val>
                                            <p:fltVal val="0"/>
                                          </p:val>
                                        </p:tav>
                                        <p:tav tm="100000">
                                          <p:val>
                                            <p:strVal val="#ppt_h"/>
                                          </p:val>
                                        </p:tav>
                                      </p:tavLst>
                                    </p:anim>
                                    <p:animEffect transition="in" filter="fade">
                                      <p:cBhvr>
                                        <p:cTn id="22" dur="500"/>
                                        <p:tgtEl>
                                          <p:spTgt spid="52"/>
                                        </p:tgtEl>
                                      </p:cBhvr>
                                    </p:animEffect>
                                  </p:childTnLst>
                                </p:cTn>
                              </p:par>
                              <p:par>
                                <p:cTn id="23" presetID="53" presetClass="entr" presetSubtype="16" fill="hold" grpId="0" nodeType="withEffect">
                                  <p:stCondLst>
                                    <p:cond delay="0"/>
                                  </p:stCondLst>
                                  <p:childTnLst>
                                    <p:set>
                                      <p:cBhvr>
                                        <p:cTn id="24" dur="1" fill="hold">
                                          <p:stCondLst>
                                            <p:cond delay="0"/>
                                          </p:stCondLst>
                                        </p:cTn>
                                        <p:tgtEl>
                                          <p:spTgt spid="81"/>
                                        </p:tgtEl>
                                        <p:attrNameLst>
                                          <p:attrName>style.visibility</p:attrName>
                                        </p:attrNameLst>
                                      </p:cBhvr>
                                      <p:to>
                                        <p:strVal val="visible"/>
                                      </p:to>
                                    </p:set>
                                    <p:anim calcmode="lin" valueType="num">
                                      <p:cBhvr>
                                        <p:cTn id="25" dur="500" fill="hold"/>
                                        <p:tgtEl>
                                          <p:spTgt spid="81"/>
                                        </p:tgtEl>
                                        <p:attrNameLst>
                                          <p:attrName>ppt_w</p:attrName>
                                        </p:attrNameLst>
                                      </p:cBhvr>
                                      <p:tavLst>
                                        <p:tav tm="0">
                                          <p:val>
                                            <p:fltVal val="0"/>
                                          </p:val>
                                        </p:tav>
                                        <p:tav tm="100000">
                                          <p:val>
                                            <p:strVal val="#ppt_w"/>
                                          </p:val>
                                        </p:tav>
                                      </p:tavLst>
                                    </p:anim>
                                    <p:anim calcmode="lin" valueType="num">
                                      <p:cBhvr>
                                        <p:cTn id="26" dur="500" fill="hold"/>
                                        <p:tgtEl>
                                          <p:spTgt spid="81"/>
                                        </p:tgtEl>
                                        <p:attrNameLst>
                                          <p:attrName>ppt_h</p:attrName>
                                        </p:attrNameLst>
                                      </p:cBhvr>
                                      <p:tavLst>
                                        <p:tav tm="0">
                                          <p:val>
                                            <p:fltVal val="0"/>
                                          </p:val>
                                        </p:tav>
                                        <p:tav tm="100000">
                                          <p:val>
                                            <p:strVal val="#ppt_h"/>
                                          </p:val>
                                        </p:tav>
                                      </p:tavLst>
                                    </p:anim>
                                    <p:animEffect transition="in" filter="fade">
                                      <p:cBhvr>
                                        <p:cTn id="27" dur="500"/>
                                        <p:tgtEl>
                                          <p:spTgt spid="81"/>
                                        </p:tgtEl>
                                      </p:cBhvr>
                                    </p:animEffect>
                                  </p:childTnLst>
                                </p:cTn>
                              </p:par>
                              <p:par>
                                <p:cTn id="28" presetID="53" presetClass="entr" presetSubtype="16" fill="hold" grpId="0" nodeType="withEffect">
                                  <p:stCondLst>
                                    <p:cond delay="0"/>
                                  </p:stCondLst>
                                  <p:childTnLst>
                                    <p:set>
                                      <p:cBhvr>
                                        <p:cTn id="29" dur="1" fill="hold">
                                          <p:stCondLst>
                                            <p:cond delay="0"/>
                                          </p:stCondLst>
                                        </p:cTn>
                                        <p:tgtEl>
                                          <p:spTgt spid="82"/>
                                        </p:tgtEl>
                                        <p:attrNameLst>
                                          <p:attrName>style.visibility</p:attrName>
                                        </p:attrNameLst>
                                      </p:cBhvr>
                                      <p:to>
                                        <p:strVal val="visible"/>
                                      </p:to>
                                    </p:set>
                                    <p:anim calcmode="lin" valueType="num">
                                      <p:cBhvr>
                                        <p:cTn id="30" dur="500" fill="hold"/>
                                        <p:tgtEl>
                                          <p:spTgt spid="82"/>
                                        </p:tgtEl>
                                        <p:attrNameLst>
                                          <p:attrName>ppt_w</p:attrName>
                                        </p:attrNameLst>
                                      </p:cBhvr>
                                      <p:tavLst>
                                        <p:tav tm="0">
                                          <p:val>
                                            <p:fltVal val="0"/>
                                          </p:val>
                                        </p:tav>
                                        <p:tav tm="100000">
                                          <p:val>
                                            <p:strVal val="#ppt_w"/>
                                          </p:val>
                                        </p:tav>
                                      </p:tavLst>
                                    </p:anim>
                                    <p:anim calcmode="lin" valueType="num">
                                      <p:cBhvr>
                                        <p:cTn id="31" dur="500" fill="hold"/>
                                        <p:tgtEl>
                                          <p:spTgt spid="82"/>
                                        </p:tgtEl>
                                        <p:attrNameLst>
                                          <p:attrName>ppt_h</p:attrName>
                                        </p:attrNameLst>
                                      </p:cBhvr>
                                      <p:tavLst>
                                        <p:tav tm="0">
                                          <p:val>
                                            <p:fltVal val="0"/>
                                          </p:val>
                                        </p:tav>
                                        <p:tav tm="100000">
                                          <p:val>
                                            <p:strVal val="#ppt_h"/>
                                          </p:val>
                                        </p:tav>
                                      </p:tavLst>
                                    </p:anim>
                                    <p:animEffect transition="in" filter="fade">
                                      <p:cBhvr>
                                        <p:cTn id="32" dur="500"/>
                                        <p:tgtEl>
                                          <p:spTgt spid="82"/>
                                        </p:tgtEl>
                                      </p:cBhvr>
                                    </p:animEffect>
                                  </p:childTnLst>
                                </p:cTn>
                              </p:par>
                              <p:par>
                                <p:cTn id="33" presetID="53" presetClass="entr" presetSubtype="16" fill="hold" grpId="0" nodeType="withEffect">
                                  <p:stCondLst>
                                    <p:cond delay="0"/>
                                  </p:stCondLst>
                                  <p:childTnLst>
                                    <p:set>
                                      <p:cBhvr>
                                        <p:cTn id="34" dur="1" fill="hold">
                                          <p:stCondLst>
                                            <p:cond delay="0"/>
                                          </p:stCondLst>
                                        </p:cTn>
                                        <p:tgtEl>
                                          <p:spTgt spid="83"/>
                                        </p:tgtEl>
                                        <p:attrNameLst>
                                          <p:attrName>style.visibility</p:attrName>
                                        </p:attrNameLst>
                                      </p:cBhvr>
                                      <p:to>
                                        <p:strVal val="visible"/>
                                      </p:to>
                                    </p:set>
                                    <p:anim calcmode="lin" valueType="num">
                                      <p:cBhvr>
                                        <p:cTn id="35" dur="500" fill="hold"/>
                                        <p:tgtEl>
                                          <p:spTgt spid="83"/>
                                        </p:tgtEl>
                                        <p:attrNameLst>
                                          <p:attrName>ppt_w</p:attrName>
                                        </p:attrNameLst>
                                      </p:cBhvr>
                                      <p:tavLst>
                                        <p:tav tm="0">
                                          <p:val>
                                            <p:fltVal val="0"/>
                                          </p:val>
                                        </p:tav>
                                        <p:tav tm="100000">
                                          <p:val>
                                            <p:strVal val="#ppt_w"/>
                                          </p:val>
                                        </p:tav>
                                      </p:tavLst>
                                    </p:anim>
                                    <p:anim calcmode="lin" valueType="num">
                                      <p:cBhvr>
                                        <p:cTn id="36" dur="500" fill="hold"/>
                                        <p:tgtEl>
                                          <p:spTgt spid="83"/>
                                        </p:tgtEl>
                                        <p:attrNameLst>
                                          <p:attrName>ppt_h</p:attrName>
                                        </p:attrNameLst>
                                      </p:cBhvr>
                                      <p:tavLst>
                                        <p:tav tm="0">
                                          <p:val>
                                            <p:fltVal val="0"/>
                                          </p:val>
                                        </p:tav>
                                        <p:tav tm="100000">
                                          <p:val>
                                            <p:strVal val="#ppt_h"/>
                                          </p:val>
                                        </p:tav>
                                      </p:tavLst>
                                    </p:anim>
                                    <p:animEffect transition="in" filter="fade">
                                      <p:cBhvr>
                                        <p:cTn id="37" dur="500"/>
                                        <p:tgtEl>
                                          <p:spTgt spid="83"/>
                                        </p:tgtEl>
                                      </p:cBhvr>
                                    </p:animEffect>
                                  </p:childTnLst>
                                </p:cTn>
                              </p:par>
                              <p:par>
                                <p:cTn id="38" presetID="53" presetClass="entr" presetSubtype="16" fill="hold" grpId="0" nodeType="withEffect">
                                  <p:stCondLst>
                                    <p:cond delay="0"/>
                                  </p:stCondLst>
                                  <p:childTnLst>
                                    <p:set>
                                      <p:cBhvr>
                                        <p:cTn id="39" dur="1" fill="hold">
                                          <p:stCondLst>
                                            <p:cond delay="0"/>
                                          </p:stCondLst>
                                        </p:cTn>
                                        <p:tgtEl>
                                          <p:spTgt spid="84"/>
                                        </p:tgtEl>
                                        <p:attrNameLst>
                                          <p:attrName>style.visibility</p:attrName>
                                        </p:attrNameLst>
                                      </p:cBhvr>
                                      <p:to>
                                        <p:strVal val="visible"/>
                                      </p:to>
                                    </p:set>
                                    <p:anim calcmode="lin" valueType="num">
                                      <p:cBhvr>
                                        <p:cTn id="40" dur="500" fill="hold"/>
                                        <p:tgtEl>
                                          <p:spTgt spid="84"/>
                                        </p:tgtEl>
                                        <p:attrNameLst>
                                          <p:attrName>ppt_w</p:attrName>
                                        </p:attrNameLst>
                                      </p:cBhvr>
                                      <p:tavLst>
                                        <p:tav tm="0">
                                          <p:val>
                                            <p:fltVal val="0"/>
                                          </p:val>
                                        </p:tav>
                                        <p:tav tm="100000">
                                          <p:val>
                                            <p:strVal val="#ppt_w"/>
                                          </p:val>
                                        </p:tav>
                                      </p:tavLst>
                                    </p:anim>
                                    <p:anim calcmode="lin" valueType="num">
                                      <p:cBhvr>
                                        <p:cTn id="41" dur="500" fill="hold"/>
                                        <p:tgtEl>
                                          <p:spTgt spid="84"/>
                                        </p:tgtEl>
                                        <p:attrNameLst>
                                          <p:attrName>ppt_h</p:attrName>
                                        </p:attrNameLst>
                                      </p:cBhvr>
                                      <p:tavLst>
                                        <p:tav tm="0">
                                          <p:val>
                                            <p:fltVal val="0"/>
                                          </p:val>
                                        </p:tav>
                                        <p:tav tm="100000">
                                          <p:val>
                                            <p:strVal val="#ppt_h"/>
                                          </p:val>
                                        </p:tav>
                                      </p:tavLst>
                                    </p:anim>
                                    <p:animEffect transition="in" filter="fade">
                                      <p:cBhvr>
                                        <p:cTn id="42" dur="500"/>
                                        <p:tgtEl>
                                          <p:spTgt spid="84"/>
                                        </p:tgtEl>
                                      </p:cBhvr>
                                    </p:animEffect>
                                  </p:childTnLst>
                                </p:cTn>
                              </p:par>
                              <p:par>
                                <p:cTn id="43" presetID="53" presetClass="entr" presetSubtype="16" fill="hold" grpId="0" nodeType="withEffect">
                                  <p:stCondLst>
                                    <p:cond delay="0"/>
                                  </p:stCondLst>
                                  <p:childTnLst>
                                    <p:set>
                                      <p:cBhvr>
                                        <p:cTn id="44" dur="1" fill="hold">
                                          <p:stCondLst>
                                            <p:cond delay="0"/>
                                          </p:stCondLst>
                                        </p:cTn>
                                        <p:tgtEl>
                                          <p:spTgt spid="85"/>
                                        </p:tgtEl>
                                        <p:attrNameLst>
                                          <p:attrName>style.visibility</p:attrName>
                                        </p:attrNameLst>
                                      </p:cBhvr>
                                      <p:to>
                                        <p:strVal val="visible"/>
                                      </p:to>
                                    </p:set>
                                    <p:anim calcmode="lin" valueType="num">
                                      <p:cBhvr>
                                        <p:cTn id="45" dur="500" fill="hold"/>
                                        <p:tgtEl>
                                          <p:spTgt spid="85"/>
                                        </p:tgtEl>
                                        <p:attrNameLst>
                                          <p:attrName>ppt_w</p:attrName>
                                        </p:attrNameLst>
                                      </p:cBhvr>
                                      <p:tavLst>
                                        <p:tav tm="0">
                                          <p:val>
                                            <p:fltVal val="0"/>
                                          </p:val>
                                        </p:tav>
                                        <p:tav tm="100000">
                                          <p:val>
                                            <p:strVal val="#ppt_w"/>
                                          </p:val>
                                        </p:tav>
                                      </p:tavLst>
                                    </p:anim>
                                    <p:anim calcmode="lin" valueType="num">
                                      <p:cBhvr>
                                        <p:cTn id="46" dur="500" fill="hold"/>
                                        <p:tgtEl>
                                          <p:spTgt spid="85"/>
                                        </p:tgtEl>
                                        <p:attrNameLst>
                                          <p:attrName>ppt_h</p:attrName>
                                        </p:attrNameLst>
                                      </p:cBhvr>
                                      <p:tavLst>
                                        <p:tav tm="0">
                                          <p:val>
                                            <p:fltVal val="0"/>
                                          </p:val>
                                        </p:tav>
                                        <p:tav tm="100000">
                                          <p:val>
                                            <p:strVal val="#ppt_h"/>
                                          </p:val>
                                        </p:tav>
                                      </p:tavLst>
                                    </p:anim>
                                    <p:animEffect transition="in" filter="fade">
                                      <p:cBhvr>
                                        <p:cTn id="47" dur="500"/>
                                        <p:tgtEl>
                                          <p:spTgt spid="85"/>
                                        </p:tgtEl>
                                      </p:cBhvr>
                                    </p:animEffect>
                                  </p:childTnLst>
                                </p:cTn>
                              </p:par>
                              <p:par>
                                <p:cTn id="48" presetID="53" presetClass="entr" presetSubtype="16" fill="hold" grpId="0" nodeType="withEffect">
                                  <p:stCondLst>
                                    <p:cond delay="0"/>
                                  </p:stCondLst>
                                  <p:childTnLst>
                                    <p:set>
                                      <p:cBhvr>
                                        <p:cTn id="49" dur="1" fill="hold">
                                          <p:stCondLst>
                                            <p:cond delay="0"/>
                                          </p:stCondLst>
                                        </p:cTn>
                                        <p:tgtEl>
                                          <p:spTgt spid="86"/>
                                        </p:tgtEl>
                                        <p:attrNameLst>
                                          <p:attrName>style.visibility</p:attrName>
                                        </p:attrNameLst>
                                      </p:cBhvr>
                                      <p:to>
                                        <p:strVal val="visible"/>
                                      </p:to>
                                    </p:set>
                                    <p:anim calcmode="lin" valueType="num">
                                      <p:cBhvr>
                                        <p:cTn id="50" dur="500" fill="hold"/>
                                        <p:tgtEl>
                                          <p:spTgt spid="86"/>
                                        </p:tgtEl>
                                        <p:attrNameLst>
                                          <p:attrName>ppt_w</p:attrName>
                                        </p:attrNameLst>
                                      </p:cBhvr>
                                      <p:tavLst>
                                        <p:tav tm="0">
                                          <p:val>
                                            <p:fltVal val="0"/>
                                          </p:val>
                                        </p:tav>
                                        <p:tav tm="100000">
                                          <p:val>
                                            <p:strVal val="#ppt_w"/>
                                          </p:val>
                                        </p:tav>
                                      </p:tavLst>
                                    </p:anim>
                                    <p:anim calcmode="lin" valueType="num">
                                      <p:cBhvr>
                                        <p:cTn id="51" dur="500" fill="hold"/>
                                        <p:tgtEl>
                                          <p:spTgt spid="86"/>
                                        </p:tgtEl>
                                        <p:attrNameLst>
                                          <p:attrName>ppt_h</p:attrName>
                                        </p:attrNameLst>
                                      </p:cBhvr>
                                      <p:tavLst>
                                        <p:tav tm="0">
                                          <p:val>
                                            <p:fltVal val="0"/>
                                          </p:val>
                                        </p:tav>
                                        <p:tav tm="100000">
                                          <p:val>
                                            <p:strVal val="#ppt_h"/>
                                          </p:val>
                                        </p:tav>
                                      </p:tavLst>
                                    </p:anim>
                                    <p:animEffect transition="in" filter="fade">
                                      <p:cBhvr>
                                        <p:cTn id="52" dur="500"/>
                                        <p:tgtEl>
                                          <p:spTgt spid="86"/>
                                        </p:tgtEl>
                                      </p:cBhvr>
                                    </p:animEffect>
                                  </p:childTnLst>
                                </p:cTn>
                              </p:par>
                              <p:par>
                                <p:cTn id="53" presetID="53" presetClass="entr" presetSubtype="16" fill="hold" grpId="0" nodeType="withEffect">
                                  <p:stCondLst>
                                    <p:cond delay="0"/>
                                  </p:stCondLst>
                                  <p:childTnLst>
                                    <p:set>
                                      <p:cBhvr>
                                        <p:cTn id="54" dur="1" fill="hold">
                                          <p:stCondLst>
                                            <p:cond delay="0"/>
                                          </p:stCondLst>
                                        </p:cTn>
                                        <p:tgtEl>
                                          <p:spTgt spid="87"/>
                                        </p:tgtEl>
                                        <p:attrNameLst>
                                          <p:attrName>style.visibility</p:attrName>
                                        </p:attrNameLst>
                                      </p:cBhvr>
                                      <p:to>
                                        <p:strVal val="visible"/>
                                      </p:to>
                                    </p:set>
                                    <p:anim calcmode="lin" valueType="num">
                                      <p:cBhvr>
                                        <p:cTn id="55" dur="500" fill="hold"/>
                                        <p:tgtEl>
                                          <p:spTgt spid="87"/>
                                        </p:tgtEl>
                                        <p:attrNameLst>
                                          <p:attrName>ppt_w</p:attrName>
                                        </p:attrNameLst>
                                      </p:cBhvr>
                                      <p:tavLst>
                                        <p:tav tm="0">
                                          <p:val>
                                            <p:fltVal val="0"/>
                                          </p:val>
                                        </p:tav>
                                        <p:tav tm="100000">
                                          <p:val>
                                            <p:strVal val="#ppt_w"/>
                                          </p:val>
                                        </p:tav>
                                      </p:tavLst>
                                    </p:anim>
                                    <p:anim calcmode="lin" valueType="num">
                                      <p:cBhvr>
                                        <p:cTn id="56" dur="500" fill="hold"/>
                                        <p:tgtEl>
                                          <p:spTgt spid="87"/>
                                        </p:tgtEl>
                                        <p:attrNameLst>
                                          <p:attrName>ppt_h</p:attrName>
                                        </p:attrNameLst>
                                      </p:cBhvr>
                                      <p:tavLst>
                                        <p:tav tm="0">
                                          <p:val>
                                            <p:fltVal val="0"/>
                                          </p:val>
                                        </p:tav>
                                        <p:tav tm="100000">
                                          <p:val>
                                            <p:strVal val="#ppt_h"/>
                                          </p:val>
                                        </p:tav>
                                      </p:tavLst>
                                    </p:anim>
                                    <p:animEffect transition="in" filter="fade">
                                      <p:cBhvr>
                                        <p:cTn id="57" dur="500"/>
                                        <p:tgtEl>
                                          <p:spTgt spid="87"/>
                                        </p:tgtEl>
                                      </p:cBhvr>
                                    </p:animEffect>
                                  </p:childTnLst>
                                </p:cTn>
                              </p:par>
                              <p:par>
                                <p:cTn id="58" presetID="53" presetClass="entr" presetSubtype="16" fill="hold" grpId="0" nodeType="withEffect">
                                  <p:stCondLst>
                                    <p:cond delay="0"/>
                                  </p:stCondLst>
                                  <p:childTnLst>
                                    <p:set>
                                      <p:cBhvr>
                                        <p:cTn id="59" dur="1" fill="hold">
                                          <p:stCondLst>
                                            <p:cond delay="0"/>
                                          </p:stCondLst>
                                        </p:cTn>
                                        <p:tgtEl>
                                          <p:spTgt spid="88"/>
                                        </p:tgtEl>
                                        <p:attrNameLst>
                                          <p:attrName>style.visibility</p:attrName>
                                        </p:attrNameLst>
                                      </p:cBhvr>
                                      <p:to>
                                        <p:strVal val="visible"/>
                                      </p:to>
                                    </p:set>
                                    <p:anim calcmode="lin" valueType="num">
                                      <p:cBhvr>
                                        <p:cTn id="60" dur="500" fill="hold"/>
                                        <p:tgtEl>
                                          <p:spTgt spid="88"/>
                                        </p:tgtEl>
                                        <p:attrNameLst>
                                          <p:attrName>ppt_w</p:attrName>
                                        </p:attrNameLst>
                                      </p:cBhvr>
                                      <p:tavLst>
                                        <p:tav tm="0">
                                          <p:val>
                                            <p:fltVal val="0"/>
                                          </p:val>
                                        </p:tav>
                                        <p:tav tm="100000">
                                          <p:val>
                                            <p:strVal val="#ppt_w"/>
                                          </p:val>
                                        </p:tav>
                                      </p:tavLst>
                                    </p:anim>
                                    <p:anim calcmode="lin" valueType="num">
                                      <p:cBhvr>
                                        <p:cTn id="61" dur="500" fill="hold"/>
                                        <p:tgtEl>
                                          <p:spTgt spid="88"/>
                                        </p:tgtEl>
                                        <p:attrNameLst>
                                          <p:attrName>ppt_h</p:attrName>
                                        </p:attrNameLst>
                                      </p:cBhvr>
                                      <p:tavLst>
                                        <p:tav tm="0">
                                          <p:val>
                                            <p:fltVal val="0"/>
                                          </p:val>
                                        </p:tav>
                                        <p:tav tm="100000">
                                          <p:val>
                                            <p:strVal val="#ppt_h"/>
                                          </p:val>
                                        </p:tav>
                                      </p:tavLst>
                                    </p:anim>
                                    <p:animEffect transition="in" filter="fade">
                                      <p:cBhvr>
                                        <p:cTn id="62" dur="500"/>
                                        <p:tgtEl>
                                          <p:spTgt spid="88"/>
                                        </p:tgtEl>
                                      </p:cBhvr>
                                    </p:animEffect>
                                  </p:childTnLst>
                                </p:cTn>
                              </p:par>
                              <p:par>
                                <p:cTn id="63" presetID="53" presetClass="entr" presetSubtype="16" fill="hold" grpId="0" nodeType="withEffect">
                                  <p:stCondLst>
                                    <p:cond delay="0"/>
                                  </p:stCondLst>
                                  <p:childTnLst>
                                    <p:set>
                                      <p:cBhvr>
                                        <p:cTn id="64" dur="1" fill="hold">
                                          <p:stCondLst>
                                            <p:cond delay="0"/>
                                          </p:stCondLst>
                                        </p:cTn>
                                        <p:tgtEl>
                                          <p:spTgt spid="89"/>
                                        </p:tgtEl>
                                        <p:attrNameLst>
                                          <p:attrName>style.visibility</p:attrName>
                                        </p:attrNameLst>
                                      </p:cBhvr>
                                      <p:to>
                                        <p:strVal val="visible"/>
                                      </p:to>
                                    </p:set>
                                    <p:anim calcmode="lin" valueType="num">
                                      <p:cBhvr>
                                        <p:cTn id="65" dur="500" fill="hold"/>
                                        <p:tgtEl>
                                          <p:spTgt spid="89"/>
                                        </p:tgtEl>
                                        <p:attrNameLst>
                                          <p:attrName>ppt_w</p:attrName>
                                        </p:attrNameLst>
                                      </p:cBhvr>
                                      <p:tavLst>
                                        <p:tav tm="0">
                                          <p:val>
                                            <p:fltVal val="0"/>
                                          </p:val>
                                        </p:tav>
                                        <p:tav tm="100000">
                                          <p:val>
                                            <p:strVal val="#ppt_w"/>
                                          </p:val>
                                        </p:tav>
                                      </p:tavLst>
                                    </p:anim>
                                    <p:anim calcmode="lin" valueType="num">
                                      <p:cBhvr>
                                        <p:cTn id="66" dur="500" fill="hold"/>
                                        <p:tgtEl>
                                          <p:spTgt spid="89"/>
                                        </p:tgtEl>
                                        <p:attrNameLst>
                                          <p:attrName>ppt_h</p:attrName>
                                        </p:attrNameLst>
                                      </p:cBhvr>
                                      <p:tavLst>
                                        <p:tav tm="0">
                                          <p:val>
                                            <p:fltVal val="0"/>
                                          </p:val>
                                        </p:tav>
                                        <p:tav tm="100000">
                                          <p:val>
                                            <p:strVal val="#ppt_h"/>
                                          </p:val>
                                        </p:tav>
                                      </p:tavLst>
                                    </p:anim>
                                    <p:animEffect transition="in" filter="fade">
                                      <p:cBhvr>
                                        <p:cTn id="67" dur="500"/>
                                        <p:tgtEl>
                                          <p:spTgt spid="89"/>
                                        </p:tgtEl>
                                      </p:cBhvr>
                                    </p:animEffect>
                                  </p:childTnLst>
                                </p:cTn>
                              </p:par>
                              <p:par>
                                <p:cTn id="68" presetID="53" presetClass="entr" presetSubtype="16" fill="hold" grpId="0" nodeType="withEffect">
                                  <p:stCondLst>
                                    <p:cond delay="0"/>
                                  </p:stCondLst>
                                  <p:childTnLst>
                                    <p:set>
                                      <p:cBhvr>
                                        <p:cTn id="69" dur="1" fill="hold">
                                          <p:stCondLst>
                                            <p:cond delay="0"/>
                                          </p:stCondLst>
                                        </p:cTn>
                                        <p:tgtEl>
                                          <p:spTgt spid="90"/>
                                        </p:tgtEl>
                                        <p:attrNameLst>
                                          <p:attrName>style.visibility</p:attrName>
                                        </p:attrNameLst>
                                      </p:cBhvr>
                                      <p:to>
                                        <p:strVal val="visible"/>
                                      </p:to>
                                    </p:set>
                                    <p:anim calcmode="lin" valueType="num">
                                      <p:cBhvr>
                                        <p:cTn id="70" dur="500" fill="hold"/>
                                        <p:tgtEl>
                                          <p:spTgt spid="90"/>
                                        </p:tgtEl>
                                        <p:attrNameLst>
                                          <p:attrName>ppt_w</p:attrName>
                                        </p:attrNameLst>
                                      </p:cBhvr>
                                      <p:tavLst>
                                        <p:tav tm="0">
                                          <p:val>
                                            <p:fltVal val="0"/>
                                          </p:val>
                                        </p:tav>
                                        <p:tav tm="100000">
                                          <p:val>
                                            <p:strVal val="#ppt_w"/>
                                          </p:val>
                                        </p:tav>
                                      </p:tavLst>
                                    </p:anim>
                                    <p:anim calcmode="lin" valueType="num">
                                      <p:cBhvr>
                                        <p:cTn id="71" dur="500" fill="hold"/>
                                        <p:tgtEl>
                                          <p:spTgt spid="90"/>
                                        </p:tgtEl>
                                        <p:attrNameLst>
                                          <p:attrName>ppt_h</p:attrName>
                                        </p:attrNameLst>
                                      </p:cBhvr>
                                      <p:tavLst>
                                        <p:tav tm="0">
                                          <p:val>
                                            <p:fltVal val="0"/>
                                          </p:val>
                                        </p:tav>
                                        <p:tav tm="100000">
                                          <p:val>
                                            <p:strVal val="#ppt_h"/>
                                          </p:val>
                                        </p:tav>
                                      </p:tavLst>
                                    </p:anim>
                                    <p:animEffect transition="in" filter="fade">
                                      <p:cBhvr>
                                        <p:cTn id="72" dur="500"/>
                                        <p:tgtEl>
                                          <p:spTgt spid="90"/>
                                        </p:tgtEl>
                                      </p:cBhvr>
                                    </p:animEffect>
                                  </p:childTnLst>
                                </p:cTn>
                              </p:par>
                              <p:par>
                                <p:cTn id="73" presetID="53" presetClass="entr" presetSubtype="16" fill="hold" grpId="0" nodeType="withEffect">
                                  <p:stCondLst>
                                    <p:cond delay="0"/>
                                  </p:stCondLst>
                                  <p:childTnLst>
                                    <p:set>
                                      <p:cBhvr>
                                        <p:cTn id="74" dur="1" fill="hold">
                                          <p:stCondLst>
                                            <p:cond delay="0"/>
                                          </p:stCondLst>
                                        </p:cTn>
                                        <p:tgtEl>
                                          <p:spTgt spid="91"/>
                                        </p:tgtEl>
                                        <p:attrNameLst>
                                          <p:attrName>style.visibility</p:attrName>
                                        </p:attrNameLst>
                                      </p:cBhvr>
                                      <p:to>
                                        <p:strVal val="visible"/>
                                      </p:to>
                                    </p:set>
                                    <p:anim calcmode="lin" valueType="num">
                                      <p:cBhvr>
                                        <p:cTn id="75" dur="500" fill="hold"/>
                                        <p:tgtEl>
                                          <p:spTgt spid="91"/>
                                        </p:tgtEl>
                                        <p:attrNameLst>
                                          <p:attrName>ppt_w</p:attrName>
                                        </p:attrNameLst>
                                      </p:cBhvr>
                                      <p:tavLst>
                                        <p:tav tm="0">
                                          <p:val>
                                            <p:fltVal val="0"/>
                                          </p:val>
                                        </p:tav>
                                        <p:tav tm="100000">
                                          <p:val>
                                            <p:strVal val="#ppt_w"/>
                                          </p:val>
                                        </p:tav>
                                      </p:tavLst>
                                    </p:anim>
                                    <p:anim calcmode="lin" valueType="num">
                                      <p:cBhvr>
                                        <p:cTn id="76" dur="500" fill="hold"/>
                                        <p:tgtEl>
                                          <p:spTgt spid="91"/>
                                        </p:tgtEl>
                                        <p:attrNameLst>
                                          <p:attrName>ppt_h</p:attrName>
                                        </p:attrNameLst>
                                      </p:cBhvr>
                                      <p:tavLst>
                                        <p:tav tm="0">
                                          <p:val>
                                            <p:fltVal val="0"/>
                                          </p:val>
                                        </p:tav>
                                        <p:tav tm="100000">
                                          <p:val>
                                            <p:strVal val="#ppt_h"/>
                                          </p:val>
                                        </p:tav>
                                      </p:tavLst>
                                    </p:anim>
                                    <p:animEffect transition="in" filter="fade">
                                      <p:cBhvr>
                                        <p:cTn id="77" dur="500"/>
                                        <p:tgtEl>
                                          <p:spTgt spid="91"/>
                                        </p:tgtEl>
                                      </p:cBhvr>
                                    </p:animEffect>
                                  </p:childTnLst>
                                </p:cTn>
                              </p:par>
                              <p:par>
                                <p:cTn id="78" presetID="53" presetClass="entr" presetSubtype="16" fill="hold" grpId="0" nodeType="withEffect">
                                  <p:stCondLst>
                                    <p:cond delay="0"/>
                                  </p:stCondLst>
                                  <p:childTnLst>
                                    <p:set>
                                      <p:cBhvr>
                                        <p:cTn id="79" dur="1" fill="hold">
                                          <p:stCondLst>
                                            <p:cond delay="0"/>
                                          </p:stCondLst>
                                        </p:cTn>
                                        <p:tgtEl>
                                          <p:spTgt spid="92"/>
                                        </p:tgtEl>
                                        <p:attrNameLst>
                                          <p:attrName>style.visibility</p:attrName>
                                        </p:attrNameLst>
                                      </p:cBhvr>
                                      <p:to>
                                        <p:strVal val="visible"/>
                                      </p:to>
                                    </p:set>
                                    <p:anim calcmode="lin" valueType="num">
                                      <p:cBhvr>
                                        <p:cTn id="80" dur="500" fill="hold"/>
                                        <p:tgtEl>
                                          <p:spTgt spid="92"/>
                                        </p:tgtEl>
                                        <p:attrNameLst>
                                          <p:attrName>ppt_w</p:attrName>
                                        </p:attrNameLst>
                                      </p:cBhvr>
                                      <p:tavLst>
                                        <p:tav tm="0">
                                          <p:val>
                                            <p:fltVal val="0"/>
                                          </p:val>
                                        </p:tav>
                                        <p:tav tm="100000">
                                          <p:val>
                                            <p:strVal val="#ppt_w"/>
                                          </p:val>
                                        </p:tav>
                                      </p:tavLst>
                                    </p:anim>
                                    <p:anim calcmode="lin" valueType="num">
                                      <p:cBhvr>
                                        <p:cTn id="81" dur="500" fill="hold"/>
                                        <p:tgtEl>
                                          <p:spTgt spid="92"/>
                                        </p:tgtEl>
                                        <p:attrNameLst>
                                          <p:attrName>ppt_h</p:attrName>
                                        </p:attrNameLst>
                                      </p:cBhvr>
                                      <p:tavLst>
                                        <p:tav tm="0">
                                          <p:val>
                                            <p:fltVal val="0"/>
                                          </p:val>
                                        </p:tav>
                                        <p:tav tm="100000">
                                          <p:val>
                                            <p:strVal val="#ppt_h"/>
                                          </p:val>
                                        </p:tav>
                                      </p:tavLst>
                                    </p:anim>
                                    <p:animEffect transition="in" filter="fade">
                                      <p:cBhvr>
                                        <p:cTn id="82" dur="500"/>
                                        <p:tgtEl>
                                          <p:spTgt spid="92"/>
                                        </p:tgtEl>
                                      </p:cBhvr>
                                    </p:animEffect>
                                  </p:childTnLst>
                                </p:cTn>
                              </p:par>
                              <p:par>
                                <p:cTn id="83" presetID="53" presetClass="entr" presetSubtype="16" fill="hold" grpId="0" nodeType="withEffect">
                                  <p:stCondLst>
                                    <p:cond delay="0"/>
                                  </p:stCondLst>
                                  <p:childTnLst>
                                    <p:set>
                                      <p:cBhvr>
                                        <p:cTn id="84" dur="1" fill="hold">
                                          <p:stCondLst>
                                            <p:cond delay="0"/>
                                          </p:stCondLst>
                                        </p:cTn>
                                        <p:tgtEl>
                                          <p:spTgt spid="93"/>
                                        </p:tgtEl>
                                        <p:attrNameLst>
                                          <p:attrName>style.visibility</p:attrName>
                                        </p:attrNameLst>
                                      </p:cBhvr>
                                      <p:to>
                                        <p:strVal val="visible"/>
                                      </p:to>
                                    </p:set>
                                    <p:anim calcmode="lin" valueType="num">
                                      <p:cBhvr>
                                        <p:cTn id="85" dur="500" fill="hold"/>
                                        <p:tgtEl>
                                          <p:spTgt spid="93"/>
                                        </p:tgtEl>
                                        <p:attrNameLst>
                                          <p:attrName>ppt_w</p:attrName>
                                        </p:attrNameLst>
                                      </p:cBhvr>
                                      <p:tavLst>
                                        <p:tav tm="0">
                                          <p:val>
                                            <p:fltVal val="0"/>
                                          </p:val>
                                        </p:tav>
                                        <p:tav tm="100000">
                                          <p:val>
                                            <p:strVal val="#ppt_w"/>
                                          </p:val>
                                        </p:tav>
                                      </p:tavLst>
                                    </p:anim>
                                    <p:anim calcmode="lin" valueType="num">
                                      <p:cBhvr>
                                        <p:cTn id="86" dur="500" fill="hold"/>
                                        <p:tgtEl>
                                          <p:spTgt spid="93"/>
                                        </p:tgtEl>
                                        <p:attrNameLst>
                                          <p:attrName>ppt_h</p:attrName>
                                        </p:attrNameLst>
                                      </p:cBhvr>
                                      <p:tavLst>
                                        <p:tav tm="0">
                                          <p:val>
                                            <p:fltVal val="0"/>
                                          </p:val>
                                        </p:tav>
                                        <p:tav tm="100000">
                                          <p:val>
                                            <p:strVal val="#ppt_h"/>
                                          </p:val>
                                        </p:tav>
                                      </p:tavLst>
                                    </p:anim>
                                    <p:animEffect transition="in" filter="fade">
                                      <p:cBhvr>
                                        <p:cTn id="87" dur="500"/>
                                        <p:tgtEl>
                                          <p:spTgt spid="93"/>
                                        </p:tgtEl>
                                      </p:cBhvr>
                                    </p:animEffect>
                                  </p:childTnLst>
                                </p:cTn>
                              </p:par>
                              <p:par>
                                <p:cTn id="88" presetID="53" presetClass="entr" presetSubtype="16" fill="hold" grpId="0" nodeType="withEffect">
                                  <p:stCondLst>
                                    <p:cond delay="0"/>
                                  </p:stCondLst>
                                  <p:childTnLst>
                                    <p:set>
                                      <p:cBhvr>
                                        <p:cTn id="89" dur="1" fill="hold">
                                          <p:stCondLst>
                                            <p:cond delay="0"/>
                                          </p:stCondLst>
                                        </p:cTn>
                                        <p:tgtEl>
                                          <p:spTgt spid="94"/>
                                        </p:tgtEl>
                                        <p:attrNameLst>
                                          <p:attrName>style.visibility</p:attrName>
                                        </p:attrNameLst>
                                      </p:cBhvr>
                                      <p:to>
                                        <p:strVal val="visible"/>
                                      </p:to>
                                    </p:set>
                                    <p:anim calcmode="lin" valueType="num">
                                      <p:cBhvr>
                                        <p:cTn id="90" dur="500" fill="hold"/>
                                        <p:tgtEl>
                                          <p:spTgt spid="94"/>
                                        </p:tgtEl>
                                        <p:attrNameLst>
                                          <p:attrName>ppt_w</p:attrName>
                                        </p:attrNameLst>
                                      </p:cBhvr>
                                      <p:tavLst>
                                        <p:tav tm="0">
                                          <p:val>
                                            <p:fltVal val="0"/>
                                          </p:val>
                                        </p:tav>
                                        <p:tav tm="100000">
                                          <p:val>
                                            <p:strVal val="#ppt_w"/>
                                          </p:val>
                                        </p:tav>
                                      </p:tavLst>
                                    </p:anim>
                                    <p:anim calcmode="lin" valueType="num">
                                      <p:cBhvr>
                                        <p:cTn id="91" dur="500" fill="hold"/>
                                        <p:tgtEl>
                                          <p:spTgt spid="94"/>
                                        </p:tgtEl>
                                        <p:attrNameLst>
                                          <p:attrName>ppt_h</p:attrName>
                                        </p:attrNameLst>
                                      </p:cBhvr>
                                      <p:tavLst>
                                        <p:tav tm="0">
                                          <p:val>
                                            <p:fltVal val="0"/>
                                          </p:val>
                                        </p:tav>
                                        <p:tav tm="100000">
                                          <p:val>
                                            <p:strVal val="#ppt_h"/>
                                          </p:val>
                                        </p:tav>
                                      </p:tavLst>
                                    </p:anim>
                                    <p:animEffect transition="in" filter="fade">
                                      <p:cBhvr>
                                        <p:cTn id="92" dur="500"/>
                                        <p:tgtEl>
                                          <p:spTgt spid="94"/>
                                        </p:tgtEl>
                                      </p:cBhvr>
                                    </p:animEffect>
                                  </p:childTnLst>
                                </p:cTn>
                              </p:par>
                              <p:par>
                                <p:cTn id="93" presetID="53" presetClass="entr" presetSubtype="16" fill="hold" grpId="0" nodeType="withEffect">
                                  <p:stCondLst>
                                    <p:cond delay="0"/>
                                  </p:stCondLst>
                                  <p:childTnLst>
                                    <p:set>
                                      <p:cBhvr>
                                        <p:cTn id="94" dur="1" fill="hold">
                                          <p:stCondLst>
                                            <p:cond delay="0"/>
                                          </p:stCondLst>
                                        </p:cTn>
                                        <p:tgtEl>
                                          <p:spTgt spid="95"/>
                                        </p:tgtEl>
                                        <p:attrNameLst>
                                          <p:attrName>style.visibility</p:attrName>
                                        </p:attrNameLst>
                                      </p:cBhvr>
                                      <p:to>
                                        <p:strVal val="visible"/>
                                      </p:to>
                                    </p:set>
                                    <p:anim calcmode="lin" valueType="num">
                                      <p:cBhvr>
                                        <p:cTn id="95" dur="500" fill="hold"/>
                                        <p:tgtEl>
                                          <p:spTgt spid="95"/>
                                        </p:tgtEl>
                                        <p:attrNameLst>
                                          <p:attrName>ppt_w</p:attrName>
                                        </p:attrNameLst>
                                      </p:cBhvr>
                                      <p:tavLst>
                                        <p:tav tm="0">
                                          <p:val>
                                            <p:fltVal val="0"/>
                                          </p:val>
                                        </p:tav>
                                        <p:tav tm="100000">
                                          <p:val>
                                            <p:strVal val="#ppt_w"/>
                                          </p:val>
                                        </p:tav>
                                      </p:tavLst>
                                    </p:anim>
                                    <p:anim calcmode="lin" valueType="num">
                                      <p:cBhvr>
                                        <p:cTn id="96" dur="500" fill="hold"/>
                                        <p:tgtEl>
                                          <p:spTgt spid="95"/>
                                        </p:tgtEl>
                                        <p:attrNameLst>
                                          <p:attrName>ppt_h</p:attrName>
                                        </p:attrNameLst>
                                      </p:cBhvr>
                                      <p:tavLst>
                                        <p:tav tm="0">
                                          <p:val>
                                            <p:fltVal val="0"/>
                                          </p:val>
                                        </p:tav>
                                        <p:tav tm="100000">
                                          <p:val>
                                            <p:strVal val="#ppt_h"/>
                                          </p:val>
                                        </p:tav>
                                      </p:tavLst>
                                    </p:anim>
                                    <p:animEffect transition="in" filter="fade">
                                      <p:cBhvr>
                                        <p:cTn id="97" dur="500"/>
                                        <p:tgtEl>
                                          <p:spTgt spid="95"/>
                                        </p:tgtEl>
                                      </p:cBhvr>
                                    </p:animEffect>
                                  </p:childTnLst>
                                </p:cTn>
                              </p:par>
                              <p:par>
                                <p:cTn id="98" presetID="53" presetClass="entr" presetSubtype="16" fill="hold" grpId="0" nodeType="withEffect">
                                  <p:stCondLst>
                                    <p:cond delay="0"/>
                                  </p:stCondLst>
                                  <p:childTnLst>
                                    <p:set>
                                      <p:cBhvr>
                                        <p:cTn id="99" dur="1" fill="hold">
                                          <p:stCondLst>
                                            <p:cond delay="0"/>
                                          </p:stCondLst>
                                        </p:cTn>
                                        <p:tgtEl>
                                          <p:spTgt spid="96"/>
                                        </p:tgtEl>
                                        <p:attrNameLst>
                                          <p:attrName>style.visibility</p:attrName>
                                        </p:attrNameLst>
                                      </p:cBhvr>
                                      <p:to>
                                        <p:strVal val="visible"/>
                                      </p:to>
                                    </p:set>
                                    <p:anim calcmode="lin" valueType="num">
                                      <p:cBhvr>
                                        <p:cTn id="100" dur="500" fill="hold"/>
                                        <p:tgtEl>
                                          <p:spTgt spid="96"/>
                                        </p:tgtEl>
                                        <p:attrNameLst>
                                          <p:attrName>ppt_w</p:attrName>
                                        </p:attrNameLst>
                                      </p:cBhvr>
                                      <p:tavLst>
                                        <p:tav tm="0">
                                          <p:val>
                                            <p:fltVal val="0"/>
                                          </p:val>
                                        </p:tav>
                                        <p:tav tm="100000">
                                          <p:val>
                                            <p:strVal val="#ppt_w"/>
                                          </p:val>
                                        </p:tav>
                                      </p:tavLst>
                                    </p:anim>
                                    <p:anim calcmode="lin" valueType="num">
                                      <p:cBhvr>
                                        <p:cTn id="101" dur="500" fill="hold"/>
                                        <p:tgtEl>
                                          <p:spTgt spid="96"/>
                                        </p:tgtEl>
                                        <p:attrNameLst>
                                          <p:attrName>ppt_h</p:attrName>
                                        </p:attrNameLst>
                                      </p:cBhvr>
                                      <p:tavLst>
                                        <p:tav tm="0">
                                          <p:val>
                                            <p:fltVal val="0"/>
                                          </p:val>
                                        </p:tav>
                                        <p:tav tm="100000">
                                          <p:val>
                                            <p:strVal val="#ppt_h"/>
                                          </p:val>
                                        </p:tav>
                                      </p:tavLst>
                                    </p:anim>
                                    <p:animEffect transition="in" filter="fade">
                                      <p:cBhvr>
                                        <p:cTn id="102" dur="500"/>
                                        <p:tgtEl>
                                          <p:spTgt spid="96"/>
                                        </p:tgtEl>
                                      </p:cBhvr>
                                    </p:animEffect>
                                  </p:childTnLst>
                                </p:cTn>
                              </p:par>
                              <p:par>
                                <p:cTn id="103" presetID="53" presetClass="entr" presetSubtype="16" fill="hold" grpId="0" nodeType="withEffect">
                                  <p:stCondLst>
                                    <p:cond delay="0"/>
                                  </p:stCondLst>
                                  <p:childTnLst>
                                    <p:set>
                                      <p:cBhvr>
                                        <p:cTn id="104" dur="1" fill="hold">
                                          <p:stCondLst>
                                            <p:cond delay="0"/>
                                          </p:stCondLst>
                                        </p:cTn>
                                        <p:tgtEl>
                                          <p:spTgt spid="97"/>
                                        </p:tgtEl>
                                        <p:attrNameLst>
                                          <p:attrName>style.visibility</p:attrName>
                                        </p:attrNameLst>
                                      </p:cBhvr>
                                      <p:to>
                                        <p:strVal val="visible"/>
                                      </p:to>
                                    </p:set>
                                    <p:anim calcmode="lin" valueType="num">
                                      <p:cBhvr>
                                        <p:cTn id="105" dur="500" fill="hold"/>
                                        <p:tgtEl>
                                          <p:spTgt spid="97"/>
                                        </p:tgtEl>
                                        <p:attrNameLst>
                                          <p:attrName>ppt_w</p:attrName>
                                        </p:attrNameLst>
                                      </p:cBhvr>
                                      <p:tavLst>
                                        <p:tav tm="0">
                                          <p:val>
                                            <p:fltVal val="0"/>
                                          </p:val>
                                        </p:tav>
                                        <p:tav tm="100000">
                                          <p:val>
                                            <p:strVal val="#ppt_w"/>
                                          </p:val>
                                        </p:tav>
                                      </p:tavLst>
                                    </p:anim>
                                    <p:anim calcmode="lin" valueType="num">
                                      <p:cBhvr>
                                        <p:cTn id="106" dur="500" fill="hold"/>
                                        <p:tgtEl>
                                          <p:spTgt spid="97"/>
                                        </p:tgtEl>
                                        <p:attrNameLst>
                                          <p:attrName>ppt_h</p:attrName>
                                        </p:attrNameLst>
                                      </p:cBhvr>
                                      <p:tavLst>
                                        <p:tav tm="0">
                                          <p:val>
                                            <p:fltVal val="0"/>
                                          </p:val>
                                        </p:tav>
                                        <p:tav tm="100000">
                                          <p:val>
                                            <p:strVal val="#ppt_h"/>
                                          </p:val>
                                        </p:tav>
                                      </p:tavLst>
                                    </p:anim>
                                    <p:animEffect transition="in" filter="fade">
                                      <p:cBhvr>
                                        <p:cTn id="107" dur="500"/>
                                        <p:tgtEl>
                                          <p:spTgt spid="97"/>
                                        </p:tgtEl>
                                      </p:cBhvr>
                                    </p:animEffect>
                                  </p:childTnLst>
                                </p:cTn>
                              </p:par>
                              <p:par>
                                <p:cTn id="108" presetID="53" presetClass="entr" presetSubtype="16" fill="hold" grpId="0" nodeType="withEffect">
                                  <p:stCondLst>
                                    <p:cond delay="0"/>
                                  </p:stCondLst>
                                  <p:childTnLst>
                                    <p:set>
                                      <p:cBhvr>
                                        <p:cTn id="109" dur="1" fill="hold">
                                          <p:stCondLst>
                                            <p:cond delay="0"/>
                                          </p:stCondLst>
                                        </p:cTn>
                                        <p:tgtEl>
                                          <p:spTgt spid="98"/>
                                        </p:tgtEl>
                                        <p:attrNameLst>
                                          <p:attrName>style.visibility</p:attrName>
                                        </p:attrNameLst>
                                      </p:cBhvr>
                                      <p:to>
                                        <p:strVal val="visible"/>
                                      </p:to>
                                    </p:set>
                                    <p:anim calcmode="lin" valueType="num">
                                      <p:cBhvr>
                                        <p:cTn id="110" dur="500" fill="hold"/>
                                        <p:tgtEl>
                                          <p:spTgt spid="98"/>
                                        </p:tgtEl>
                                        <p:attrNameLst>
                                          <p:attrName>ppt_w</p:attrName>
                                        </p:attrNameLst>
                                      </p:cBhvr>
                                      <p:tavLst>
                                        <p:tav tm="0">
                                          <p:val>
                                            <p:fltVal val="0"/>
                                          </p:val>
                                        </p:tav>
                                        <p:tav tm="100000">
                                          <p:val>
                                            <p:strVal val="#ppt_w"/>
                                          </p:val>
                                        </p:tav>
                                      </p:tavLst>
                                    </p:anim>
                                    <p:anim calcmode="lin" valueType="num">
                                      <p:cBhvr>
                                        <p:cTn id="111" dur="500" fill="hold"/>
                                        <p:tgtEl>
                                          <p:spTgt spid="98"/>
                                        </p:tgtEl>
                                        <p:attrNameLst>
                                          <p:attrName>ppt_h</p:attrName>
                                        </p:attrNameLst>
                                      </p:cBhvr>
                                      <p:tavLst>
                                        <p:tav tm="0">
                                          <p:val>
                                            <p:fltVal val="0"/>
                                          </p:val>
                                        </p:tav>
                                        <p:tav tm="100000">
                                          <p:val>
                                            <p:strVal val="#ppt_h"/>
                                          </p:val>
                                        </p:tav>
                                      </p:tavLst>
                                    </p:anim>
                                    <p:animEffect transition="in" filter="fade">
                                      <p:cBhvr>
                                        <p:cTn id="112" dur="500"/>
                                        <p:tgtEl>
                                          <p:spTgt spid="98"/>
                                        </p:tgtEl>
                                      </p:cBhvr>
                                    </p:animEffect>
                                  </p:childTnLst>
                                </p:cTn>
                              </p:par>
                              <p:par>
                                <p:cTn id="113" presetID="53" presetClass="entr" presetSubtype="16" fill="hold" grpId="0" nodeType="withEffect">
                                  <p:stCondLst>
                                    <p:cond delay="0"/>
                                  </p:stCondLst>
                                  <p:childTnLst>
                                    <p:set>
                                      <p:cBhvr>
                                        <p:cTn id="114" dur="1" fill="hold">
                                          <p:stCondLst>
                                            <p:cond delay="0"/>
                                          </p:stCondLst>
                                        </p:cTn>
                                        <p:tgtEl>
                                          <p:spTgt spid="99"/>
                                        </p:tgtEl>
                                        <p:attrNameLst>
                                          <p:attrName>style.visibility</p:attrName>
                                        </p:attrNameLst>
                                      </p:cBhvr>
                                      <p:to>
                                        <p:strVal val="visible"/>
                                      </p:to>
                                    </p:set>
                                    <p:anim calcmode="lin" valueType="num">
                                      <p:cBhvr>
                                        <p:cTn id="115" dur="500" fill="hold"/>
                                        <p:tgtEl>
                                          <p:spTgt spid="99"/>
                                        </p:tgtEl>
                                        <p:attrNameLst>
                                          <p:attrName>ppt_w</p:attrName>
                                        </p:attrNameLst>
                                      </p:cBhvr>
                                      <p:tavLst>
                                        <p:tav tm="0">
                                          <p:val>
                                            <p:fltVal val="0"/>
                                          </p:val>
                                        </p:tav>
                                        <p:tav tm="100000">
                                          <p:val>
                                            <p:strVal val="#ppt_w"/>
                                          </p:val>
                                        </p:tav>
                                      </p:tavLst>
                                    </p:anim>
                                    <p:anim calcmode="lin" valueType="num">
                                      <p:cBhvr>
                                        <p:cTn id="116" dur="500" fill="hold"/>
                                        <p:tgtEl>
                                          <p:spTgt spid="99"/>
                                        </p:tgtEl>
                                        <p:attrNameLst>
                                          <p:attrName>ppt_h</p:attrName>
                                        </p:attrNameLst>
                                      </p:cBhvr>
                                      <p:tavLst>
                                        <p:tav tm="0">
                                          <p:val>
                                            <p:fltVal val="0"/>
                                          </p:val>
                                        </p:tav>
                                        <p:tav tm="100000">
                                          <p:val>
                                            <p:strVal val="#ppt_h"/>
                                          </p:val>
                                        </p:tav>
                                      </p:tavLst>
                                    </p:anim>
                                    <p:animEffect transition="in" filter="fade">
                                      <p:cBhvr>
                                        <p:cTn id="117" dur="500"/>
                                        <p:tgtEl>
                                          <p:spTgt spid="99"/>
                                        </p:tgtEl>
                                      </p:cBhvr>
                                    </p:animEffect>
                                  </p:childTnLst>
                                </p:cTn>
                              </p:par>
                              <p:par>
                                <p:cTn id="118" presetID="53" presetClass="entr" presetSubtype="16" fill="hold" grpId="0" nodeType="withEffect">
                                  <p:stCondLst>
                                    <p:cond delay="0"/>
                                  </p:stCondLst>
                                  <p:childTnLst>
                                    <p:set>
                                      <p:cBhvr>
                                        <p:cTn id="119" dur="1" fill="hold">
                                          <p:stCondLst>
                                            <p:cond delay="0"/>
                                          </p:stCondLst>
                                        </p:cTn>
                                        <p:tgtEl>
                                          <p:spTgt spid="100"/>
                                        </p:tgtEl>
                                        <p:attrNameLst>
                                          <p:attrName>style.visibility</p:attrName>
                                        </p:attrNameLst>
                                      </p:cBhvr>
                                      <p:to>
                                        <p:strVal val="visible"/>
                                      </p:to>
                                    </p:set>
                                    <p:anim calcmode="lin" valueType="num">
                                      <p:cBhvr>
                                        <p:cTn id="120" dur="500" fill="hold"/>
                                        <p:tgtEl>
                                          <p:spTgt spid="100"/>
                                        </p:tgtEl>
                                        <p:attrNameLst>
                                          <p:attrName>ppt_w</p:attrName>
                                        </p:attrNameLst>
                                      </p:cBhvr>
                                      <p:tavLst>
                                        <p:tav tm="0">
                                          <p:val>
                                            <p:fltVal val="0"/>
                                          </p:val>
                                        </p:tav>
                                        <p:tav tm="100000">
                                          <p:val>
                                            <p:strVal val="#ppt_w"/>
                                          </p:val>
                                        </p:tav>
                                      </p:tavLst>
                                    </p:anim>
                                    <p:anim calcmode="lin" valueType="num">
                                      <p:cBhvr>
                                        <p:cTn id="121" dur="500" fill="hold"/>
                                        <p:tgtEl>
                                          <p:spTgt spid="100"/>
                                        </p:tgtEl>
                                        <p:attrNameLst>
                                          <p:attrName>ppt_h</p:attrName>
                                        </p:attrNameLst>
                                      </p:cBhvr>
                                      <p:tavLst>
                                        <p:tav tm="0">
                                          <p:val>
                                            <p:fltVal val="0"/>
                                          </p:val>
                                        </p:tav>
                                        <p:tav tm="100000">
                                          <p:val>
                                            <p:strVal val="#ppt_h"/>
                                          </p:val>
                                        </p:tav>
                                      </p:tavLst>
                                    </p:anim>
                                    <p:animEffect transition="in" filter="fade">
                                      <p:cBhvr>
                                        <p:cTn id="122" dur="500"/>
                                        <p:tgtEl>
                                          <p:spTgt spid="100"/>
                                        </p:tgtEl>
                                      </p:cBhvr>
                                    </p:animEffect>
                                  </p:childTnLst>
                                </p:cTn>
                              </p:par>
                              <p:par>
                                <p:cTn id="123" presetID="53" presetClass="entr" presetSubtype="16" fill="hold" grpId="0" nodeType="withEffect">
                                  <p:stCondLst>
                                    <p:cond delay="0"/>
                                  </p:stCondLst>
                                  <p:childTnLst>
                                    <p:set>
                                      <p:cBhvr>
                                        <p:cTn id="124" dur="1" fill="hold">
                                          <p:stCondLst>
                                            <p:cond delay="0"/>
                                          </p:stCondLst>
                                        </p:cTn>
                                        <p:tgtEl>
                                          <p:spTgt spid="101"/>
                                        </p:tgtEl>
                                        <p:attrNameLst>
                                          <p:attrName>style.visibility</p:attrName>
                                        </p:attrNameLst>
                                      </p:cBhvr>
                                      <p:to>
                                        <p:strVal val="visible"/>
                                      </p:to>
                                    </p:set>
                                    <p:anim calcmode="lin" valueType="num">
                                      <p:cBhvr>
                                        <p:cTn id="125" dur="500" fill="hold"/>
                                        <p:tgtEl>
                                          <p:spTgt spid="101"/>
                                        </p:tgtEl>
                                        <p:attrNameLst>
                                          <p:attrName>ppt_w</p:attrName>
                                        </p:attrNameLst>
                                      </p:cBhvr>
                                      <p:tavLst>
                                        <p:tav tm="0">
                                          <p:val>
                                            <p:fltVal val="0"/>
                                          </p:val>
                                        </p:tav>
                                        <p:tav tm="100000">
                                          <p:val>
                                            <p:strVal val="#ppt_w"/>
                                          </p:val>
                                        </p:tav>
                                      </p:tavLst>
                                    </p:anim>
                                    <p:anim calcmode="lin" valueType="num">
                                      <p:cBhvr>
                                        <p:cTn id="126" dur="500" fill="hold"/>
                                        <p:tgtEl>
                                          <p:spTgt spid="101"/>
                                        </p:tgtEl>
                                        <p:attrNameLst>
                                          <p:attrName>ppt_h</p:attrName>
                                        </p:attrNameLst>
                                      </p:cBhvr>
                                      <p:tavLst>
                                        <p:tav tm="0">
                                          <p:val>
                                            <p:fltVal val="0"/>
                                          </p:val>
                                        </p:tav>
                                        <p:tav tm="100000">
                                          <p:val>
                                            <p:strVal val="#ppt_h"/>
                                          </p:val>
                                        </p:tav>
                                      </p:tavLst>
                                    </p:anim>
                                    <p:animEffect transition="in" filter="fade">
                                      <p:cBhvr>
                                        <p:cTn id="127" dur="500"/>
                                        <p:tgtEl>
                                          <p:spTgt spid="101"/>
                                        </p:tgtEl>
                                      </p:cBhvr>
                                    </p:animEffect>
                                  </p:childTnLst>
                                </p:cTn>
                              </p:par>
                              <p:par>
                                <p:cTn id="128" presetID="53" presetClass="entr" presetSubtype="16" fill="hold" grpId="0" nodeType="withEffect">
                                  <p:stCondLst>
                                    <p:cond delay="0"/>
                                  </p:stCondLst>
                                  <p:childTnLst>
                                    <p:set>
                                      <p:cBhvr>
                                        <p:cTn id="129" dur="1" fill="hold">
                                          <p:stCondLst>
                                            <p:cond delay="0"/>
                                          </p:stCondLst>
                                        </p:cTn>
                                        <p:tgtEl>
                                          <p:spTgt spid="102"/>
                                        </p:tgtEl>
                                        <p:attrNameLst>
                                          <p:attrName>style.visibility</p:attrName>
                                        </p:attrNameLst>
                                      </p:cBhvr>
                                      <p:to>
                                        <p:strVal val="visible"/>
                                      </p:to>
                                    </p:set>
                                    <p:anim calcmode="lin" valueType="num">
                                      <p:cBhvr>
                                        <p:cTn id="130" dur="500" fill="hold"/>
                                        <p:tgtEl>
                                          <p:spTgt spid="102"/>
                                        </p:tgtEl>
                                        <p:attrNameLst>
                                          <p:attrName>ppt_w</p:attrName>
                                        </p:attrNameLst>
                                      </p:cBhvr>
                                      <p:tavLst>
                                        <p:tav tm="0">
                                          <p:val>
                                            <p:fltVal val="0"/>
                                          </p:val>
                                        </p:tav>
                                        <p:tav tm="100000">
                                          <p:val>
                                            <p:strVal val="#ppt_w"/>
                                          </p:val>
                                        </p:tav>
                                      </p:tavLst>
                                    </p:anim>
                                    <p:anim calcmode="lin" valueType="num">
                                      <p:cBhvr>
                                        <p:cTn id="131" dur="500" fill="hold"/>
                                        <p:tgtEl>
                                          <p:spTgt spid="102"/>
                                        </p:tgtEl>
                                        <p:attrNameLst>
                                          <p:attrName>ppt_h</p:attrName>
                                        </p:attrNameLst>
                                      </p:cBhvr>
                                      <p:tavLst>
                                        <p:tav tm="0">
                                          <p:val>
                                            <p:fltVal val="0"/>
                                          </p:val>
                                        </p:tav>
                                        <p:tav tm="100000">
                                          <p:val>
                                            <p:strVal val="#ppt_h"/>
                                          </p:val>
                                        </p:tav>
                                      </p:tavLst>
                                    </p:anim>
                                    <p:animEffect transition="in" filter="fade">
                                      <p:cBhvr>
                                        <p:cTn id="132" dur="500"/>
                                        <p:tgtEl>
                                          <p:spTgt spid="102"/>
                                        </p:tgtEl>
                                      </p:cBhvr>
                                    </p:animEffect>
                                  </p:childTnLst>
                                </p:cTn>
                              </p:par>
                              <p:par>
                                <p:cTn id="133" presetID="53" presetClass="entr" presetSubtype="16" fill="hold" grpId="0" nodeType="withEffect">
                                  <p:stCondLst>
                                    <p:cond delay="0"/>
                                  </p:stCondLst>
                                  <p:childTnLst>
                                    <p:set>
                                      <p:cBhvr>
                                        <p:cTn id="134" dur="1" fill="hold">
                                          <p:stCondLst>
                                            <p:cond delay="0"/>
                                          </p:stCondLst>
                                        </p:cTn>
                                        <p:tgtEl>
                                          <p:spTgt spid="103"/>
                                        </p:tgtEl>
                                        <p:attrNameLst>
                                          <p:attrName>style.visibility</p:attrName>
                                        </p:attrNameLst>
                                      </p:cBhvr>
                                      <p:to>
                                        <p:strVal val="visible"/>
                                      </p:to>
                                    </p:set>
                                    <p:anim calcmode="lin" valueType="num">
                                      <p:cBhvr>
                                        <p:cTn id="135" dur="500" fill="hold"/>
                                        <p:tgtEl>
                                          <p:spTgt spid="103"/>
                                        </p:tgtEl>
                                        <p:attrNameLst>
                                          <p:attrName>ppt_w</p:attrName>
                                        </p:attrNameLst>
                                      </p:cBhvr>
                                      <p:tavLst>
                                        <p:tav tm="0">
                                          <p:val>
                                            <p:fltVal val="0"/>
                                          </p:val>
                                        </p:tav>
                                        <p:tav tm="100000">
                                          <p:val>
                                            <p:strVal val="#ppt_w"/>
                                          </p:val>
                                        </p:tav>
                                      </p:tavLst>
                                    </p:anim>
                                    <p:anim calcmode="lin" valueType="num">
                                      <p:cBhvr>
                                        <p:cTn id="136" dur="500" fill="hold"/>
                                        <p:tgtEl>
                                          <p:spTgt spid="103"/>
                                        </p:tgtEl>
                                        <p:attrNameLst>
                                          <p:attrName>ppt_h</p:attrName>
                                        </p:attrNameLst>
                                      </p:cBhvr>
                                      <p:tavLst>
                                        <p:tav tm="0">
                                          <p:val>
                                            <p:fltVal val="0"/>
                                          </p:val>
                                        </p:tav>
                                        <p:tav tm="100000">
                                          <p:val>
                                            <p:strVal val="#ppt_h"/>
                                          </p:val>
                                        </p:tav>
                                      </p:tavLst>
                                    </p:anim>
                                    <p:animEffect transition="in" filter="fade">
                                      <p:cBhvr>
                                        <p:cTn id="137" dur="500"/>
                                        <p:tgtEl>
                                          <p:spTgt spid="103"/>
                                        </p:tgtEl>
                                      </p:cBhvr>
                                    </p:animEffect>
                                  </p:childTnLst>
                                </p:cTn>
                              </p:par>
                              <p:par>
                                <p:cTn id="138" presetID="53" presetClass="entr" presetSubtype="16" fill="hold" grpId="0" nodeType="withEffect">
                                  <p:stCondLst>
                                    <p:cond delay="0"/>
                                  </p:stCondLst>
                                  <p:childTnLst>
                                    <p:set>
                                      <p:cBhvr>
                                        <p:cTn id="139" dur="1" fill="hold">
                                          <p:stCondLst>
                                            <p:cond delay="0"/>
                                          </p:stCondLst>
                                        </p:cTn>
                                        <p:tgtEl>
                                          <p:spTgt spid="104"/>
                                        </p:tgtEl>
                                        <p:attrNameLst>
                                          <p:attrName>style.visibility</p:attrName>
                                        </p:attrNameLst>
                                      </p:cBhvr>
                                      <p:to>
                                        <p:strVal val="visible"/>
                                      </p:to>
                                    </p:set>
                                    <p:anim calcmode="lin" valueType="num">
                                      <p:cBhvr>
                                        <p:cTn id="140" dur="500" fill="hold"/>
                                        <p:tgtEl>
                                          <p:spTgt spid="104"/>
                                        </p:tgtEl>
                                        <p:attrNameLst>
                                          <p:attrName>ppt_w</p:attrName>
                                        </p:attrNameLst>
                                      </p:cBhvr>
                                      <p:tavLst>
                                        <p:tav tm="0">
                                          <p:val>
                                            <p:fltVal val="0"/>
                                          </p:val>
                                        </p:tav>
                                        <p:tav tm="100000">
                                          <p:val>
                                            <p:strVal val="#ppt_w"/>
                                          </p:val>
                                        </p:tav>
                                      </p:tavLst>
                                    </p:anim>
                                    <p:anim calcmode="lin" valueType="num">
                                      <p:cBhvr>
                                        <p:cTn id="141" dur="500" fill="hold"/>
                                        <p:tgtEl>
                                          <p:spTgt spid="104"/>
                                        </p:tgtEl>
                                        <p:attrNameLst>
                                          <p:attrName>ppt_h</p:attrName>
                                        </p:attrNameLst>
                                      </p:cBhvr>
                                      <p:tavLst>
                                        <p:tav tm="0">
                                          <p:val>
                                            <p:fltVal val="0"/>
                                          </p:val>
                                        </p:tav>
                                        <p:tav tm="100000">
                                          <p:val>
                                            <p:strVal val="#ppt_h"/>
                                          </p:val>
                                        </p:tav>
                                      </p:tavLst>
                                    </p:anim>
                                    <p:animEffect transition="in" filter="fade">
                                      <p:cBhvr>
                                        <p:cTn id="142" dur="500"/>
                                        <p:tgtEl>
                                          <p:spTgt spid="104"/>
                                        </p:tgtEl>
                                      </p:cBhvr>
                                    </p:animEffect>
                                  </p:childTnLst>
                                </p:cTn>
                              </p:par>
                              <p:par>
                                <p:cTn id="143" presetID="53" presetClass="entr" presetSubtype="16" fill="hold" grpId="0" nodeType="withEffect">
                                  <p:stCondLst>
                                    <p:cond delay="0"/>
                                  </p:stCondLst>
                                  <p:childTnLst>
                                    <p:set>
                                      <p:cBhvr>
                                        <p:cTn id="144" dur="1" fill="hold">
                                          <p:stCondLst>
                                            <p:cond delay="0"/>
                                          </p:stCondLst>
                                        </p:cTn>
                                        <p:tgtEl>
                                          <p:spTgt spid="105"/>
                                        </p:tgtEl>
                                        <p:attrNameLst>
                                          <p:attrName>style.visibility</p:attrName>
                                        </p:attrNameLst>
                                      </p:cBhvr>
                                      <p:to>
                                        <p:strVal val="visible"/>
                                      </p:to>
                                    </p:set>
                                    <p:anim calcmode="lin" valueType="num">
                                      <p:cBhvr>
                                        <p:cTn id="145" dur="500" fill="hold"/>
                                        <p:tgtEl>
                                          <p:spTgt spid="105"/>
                                        </p:tgtEl>
                                        <p:attrNameLst>
                                          <p:attrName>ppt_w</p:attrName>
                                        </p:attrNameLst>
                                      </p:cBhvr>
                                      <p:tavLst>
                                        <p:tav tm="0">
                                          <p:val>
                                            <p:fltVal val="0"/>
                                          </p:val>
                                        </p:tav>
                                        <p:tav tm="100000">
                                          <p:val>
                                            <p:strVal val="#ppt_w"/>
                                          </p:val>
                                        </p:tav>
                                      </p:tavLst>
                                    </p:anim>
                                    <p:anim calcmode="lin" valueType="num">
                                      <p:cBhvr>
                                        <p:cTn id="146" dur="500" fill="hold"/>
                                        <p:tgtEl>
                                          <p:spTgt spid="105"/>
                                        </p:tgtEl>
                                        <p:attrNameLst>
                                          <p:attrName>ppt_h</p:attrName>
                                        </p:attrNameLst>
                                      </p:cBhvr>
                                      <p:tavLst>
                                        <p:tav tm="0">
                                          <p:val>
                                            <p:fltVal val="0"/>
                                          </p:val>
                                        </p:tav>
                                        <p:tav tm="100000">
                                          <p:val>
                                            <p:strVal val="#ppt_h"/>
                                          </p:val>
                                        </p:tav>
                                      </p:tavLst>
                                    </p:anim>
                                    <p:animEffect transition="in" filter="fade">
                                      <p:cBhvr>
                                        <p:cTn id="147" dur="500"/>
                                        <p:tgtEl>
                                          <p:spTgt spid="105"/>
                                        </p:tgtEl>
                                      </p:cBhvr>
                                    </p:animEffect>
                                  </p:childTnLst>
                                </p:cTn>
                              </p:par>
                              <p:par>
                                <p:cTn id="148" presetID="53" presetClass="entr" presetSubtype="16" fill="hold" grpId="0" nodeType="withEffect">
                                  <p:stCondLst>
                                    <p:cond delay="0"/>
                                  </p:stCondLst>
                                  <p:childTnLst>
                                    <p:set>
                                      <p:cBhvr>
                                        <p:cTn id="149" dur="1" fill="hold">
                                          <p:stCondLst>
                                            <p:cond delay="0"/>
                                          </p:stCondLst>
                                        </p:cTn>
                                        <p:tgtEl>
                                          <p:spTgt spid="106"/>
                                        </p:tgtEl>
                                        <p:attrNameLst>
                                          <p:attrName>style.visibility</p:attrName>
                                        </p:attrNameLst>
                                      </p:cBhvr>
                                      <p:to>
                                        <p:strVal val="visible"/>
                                      </p:to>
                                    </p:set>
                                    <p:anim calcmode="lin" valueType="num">
                                      <p:cBhvr>
                                        <p:cTn id="150" dur="500" fill="hold"/>
                                        <p:tgtEl>
                                          <p:spTgt spid="106"/>
                                        </p:tgtEl>
                                        <p:attrNameLst>
                                          <p:attrName>ppt_w</p:attrName>
                                        </p:attrNameLst>
                                      </p:cBhvr>
                                      <p:tavLst>
                                        <p:tav tm="0">
                                          <p:val>
                                            <p:fltVal val="0"/>
                                          </p:val>
                                        </p:tav>
                                        <p:tav tm="100000">
                                          <p:val>
                                            <p:strVal val="#ppt_w"/>
                                          </p:val>
                                        </p:tav>
                                      </p:tavLst>
                                    </p:anim>
                                    <p:anim calcmode="lin" valueType="num">
                                      <p:cBhvr>
                                        <p:cTn id="151" dur="500" fill="hold"/>
                                        <p:tgtEl>
                                          <p:spTgt spid="106"/>
                                        </p:tgtEl>
                                        <p:attrNameLst>
                                          <p:attrName>ppt_h</p:attrName>
                                        </p:attrNameLst>
                                      </p:cBhvr>
                                      <p:tavLst>
                                        <p:tav tm="0">
                                          <p:val>
                                            <p:fltVal val="0"/>
                                          </p:val>
                                        </p:tav>
                                        <p:tav tm="100000">
                                          <p:val>
                                            <p:strVal val="#ppt_h"/>
                                          </p:val>
                                        </p:tav>
                                      </p:tavLst>
                                    </p:anim>
                                    <p:animEffect transition="in" filter="fade">
                                      <p:cBhvr>
                                        <p:cTn id="152" dur="500"/>
                                        <p:tgtEl>
                                          <p:spTgt spid="106"/>
                                        </p:tgtEl>
                                      </p:cBhvr>
                                    </p:animEffect>
                                  </p:childTnLst>
                                </p:cTn>
                              </p:par>
                              <p:par>
                                <p:cTn id="153" presetID="53" presetClass="entr" presetSubtype="16" fill="hold" grpId="0" nodeType="withEffect">
                                  <p:stCondLst>
                                    <p:cond delay="0"/>
                                  </p:stCondLst>
                                  <p:childTnLst>
                                    <p:set>
                                      <p:cBhvr>
                                        <p:cTn id="154" dur="1" fill="hold">
                                          <p:stCondLst>
                                            <p:cond delay="0"/>
                                          </p:stCondLst>
                                        </p:cTn>
                                        <p:tgtEl>
                                          <p:spTgt spid="107"/>
                                        </p:tgtEl>
                                        <p:attrNameLst>
                                          <p:attrName>style.visibility</p:attrName>
                                        </p:attrNameLst>
                                      </p:cBhvr>
                                      <p:to>
                                        <p:strVal val="visible"/>
                                      </p:to>
                                    </p:set>
                                    <p:anim calcmode="lin" valueType="num">
                                      <p:cBhvr>
                                        <p:cTn id="155" dur="500" fill="hold"/>
                                        <p:tgtEl>
                                          <p:spTgt spid="107"/>
                                        </p:tgtEl>
                                        <p:attrNameLst>
                                          <p:attrName>ppt_w</p:attrName>
                                        </p:attrNameLst>
                                      </p:cBhvr>
                                      <p:tavLst>
                                        <p:tav tm="0">
                                          <p:val>
                                            <p:fltVal val="0"/>
                                          </p:val>
                                        </p:tav>
                                        <p:tav tm="100000">
                                          <p:val>
                                            <p:strVal val="#ppt_w"/>
                                          </p:val>
                                        </p:tav>
                                      </p:tavLst>
                                    </p:anim>
                                    <p:anim calcmode="lin" valueType="num">
                                      <p:cBhvr>
                                        <p:cTn id="156" dur="500" fill="hold"/>
                                        <p:tgtEl>
                                          <p:spTgt spid="107"/>
                                        </p:tgtEl>
                                        <p:attrNameLst>
                                          <p:attrName>ppt_h</p:attrName>
                                        </p:attrNameLst>
                                      </p:cBhvr>
                                      <p:tavLst>
                                        <p:tav tm="0">
                                          <p:val>
                                            <p:fltVal val="0"/>
                                          </p:val>
                                        </p:tav>
                                        <p:tav tm="100000">
                                          <p:val>
                                            <p:strVal val="#ppt_h"/>
                                          </p:val>
                                        </p:tav>
                                      </p:tavLst>
                                    </p:anim>
                                    <p:animEffect transition="in" filter="fade">
                                      <p:cBhvr>
                                        <p:cTn id="157" dur="500"/>
                                        <p:tgtEl>
                                          <p:spTgt spid="107"/>
                                        </p:tgtEl>
                                      </p:cBhvr>
                                    </p:animEffect>
                                  </p:childTnLst>
                                </p:cTn>
                              </p:par>
                              <p:par>
                                <p:cTn id="158" presetID="53" presetClass="entr" presetSubtype="16" fill="hold" grpId="0" nodeType="withEffect">
                                  <p:stCondLst>
                                    <p:cond delay="0"/>
                                  </p:stCondLst>
                                  <p:childTnLst>
                                    <p:set>
                                      <p:cBhvr>
                                        <p:cTn id="159" dur="1" fill="hold">
                                          <p:stCondLst>
                                            <p:cond delay="0"/>
                                          </p:stCondLst>
                                        </p:cTn>
                                        <p:tgtEl>
                                          <p:spTgt spid="108"/>
                                        </p:tgtEl>
                                        <p:attrNameLst>
                                          <p:attrName>style.visibility</p:attrName>
                                        </p:attrNameLst>
                                      </p:cBhvr>
                                      <p:to>
                                        <p:strVal val="visible"/>
                                      </p:to>
                                    </p:set>
                                    <p:anim calcmode="lin" valueType="num">
                                      <p:cBhvr>
                                        <p:cTn id="160" dur="500" fill="hold"/>
                                        <p:tgtEl>
                                          <p:spTgt spid="108"/>
                                        </p:tgtEl>
                                        <p:attrNameLst>
                                          <p:attrName>ppt_w</p:attrName>
                                        </p:attrNameLst>
                                      </p:cBhvr>
                                      <p:tavLst>
                                        <p:tav tm="0">
                                          <p:val>
                                            <p:fltVal val="0"/>
                                          </p:val>
                                        </p:tav>
                                        <p:tav tm="100000">
                                          <p:val>
                                            <p:strVal val="#ppt_w"/>
                                          </p:val>
                                        </p:tav>
                                      </p:tavLst>
                                    </p:anim>
                                    <p:anim calcmode="lin" valueType="num">
                                      <p:cBhvr>
                                        <p:cTn id="161" dur="500" fill="hold"/>
                                        <p:tgtEl>
                                          <p:spTgt spid="108"/>
                                        </p:tgtEl>
                                        <p:attrNameLst>
                                          <p:attrName>ppt_h</p:attrName>
                                        </p:attrNameLst>
                                      </p:cBhvr>
                                      <p:tavLst>
                                        <p:tav tm="0">
                                          <p:val>
                                            <p:fltVal val="0"/>
                                          </p:val>
                                        </p:tav>
                                        <p:tav tm="100000">
                                          <p:val>
                                            <p:strVal val="#ppt_h"/>
                                          </p:val>
                                        </p:tav>
                                      </p:tavLst>
                                    </p:anim>
                                    <p:animEffect transition="in" filter="fade">
                                      <p:cBhvr>
                                        <p:cTn id="162" dur="500"/>
                                        <p:tgtEl>
                                          <p:spTgt spid="108"/>
                                        </p:tgtEl>
                                      </p:cBhvr>
                                    </p:animEffect>
                                  </p:childTnLst>
                                </p:cTn>
                              </p:par>
                              <p:par>
                                <p:cTn id="163" presetID="53" presetClass="entr" presetSubtype="16" fill="hold" grpId="0" nodeType="withEffect">
                                  <p:stCondLst>
                                    <p:cond delay="0"/>
                                  </p:stCondLst>
                                  <p:childTnLst>
                                    <p:set>
                                      <p:cBhvr>
                                        <p:cTn id="164" dur="1" fill="hold">
                                          <p:stCondLst>
                                            <p:cond delay="0"/>
                                          </p:stCondLst>
                                        </p:cTn>
                                        <p:tgtEl>
                                          <p:spTgt spid="51"/>
                                        </p:tgtEl>
                                        <p:attrNameLst>
                                          <p:attrName>style.visibility</p:attrName>
                                        </p:attrNameLst>
                                      </p:cBhvr>
                                      <p:to>
                                        <p:strVal val="visible"/>
                                      </p:to>
                                    </p:set>
                                    <p:anim calcmode="lin" valueType="num">
                                      <p:cBhvr>
                                        <p:cTn id="165" dur="500" fill="hold"/>
                                        <p:tgtEl>
                                          <p:spTgt spid="51"/>
                                        </p:tgtEl>
                                        <p:attrNameLst>
                                          <p:attrName>ppt_w</p:attrName>
                                        </p:attrNameLst>
                                      </p:cBhvr>
                                      <p:tavLst>
                                        <p:tav tm="0">
                                          <p:val>
                                            <p:fltVal val="0"/>
                                          </p:val>
                                        </p:tav>
                                        <p:tav tm="100000">
                                          <p:val>
                                            <p:strVal val="#ppt_w"/>
                                          </p:val>
                                        </p:tav>
                                      </p:tavLst>
                                    </p:anim>
                                    <p:anim calcmode="lin" valueType="num">
                                      <p:cBhvr>
                                        <p:cTn id="166" dur="500" fill="hold"/>
                                        <p:tgtEl>
                                          <p:spTgt spid="51"/>
                                        </p:tgtEl>
                                        <p:attrNameLst>
                                          <p:attrName>ppt_h</p:attrName>
                                        </p:attrNameLst>
                                      </p:cBhvr>
                                      <p:tavLst>
                                        <p:tav tm="0">
                                          <p:val>
                                            <p:fltVal val="0"/>
                                          </p:val>
                                        </p:tav>
                                        <p:tav tm="100000">
                                          <p:val>
                                            <p:strVal val="#ppt_h"/>
                                          </p:val>
                                        </p:tav>
                                      </p:tavLst>
                                    </p:anim>
                                    <p:animEffect transition="in" filter="fade">
                                      <p:cBhvr>
                                        <p:cTn id="167"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1" grpId="0"/>
      <p:bldP spid="81" grpId="0" animBg="1"/>
      <p:bldP spid="82" grpId="0" animBg="1"/>
      <p:bldP spid="83" grpId="0" animBg="1"/>
      <p:bldP spid="84" grpId="0" animBg="1"/>
      <p:bldP spid="85" grpId="0" animBg="1"/>
      <p:bldP spid="86" grpId="0" animBg="1"/>
      <p:bldP spid="87" grpId="0" animBg="1"/>
      <p:bldP spid="88" grpId="0" animBg="1"/>
      <p:bldP spid="89" grpId="0" animBg="1"/>
      <p:bldP spid="90" grpId="0" animBg="1"/>
      <p:bldP spid="91" grpId="0" animBg="1"/>
      <p:bldP spid="92" grpId="0" animBg="1"/>
      <p:bldP spid="93" grpId="0" animBg="1"/>
      <p:bldP spid="94" grpId="0" animBg="1"/>
      <p:bldP spid="95" grpId="0" animBg="1"/>
      <p:bldP spid="96" grpId="0" animBg="1"/>
      <p:bldP spid="97" grpId="0" animBg="1"/>
      <p:bldP spid="98" grpId="0" animBg="1"/>
      <p:bldP spid="99" grpId="0" animBg="1"/>
      <p:bldP spid="100" grpId="0" animBg="1"/>
      <p:bldP spid="101" grpId="0" animBg="1"/>
      <p:bldP spid="102" grpId="0" animBg="1"/>
      <p:bldP spid="103" grpId="0" animBg="1"/>
      <p:bldP spid="104" grpId="0" animBg="1"/>
      <p:bldP spid="105" grpId="0" animBg="1"/>
      <p:bldP spid="106" grpId="0" animBg="1"/>
      <p:bldP spid="107" grpId="0" animBg="1"/>
      <p:bldP spid="108" grpId="0" animBg="1"/>
      <p:bldP spid="51" grpId="0" animBg="1"/>
      <p:bldP spid="52"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35EE24F-345A-46DE-B650-3FA80C31F2C1}"/>
              </a:ext>
            </a:extLst>
          </p:cNvPr>
          <p:cNvSpPr>
            <a:spLocks noGrp="1"/>
          </p:cNvSpPr>
          <p:nvPr>
            <p:ph type="title"/>
          </p:nvPr>
        </p:nvSpPr>
        <p:spPr/>
        <p:txBody>
          <a:bodyPr/>
          <a:lstStyle/>
          <a:p>
            <a:r>
              <a:rPr lang="en-US" dirty="0"/>
              <a:t>Reference Architecture</a:t>
            </a:r>
          </a:p>
        </p:txBody>
      </p:sp>
    </p:spTree>
    <p:extLst>
      <p:ext uri="{BB962C8B-B14F-4D97-AF65-F5344CB8AC3E}">
        <p14:creationId xmlns:p14="http://schemas.microsoft.com/office/powerpoint/2010/main" val="531682915"/>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Architectures</a:t>
            </a:r>
            <a:endParaRPr lang="en-US" dirty="0"/>
          </a:p>
        </p:txBody>
      </p:sp>
      <p:sp>
        <p:nvSpPr>
          <p:cNvPr id="2" name="Text Placeholder 1"/>
          <p:cNvSpPr>
            <a:spLocks noGrp="1"/>
          </p:cNvSpPr>
          <p:nvPr>
            <p:ph type="body" sz="quarter" idx="4294967295"/>
          </p:nvPr>
        </p:nvSpPr>
        <p:spPr>
          <a:xfrm>
            <a:off x="547688" y="1934817"/>
            <a:ext cx="10809425" cy="4222694"/>
          </a:xfrm>
        </p:spPr>
        <p:txBody>
          <a:bodyPr/>
          <a:lstStyle/>
          <a:p>
            <a:pPr marL="0" indent="0">
              <a:buNone/>
            </a:pPr>
            <a:r>
              <a:rPr lang="en-US" dirty="0"/>
              <a:t>Azure IoT Reference Architecture</a:t>
            </a:r>
          </a:p>
          <a:p>
            <a:pPr marL="0" indent="0">
              <a:buNone/>
            </a:pPr>
            <a:r>
              <a:rPr lang="en-US" dirty="0">
                <a:hlinkClick r:id="rId2"/>
              </a:rPr>
              <a:t>https://docs.microsoft.com/en-us/azure/architecture/reference-architectures/iot/</a:t>
            </a:r>
            <a:endParaRPr lang="en-US" dirty="0"/>
          </a:p>
          <a:p>
            <a:pPr marL="0" indent="0">
              <a:buNone/>
            </a:pPr>
            <a:endParaRPr lang="en-US" dirty="0"/>
          </a:p>
          <a:p>
            <a:pPr marL="0" indent="0">
              <a:buNone/>
            </a:pPr>
            <a:r>
              <a:rPr lang="en-US" dirty="0"/>
              <a:t>Internet of Things Security Architecture</a:t>
            </a:r>
          </a:p>
          <a:p>
            <a:pPr marL="0" indent="0">
              <a:buNone/>
            </a:pPr>
            <a:r>
              <a:rPr lang="en-US" dirty="0">
                <a:hlinkClick r:id="rId3"/>
              </a:rPr>
              <a:t>https://azure.microsoft.com/en-us/documentation/articles/iot-security-architecture/</a:t>
            </a:r>
            <a:r>
              <a:rPr lang="en-US" dirty="0"/>
              <a:t>  </a:t>
            </a:r>
          </a:p>
          <a:p>
            <a:endParaRPr lang="en-US" dirty="0"/>
          </a:p>
        </p:txBody>
      </p:sp>
    </p:spTree>
    <p:extLst>
      <p:ext uri="{BB962C8B-B14F-4D97-AF65-F5344CB8AC3E}">
        <p14:creationId xmlns:p14="http://schemas.microsoft.com/office/powerpoint/2010/main" val="2571832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p:cNvGrpSpPr/>
          <p:nvPr/>
        </p:nvGrpSpPr>
        <p:grpSpPr>
          <a:xfrm>
            <a:off x="614428" y="4707698"/>
            <a:ext cx="1237582" cy="952473"/>
            <a:chOff x="7665928" y="5319847"/>
            <a:chExt cx="1213426" cy="933882"/>
          </a:xfrm>
        </p:grpSpPr>
        <p:sp>
          <p:nvSpPr>
            <p:cNvPr id="90" name="TextBox 89"/>
            <p:cNvSpPr txBox="1"/>
            <p:nvPr/>
          </p:nvSpPr>
          <p:spPr>
            <a:xfrm>
              <a:off x="7828680" y="5482599"/>
              <a:ext cx="1050674" cy="771130"/>
            </a:xfrm>
            <a:prstGeom prst="roundRect">
              <a:avLst/>
            </a:prstGeom>
            <a:ln>
              <a:solidFill>
                <a:srgbClr val="0078D7"/>
              </a:solidFill>
            </a:ln>
          </p:spPr>
          <p:style>
            <a:lnRef idx="2">
              <a:schemeClr val="accent1"/>
            </a:lnRef>
            <a:fillRef idx="1">
              <a:schemeClr val="lt1"/>
            </a:fillRef>
            <a:effectRef idx="0">
              <a:schemeClr val="accent1"/>
            </a:effectRef>
            <a:fontRef idx="minor">
              <a:schemeClr val="dk1"/>
            </a:fontRef>
          </p:style>
          <p:txBody>
            <a:bodyPr rtlCol="0" anchor="ctr"/>
            <a:lstStyle>
              <a:defPPr>
                <a:defRPr lang="en-US"/>
              </a:defPPr>
              <a:lvl1pPr algn="ctr" defTabSz="896386">
                <a:defRPr sz="1078" kern="0">
                  <a:solidFill>
                    <a:sysClr val="windowText" lastClr="000000"/>
                  </a:solidFill>
                  <a:cs typeface="Arial" panose="020B0604020202020204"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121" b="0" i="0" u="none" strike="noStrike" kern="0" cap="none" spc="0" normalizeH="0" baseline="0" noProof="0" dirty="0">
                <a:ln>
                  <a:noFill/>
                </a:ln>
                <a:solidFill>
                  <a:sysClr val="windowText" lastClr="000000"/>
                </a:solidFill>
                <a:effectLst/>
                <a:uLnTx/>
                <a:uFillTx/>
                <a:latin typeface="Calibri" panose="020F0502020204030204"/>
                <a:ea typeface="+mn-ea"/>
                <a:cs typeface="Arial" panose="020B0604020202020204" pitchFamily="34" charset="0"/>
              </a:endParaRPr>
            </a:p>
          </p:txBody>
        </p:sp>
        <p:sp>
          <p:nvSpPr>
            <p:cNvPr id="91" name="TextBox 90"/>
            <p:cNvSpPr txBox="1"/>
            <p:nvPr/>
          </p:nvSpPr>
          <p:spPr>
            <a:xfrm>
              <a:off x="7747304" y="5401223"/>
              <a:ext cx="1050674" cy="771130"/>
            </a:xfrm>
            <a:prstGeom prst="roundRect">
              <a:avLst/>
            </a:prstGeom>
            <a:ln>
              <a:solidFill>
                <a:srgbClr val="0078D7"/>
              </a:solidFill>
            </a:ln>
          </p:spPr>
          <p:style>
            <a:lnRef idx="2">
              <a:schemeClr val="accent1"/>
            </a:lnRef>
            <a:fillRef idx="1">
              <a:schemeClr val="lt1"/>
            </a:fillRef>
            <a:effectRef idx="0">
              <a:schemeClr val="accent1"/>
            </a:effectRef>
            <a:fontRef idx="minor">
              <a:schemeClr val="dk1"/>
            </a:fontRef>
          </p:style>
          <p:txBody>
            <a:bodyPr rtlCol="0" anchor="ctr"/>
            <a:lstStyle>
              <a:defPPr>
                <a:defRPr lang="en-US"/>
              </a:defPPr>
              <a:lvl1pPr algn="ctr" defTabSz="896386">
                <a:defRPr sz="1078" kern="0">
                  <a:solidFill>
                    <a:sysClr val="windowText" lastClr="000000"/>
                  </a:solidFill>
                  <a:cs typeface="Arial" panose="020B0604020202020204"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121" b="0" i="0" u="none" strike="noStrike" kern="0" cap="none" spc="0" normalizeH="0" baseline="0" noProof="0" dirty="0">
                <a:ln>
                  <a:noFill/>
                </a:ln>
                <a:solidFill>
                  <a:sysClr val="windowText" lastClr="000000"/>
                </a:solidFill>
                <a:effectLst/>
                <a:uLnTx/>
                <a:uFillTx/>
                <a:latin typeface="Calibri" panose="020F0502020204030204"/>
                <a:ea typeface="+mn-ea"/>
                <a:cs typeface="Arial" panose="020B0604020202020204" pitchFamily="34" charset="0"/>
              </a:endParaRPr>
            </a:p>
          </p:txBody>
        </p:sp>
        <p:sp>
          <p:nvSpPr>
            <p:cNvPr id="92" name="TextBox 91"/>
            <p:cNvSpPr txBox="1"/>
            <p:nvPr/>
          </p:nvSpPr>
          <p:spPr>
            <a:xfrm>
              <a:off x="7665928" y="5319847"/>
              <a:ext cx="1050674" cy="771130"/>
            </a:xfrm>
            <a:prstGeom prst="roundRect">
              <a:avLst/>
            </a:prstGeom>
            <a:ln>
              <a:solidFill>
                <a:srgbClr val="0078D7"/>
              </a:solidFill>
            </a:ln>
          </p:spPr>
          <p:style>
            <a:lnRef idx="2">
              <a:schemeClr val="accent1"/>
            </a:lnRef>
            <a:fillRef idx="1">
              <a:schemeClr val="lt1"/>
            </a:fillRef>
            <a:effectRef idx="0">
              <a:schemeClr val="accent1"/>
            </a:effectRef>
            <a:fontRef idx="minor">
              <a:schemeClr val="dk1"/>
            </a:fontRef>
          </p:style>
          <p:txBody>
            <a:bodyPr rtlCol="0" anchor="ctr"/>
            <a:lstStyle>
              <a:defPPr>
                <a:defRPr lang="en-US"/>
              </a:defPPr>
              <a:lvl1pPr algn="ctr" defTabSz="896386">
                <a:defRPr sz="1078" kern="0">
                  <a:solidFill>
                    <a:sysClr val="windowText" lastClr="000000"/>
                  </a:solidFill>
                  <a:cs typeface="Arial" panose="020B0604020202020204"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marL="0" marR="0" lvl="0" indent="0" algn="ctr" defTabSz="914224" rtl="0"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dirty="0">
                  <a:ln>
                    <a:noFill/>
                  </a:ln>
                  <a:solidFill>
                    <a:sysClr val="windowText" lastClr="000000"/>
                  </a:solidFill>
                  <a:effectLst/>
                  <a:uLnTx/>
                  <a:uFillTx/>
                  <a:latin typeface="Calibri" panose="020F0502020204030204"/>
                  <a:ea typeface="+mn-ea"/>
                  <a:cs typeface="Arial" panose="020B0604020202020204" pitchFamily="34" charset="0"/>
                </a:rPr>
                <a:t>Low power devices</a:t>
              </a:r>
              <a:endParaRPr kumimoji="0" lang="en-US" sz="1071" b="0" i="0" u="none" strike="noStrike" kern="0" cap="none" spc="0" normalizeH="0" baseline="0" noProof="0" dirty="0">
                <a:ln>
                  <a:noFill/>
                </a:ln>
                <a:solidFill>
                  <a:sysClr val="windowText" lastClr="000000"/>
                </a:solidFill>
                <a:effectLst/>
                <a:uLnTx/>
                <a:uFillTx/>
                <a:latin typeface="Calibri" panose="020F0502020204030204"/>
                <a:ea typeface="+mn-ea"/>
                <a:cs typeface="Arial" panose="020B0604020202020204" pitchFamily="34" charset="0"/>
              </a:endParaRPr>
            </a:p>
          </p:txBody>
        </p:sp>
      </p:grpSp>
      <p:grpSp>
        <p:nvGrpSpPr>
          <p:cNvPr id="84" name="Group 83"/>
          <p:cNvGrpSpPr/>
          <p:nvPr/>
        </p:nvGrpSpPr>
        <p:grpSpPr>
          <a:xfrm>
            <a:off x="614105" y="3602027"/>
            <a:ext cx="1237582" cy="952473"/>
            <a:chOff x="4142929" y="5113897"/>
            <a:chExt cx="1213426" cy="933882"/>
          </a:xfrm>
        </p:grpSpPr>
        <p:sp>
          <p:nvSpPr>
            <p:cNvPr id="86" name="TextBox 85"/>
            <p:cNvSpPr txBox="1"/>
            <p:nvPr/>
          </p:nvSpPr>
          <p:spPr>
            <a:xfrm>
              <a:off x="4305681" y="5276649"/>
              <a:ext cx="1050674" cy="771130"/>
            </a:xfrm>
            <a:prstGeom prst="roundRect">
              <a:avLst/>
            </a:prstGeom>
            <a:ln>
              <a:solidFill>
                <a:srgbClr val="0078D7"/>
              </a:solidFill>
            </a:ln>
          </p:spPr>
          <p:style>
            <a:lnRef idx="2">
              <a:schemeClr val="accent1"/>
            </a:lnRef>
            <a:fillRef idx="1">
              <a:schemeClr val="lt1"/>
            </a:fillRef>
            <a:effectRef idx="0">
              <a:schemeClr val="accent1"/>
            </a:effectRef>
            <a:fontRef idx="minor">
              <a:schemeClr val="dk1"/>
            </a:fontRef>
          </p:style>
          <p:txBody>
            <a:bodyPr rtlCol="0" anchor="ctr"/>
            <a:lstStyle>
              <a:defPPr>
                <a:defRPr lang="en-US"/>
              </a:defPPr>
              <a:lvl1pPr algn="ctr" defTabSz="896386">
                <a:defRPr sz="1078" kern="0">
                  <a:solidFill>
                    <a:sysClr val="windowText" lastClr="000000"/>
                  </a:solidFill>
                  <a:cs typeface="Arial" panose="020B0604020202020204"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121" b="0" i="0" u="none" strike="noStrike" kern="0" cap="none" spc="0" normalizeH="0" baseline="0" noProof="0" dirty="0">
                <a:ln>
                  <a:noFill/>
                </a:ln>
                <a:solidFill>
                  <a:sysClr val="windowText" lastClr="000000"/>
                </a:solidFill>
                <a:effectLst/>
                <a:uLnTx/>
                <a:uFillTx/>
                <a:latin typeface="Calibri" panose="020F0502020204030204"/>
                <a:ea typeface="+mn-ea"/>
                <a:cs typeface="Arial" panose="020B0604020202020204" pitchFamily="34" charset="0"/>
              </a:endParaRPr>
            </a:p>
          </p:txBody>
        </p:sp>
        <p:sp>
          <p:nvSpPr>
            <p:cNvPr id="87" name="TextBox 86"/>
            <p:cNvSpPr txBox="1"/>
            <p:nvPr/>
          </p:nvSpPr>
          <p:spPr>
            <a:xfrm>
              <a:off x="4224305" y="5195273"/>
              <a:ext cx="1050674" cy="771130"/>
            </a:xfrm>
            <a:prstGeom prst="roundRect">
              <a:avLst/>
            </a:prstGeom>
            <a:ln>
              <a:solidFill>
                <a:srgbClr val="0078D7"/>
              </a:solidFill>
            </a:ln>
          </p:spPr>
          <p:style>
            <a:lnRef idx="2">
              <a:schemeClr val="accent1"/>
            </a:lnRef>
            <a:fillRef idx="1">
              <a:schemeClr val="lt1"/>
            </a:fillRef>
            <a:effectRef idx="0">
              <a:schemeClr val="accent1"/>
            </a:effectRef>
            <a:fontRef idx="minor">
              <a:schemeClr val="dk1"/>
            </a:fontRef>
          </p:style>
          <p:txBody>
            <a:bodyPr rtlCol="0" anchor="ctr"/>
            <a:lstStyle>
              <a:defPPr>
                <a:defRPr lang="en-US"/>
              </a:defPPr>
              <a:lvl1pPr algn="ctr" defTabSz="896386">
                <a:defRPr sz="1078" kern="0">
                  <a:solidFill>
                    <a:sysClr val="windowText" lastClr="000000"/>
                  </a:solidFill>
                  <a:cs typeface="Arial" panose="020B0604020202020204"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121" b="0" i="0" u="none" strike="noStrike" kern="0" cap="none" spc="0" normalizeH="0" baseline="0" noProof="0" dirty="0">
                <a:ln>
                  <a:noFill/>
                </a:ln>
                <a:solidFill>
                  <a:sysClr val="windowText" lastClr="000000"/>
                </a:solidFill>
                <a:effectLst/>
                <a:uLnTx/>
                <a:uFillTx/>
                <a:latin typeface="Calibri" panose="020F0502020204030204"/>
                <a:ea typeface="+mn-ea"/>
                <a:cs typeface="Arial" panose="020B0604020202020204" pitchFamily="34" charset="0"/>
              </a:endParaRPr>
            </a:p>
          </p:txBody>
        </p:sp>
        <p:sp>
          <p:nvSpPr>
            <p:cNvPr id="88" name="TextBox 87"/>
            <p:cNvSpPr txBox="1"/>
            <p:nvPr/>
          </p:nvSpPr>
          <p:spPr>
            <a:xfrm>
              <a:off x="4142929" y="5113897"/>
              <a:ext cx="1050674" cy="771130"/>
            </a:xfrm>
            <a:prstGeom prst="roundRect">
              <a:avLst/>
            </a:prstGeom>
            <a:ln>
              <a:solidFill>
                <a:srgbClr val="0078D7"/>
              </a:solidFill>
            </a:ln>
          </p:spPr>
          <p:style>
            <a:lnRef idx="2">
              <a:schemeClr val="accent1"/>
            </a:lnRef>
            <a:fillRef idx="1">
              <a:schemeClr val="lt1"/>
            </a:fillRef>
            <a:effectRef idx="0">
              <a:schemeClr val="accent1"/>
            </a:effectRef>
            <a:fontRef idx="minor">
              <a:schemeClr val="dk1"/>
            </a:fontRef>
          </p:style>
          <p:txBody>
            <a:bodyPr rtlCol="0" anchor="ctr"/>
            <a:lstStyle>
              <a:defPPr>
                <a:defRPr lang="en-US"/>
              </a:defPPr>
              <a:lvl1pPr algn="ctr" defTabSz="896386">
                <a:defRPr sz="1078" kern="0">
                  <a:solidFill>
                    <a:sysClr val="windowText" lastClr="000000"/>
                  </a:solidFill>
                  <a:cs typeface="Arial" panose="020B0604020202020204"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marL="0" marR="0" lvl="0" indent="0" algn="ctr" defTabSz="914224" rtl="0"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dirty="0">
                  <a:ln>
                    <a:noFill/>
                  </a:ln>
                  <a:solidFill>
                    <a:sysClr val="windowText" lastClr="000000"/>
                  </a:solidFill>
                  <a:effectLst/>
                  <a:uLnTx/>
                  <a:uFillTx/>
                  <a:latin typeface="Calibri" panose="020F0502020204030204"/>
                  <a:ea typeface="+mn-ea"/>
                  <a:cs typeface="Arial" panose="020B0604020202020204" pitchFamily="34" charset="0"/>
                </a:rPr>
                <a:t>Existing </a:t>
              </a:r>
              <a:r>
                <a:rPr kumimoji="0" lang="en-US" sz="1122" b="0" i="0" u="none" strike="noStrike" kern="0" cap="none" spc="0" normalizeH="0" baseline="0" noProof="0" dirty="0" err="1">
                  <a:ln>
                    <a:noFill/>
                  </a:ln>
                  <a:solidFill>
                    <a:sysClr val="windowText" lastClr="000000"/>
                  </a:solidFill>
                  <a:effectLst/>
                  <a:uLnTx/>
                  <a:uFillTx/>
                  <a:latin typeface="Calibri" panose="020F0502020204030204"/>
                  <a:ea typeface="+mn-ea"/>
                  <a:cs typeface="Arial" panose="020B0604020202020204" pitchFamily="34" charset="0"/>
                </a:rPr>
                <a:t>IoT</a:t>
              </a:r>
              <a:r>
                <a:rPr kumimoji="0" lang="en-US" sz="1122" b="0" i="0" u="none" strike="noStrike" kern="0" cap="none" spc="0" normalizeH="0" baseline="0" noProof="0" dirty="0">
                  <a:ln>
                    <a:noFill/>
                  </a:ln>
                  <a:solidFill>
                    <a:sysClr val="windowText" lastClr="000000"/>
                  </a:solidFill>
                  <a:effectLst/>
                  <a:uLnTx/>
                  <a:uFillTx/>
                  <a:latin typeface="Calibri" panose="020F0502020204030204"/>
                  <a:ea typeface="+mn-ea"/>
                  <a:cs typeface="Arial" panose="020B0604020202020204" pitchFamily="34" charset="0"/>
                </a:rPr>
                <a:t> devices</a:t>
              </a:r>
            </a:p>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a:ln>
                  <a:noFill/>
                </a:ln>
                <a:solidFill>
                  <a:sysClr val="windowText" lastClr="000000"/>
                </a:solidFill>
                <a:effectLst/>
                <a:uLnTx/>
                <a:uFillTx/>
                <a:latin typeface="Calibri" panose="020F0502020204030204"/>
                <a:ea typeface="+mn-ea"/>
                <a:cs typeface="Arial" panose="020B0604020202020204" pitchFamily="34" charset="0"/>
              </a:endParaRPr>
            </a:p>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071" b="0" i="0" u="none" strike="noStrike" kern="0" cap="none" spc="0" normalizeH="0" baseline="0" noProof="0" dirty="0">
                <a:ln>
                  <a:noFill/>
                </a:ln>
                <a:solidFill>
                  <a:sysClr val="windowText" lastClr="000000"/>
                </a:solidFill>
                <a:effectLst/>
                <a:uLnTx/>
                <a:uFillTx/>
                <a:latin typeface="Calibri" panose="020F0502020204030204"/>
                <a:ea typeface="+mn-ea"/>
                <a:cs typeface="Arial" panose="020B0604020202020204" pitchFamily="34" charset="0"/>
              </a:endParaRPr>
            </a:p>
          </p:txBody>
        </p:sp>
        <p:sp>
          <p:nvSpPr>
            <p:cNvPr id="89" name="Rectangle 88"/>
            <p:cNvSpPr/>
            <p:nvPr/>
          </p:nvSpPr>
          <p:spPr>
            <a:xfrm>
              <a:off x="4362284" y="5559600"/>
              <a:ext cx="688618" cy="269965"/>
            </a:xfrm>
            <a:prstGeom prst="rect">
              <a:avLst/>
            </a:prstGeom>
            <a:solidFill>
              <a:srgbClr val="0078D7"/>
            </a:solidFill>
            <a:ln>
              <a:solidFill>
                <a:srgbClr val="002050">
                  <a:alpha val="24706"/>
                </a:srgbClr>
              </a:solidFill>
            </a:ln>
            <a:effectLst/>
          </p:spPr>
          <p:style>
            <a:lnRef idx="1">
              <a:schemeClr val="accent1"/>
            </a:lnRef>
            <a:fillRef idx="3">
              <a:schemeClr val="accent1"/>
            </a:fillRef>
            <a:effectRef idx="2">
              <a:schemeClr val="accent1"/>
            </a:effectRef>
            <a:fontRef idx="minor">
              <a:schemeClr val="lt1"/>
            </a:fontRef>
          </p:style>
          <p:txBody>
            <a:bodyPr lIns="62165" rIns="62165"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US" sz="1020" b="0" i="0" u="none" strike="noStrike" kern="0" cap="none" spc="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IoT</a:t>
              </a:r>
              <a:r>
                <a:rPr kumimoji="0" lang="en-US" sz="1020" b="0" i="0" u="none" strike="noStrike" kern="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Client</a:t>
              </a:r>
            </a:p>
          </p:txBody>
        </p:sp>
      </p:grpSp>
      <p:sp>
        <p:nvSpPr>
          <p:cNvPr id="5" name="Oval 4"/>
          <p:cNvSpPr/>
          <p:nvPr/>
        </p:nvSpPr>
        <p:spPr>
          <a:xfrm>
            <a:off x="8387865" y="3641894"/>
            <a:ext cx="211904" cy="207452"/>
          </a:xfrm>
          <a:prstGeom prst="ellipse">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32417" rtl="0" eaLnBrk="1" fontAlgn="auto" latinLnBrk="0" hangingPunct="1">
              <a:lnSpc>
                <a:spcPct val="100000"/>
              </a:lnSpc>
              <a:spcBef>
                <a:spcPts val="0"/>
              </a:spcBef>
              <a:spcAft>
                <a:spcPts val="0"/>
              </a:spcAft>
              <a:buClrTx/>
              <a:buSzTx/>
              <a:buFontTx/>
              <a:buNone/>
              <a:tabLst/>
              <a:defRPr/>
            </a:pPr>
            <a:endParaRPr kumimoji="0" lang="en-US" sz="1121" b="0" i="0" u="none" strike="noStrike" kern="0" cap="none" spc="0" normalizeH="0" baseline="0" noProof="0">
              <a:ln>
                <a:noFill/>
              </a:ln>
              <a:solidFill>
                <a:prstClr val="white"/>
              </a:solidFill>
              <a:effectLst/>
              <a:uLnTx/>
              <a:uFillTx/>
              <a:latin typeface="Calibri" panose="020F0502020204030204"/>
              <a:ea typeface="+mn-ea"/>
              <a:cs typeface="Arial" panose="020B0604020202020204" pitchFamily="34" charset="0"/>
            </a:endParaRPr>
          </a:p>
        </p:txBody>
      </p:sp>
      <p:sp>
        <p:nvSpPr>
          <p:cNvPr id="6" name="Oval 5"/>
          <p:cNvSpPr/>
          <p:nvPr/>
        </p:nvSpPr>
        <p:spPr>
          <a:xfrm>
            <a:off x="8387865" y="3641894"/>
            <a:ext cx="211904" cy="207452"/>
          </a:xfrm>
          <a:prstGeom prst="ellipse">
            <a:avLst/>
          </a:prstGeom>
          <a:solidFill>
            <a:srgbClr val="5B9BD5"/>
          </a:solidFill>
          <a:ln w="12700" cap="flat" cmpd="sng" algn="ctr">
            <a:solidFill>
              <a:srgbClr val="5B9BD5">
                <a:shade val="50000"/>
              </a:srgbClr>
            </a:solidFill>
            <a:prstDash val="dash"/>
            <a:miter lim="800000"/>
          </a:ln>
          <a:effectLst/>
        </p:spPr>
        <p:txBody>
          <a:bodyPr rtlCol="0" anchor="ctr"/>
          <a:lstStyle/>
          <a:p>
            <a:pPr marL="0" marR="0" lvl="0" indent="0" algn="ctr" defTabSz="932417" rtl="0" eaLnBrk="1" fontAlgn="auto" latinLnBrk="0" hangingPunct="1">
              <a:lnSpc>
                <a:spcPct val="100000"/>
              </a:lnSpc>
              <a:spcBef>
                <a:spcPts val="0"/>
              </a:spcBef>
              <a:spcAft>
                <a:spcPts val="0"/>
              </a:spcAft>
              <a:buClrTx/>
              <a:buSzTx/>
              <a:buFontTx/>
              <a:buNone/>
              <a:tabLst/>
              <a:defRPr/>
            </a:pPr>
            <a:endParaRPr kumimoji="0" lang="en-US" sz="1121" b="0" i="0" u="none" strike="noStrike" kern="0" cap="none" spc="0" normalizeH="0" baseline="0" noProof="0">
              <a:ln>
                <a:noFill/>
              </a:ln>
              <a:solidFill>
                <a:prstClr val="white"/>
              </a:solidFill>
              <a:effectLst/>
              <a:uLnTx/>
              <a:uFillTx/>
              <a:latin typeface="Calibri" panose="020F0502020204030204"/>
              <a:ea typeface="+mn-ea"/>
              <a:cs typeface="Arial" panose="020B0604020202020204" pitchFamily="34" charset="0"/>
            </a:endParaRPr>
          </a:p>
        </p:txBody>
      </p:sp>
      <p:sp>
        <p:nvSpPr>
          <p:cNvPr id="7" name="Rectangle 6"/>
          <p:cNvSpPr/>
          <p:nvPr/>
        </p:nvSpPr>
        <p:spPr>
          <a:xfrm>
            <a:off x="3703244" y="2380778"/>
            <a:ext cx="6656734" cy="3165118"/>
          </a:xfrm>
          <a:prstGeom prst="rect">
            <a:avLst/>
          </a:prstGeom>
          <a:ln w="12700">
            <a:solidFill>
              <a:srgbClr val="0078D7"/>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32417" rtl="0" eaLnBrk="1" fontAlgn="auto" latinLnBrk="0" hangingPunct="1">
              <a:lnSpc>
                <a:spcPct val="100000"/>
              </a:lnSpc>
              <a:spcBef>
                <a:spcPts val="0"/>
              </a:spcBef>
              <a:spcAft>
                <a:spcPts val="0"/>
              </a:spcAft>
              <a:buClrTx/>
              <a:buSzTx/>
              <a:buFontTx/>
              <a:buNone/>
              <a:tabLst/>
              <a:defRPr/>
            </a:pPr>
            <a:endParaRPr kumimoji="0" lang="en-US" sz="1121" b="0" i="0" u="none" strike="noStrike" kern="0" cap="none" spc="0" normalizeH="0" baseline="0" noProof="0" dirty="0">
              <a:ln>
                <a:noFill/>
              </a:ln>
              <a:solidFill>
                <a:prstClr val="black"/>
              </a:solidFill>
              <a:effectLst/>
              <a:uLnTx/>
              <a:uFillTx/>
              <a:latin typeface="Calibri" panose="020F0502020204030204"/>
              <a:ea typeface="+mn-ea"/>
              <a:cs typeface="Arial" panose="020B0604020202020204" pitchFamily="34" charset="0"/>
            </a:endParaRPr>
          </a:p>
        </p:txBody>
      </p:sp>
      <p:sp>
        <p:nvSpPr>
          <p:cNvPr id="8" name="Rectangle 7"/>
          <p:cNvSpPr/>
          <p:nvPr/>
        </p:nvSpPr>
        <p:spPr>
          <a:xfrm>
            <a:off x="9371661" y="2577195"/>
            <a:ext cx="842579" cy="1272150"/>
          </a:xfrm>
          <a:prstGeom prst="rect">
            <a:avLst/>
          </a:prstGeom>
          <a:solidFill>
            <a:srgbClr val="0078D7"/>
          </a:solidFill>
          <a:ln>
            <a:solidFill>
              <a:srgbClr val="002050">
                <a:alpha val="24706"/>
              </a:srgbClr>
            </a:solidFill>
          </a:ln>
          <a:effectLst/>
        </p:spPr>
        <p:style>
          <a:lnRef idx="1">
            <a:schemeClr val="accent1"/>
          </a:lnRef>
          <a:fillRef idx="3">
            <a:schemeClr val="accent1"/>
          </a:fillRef>
          <a:effectRef idx="2">
            <a:schemeClr val="accent1"/>
          </a:effectRef>
          <a:fontRef idx="minor">
            <a:schemeClr val="lt1"/>
          </a:fontRef>
        </p:style>
        <p:txBody>
          <a:bodyPr lIns="62165" rIns="62165"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US" sz="1020" b="0" i="0" u="none" strike="noStrike" kern="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Solution UX</a:t>
            </a:r>
          </a:p>
        </p:txBody>
      </p:sp>
      <p:sp>
        <p:nvSpPr>
          <p:cNvPr id="9" name="Rectangle 8"/>
          <p:cNvSpPr/>
          <p:nvPr/>
        </p:nvSpPr>
        <p:spPr>
          <a:xfrm>
            <a:off x="4971925" y="2570428"/>
            <a:ext cx="2098358" cy="402657"/>
          </a:xfrm>
          <a:prstGeom prst="rect">
            <a:avLst/>
          </a:prstGeom>
          <a:solidFill>
            <a:srgbClr val="0078D7"/>
          </a:solidFill>
          <a:ln>
            <a:solidFill>
              <a:srgbClr val="002050">
                <a:alpha val="24706"/>
              </a:srgbClr>
            </a:solidFill>
          </a:ln>
          <a:effectLst/>
        </p:spPr>
        <p:style>
          <a:lnRef idx="1">
            <a:schemeClr val="accent1"/>
          </a:lnRef>
          <a:fillRef idx="3">
            <a:schemeClr val="accent1"/>
          </a:fillRef>
          <a:effectRef idx="2">
            <a:schemeClr val="accent1"/>
          </a:effectRef>
          <a:fontRef idx="minor">
            <a:schemeClr val="lt1"/>
          </a:fontRef>
        </p:style>
        <p:txBody>
          <a:bodyPr lIns="62165" rIns="62165"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US" sz="1020" b="0" i="0" u="none" strike="noStrike" kern="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Provisioning API</a:t>
            </a:r>
          </a:p>
        </p:txBody>
      </p:sp>
      <p:sp>
        <p:nvSpPr>
          <p:cNvPr id="10" name="Rectangle 9"/>
          <p:cNvSpPr/>
          <p:nvPr/>
        </p:nvSpPr>
        <p:spPr>
          <a:xfrm>
            <a:off x="4975577" y="3233347"/>
            <a:ext cx="1725242" cy="305731"/>
          </a:xfrm>
          <a:prstGeom prst="rect">
            <a:avLst/>
          </a:prstGeom>
          <a:solidFill>
            <a:srgbClr val="0078D7"/>
          </a:solidFill>
          <a:ln>
            <a:solidFill>
              <a:srgbClr val="002050">
                <a:alpha val="24706"/>
              </a:srgbClr>
            </a:solidFill>
          </a:ln>
          <a:effectLst/>
        </p:spPr>
        <p:style>
          <a:lnRef idx="1">
            <a:schemeClr val="accent1"/>
          </a:lnRef>
          <a:fillRef idx="3">
            <a:schemeClr val="accent1"/>
          </a:fillRef>
          <a:effectRef idx="2">
            <a:schemeClr val="accent1"/>
          </a:effectRef>
          <a:fontRef idx="minor">
            <a:schemeClr val="lt1"/>
          </a:fontRef>
        </p:style>
        <p:txBody>
          <a:bodyPr lIns="62165" rIns="62165"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US" sz="1020" b="0" i="0" u="none" strike="noStrike" kern="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Identity and Registry Stores</a:t>
            </a:r>
          </a:p>
        </p:txBody>
      </p:sp>
      <p:cxnSp>
        <p:nvCxnSpPr>
          <p:cNvPr id="11" name="Straight Arrow Connector 10"/>
          <p:cNvCxnSpPr>
            <a:stCxn id="9" idx="2"/>
          </p:cNvCxnSpPr>
          <p:nvPr/>
        </p:nvCxnSpPr>
        <p:spPr>
          <a:xfrm>
            <a:off x="6021105" y="2973086"/>
            <a:ext cx="2840" cy="263269"/>
          </a:xfrm>
          <a:prstGeom prst="straightConnector1">
            <a:avLst/>
          </a:prstGeom>
          <a:noFill/>
          <a:ln w="19050" cap="flat" cmpd="sng" algn="ctr">
            <a:solidFill>
              <a:srgbClr val="0078D7"/>
            </a:solidFill>
            <a:prstDash val="solid"/>
            <a:miter lim="800000"/>
            <a:tailEnd type="triangle"/>
          </a:ln>
          <a:effectLst/>
        </p:spPr>
      </p:cxnSp>
      <p:cxnSp>
        <p:nvCxnSpPr>
          <p:cNvPr id="12" name="Straight Arrow Connector 11"/>
          <p:cNvCxnSpPr>
            <a:stCxn id="8" idx="2"/>
            <a:endCxn id="85" idx="0"/>
          </p:cNvCxnSpPr>
          <p:nvPr/>
        </p:nvCxnSpPr>
        <p:spPr>
          <a:xfrm>
            <a:off x="8119645" y="2973086"/>
            <a:ext cx="0" cy="252114"/>
          </a:xfrm>
          <a:prstGeom prst="straightConnector1">
            <a:avLst/>
          </a:prstGeom>
          <a:noFill/>
          <a:ln w="19050" cap="flat" cmpd="sng" algn="ctr">
            <a:solidFill>
              <a:srgbClr val="0078D7"/>
            </a:solidFill>
            <a:prstDash val="solid"/>
            <a:miter lim="800000"/>
            <a:tailEnd type="triangle"/>
          </a:ln>
          <a:effectLst/>
        </p:spPr>
      </p:cxnSp>
      <p:cxnSp>
        <p:nvCxnSpPr>
          <p:cNvPr id="13" name="Straight Arrow Connector 12"/>
          <p:cNvCxnSpPr>
            <a:endCxn id="19" idx="2"/>
          </p:cNvCxnSpPr>
          <p:nvPr/>
        </p:nvCxnSpPr>
        <p:spPr>
          <a:xfrm flipH="1" flipV="1">
            <a:off x="7062227" y="3536034"/>
            <a:ext cx="349910" cy="1838"/>
          </a:xfrm>
          <a:prstGeom prst="straightConnector1">
            <a:avLst/>
          </a:prstGeom>
          <a:noFill/>
          <a:ln w="19050" cap="flat" cmpd="sng" algn="ctr">
            <a:solidFill>
              <a:srgbClr val="0078D7"/>
            </a:solidFill>
            <a:prstDash val="solid"/>
            <a:miter lim="800000"/>
            <a:tailEnd type="triangle"/>
          </a:ln>
          <a:effectLst/>
        </p:spPr>
      </p:cxnSp>
      <p:sp>
        <p:nvSpPr>
          <p:cNvPr id="15" name="Rectangle 14"/>
          <p:cNvSpPr/>
          <p:nvPr/>
        </p:nvSpPr>
        <p:spPr>
          <a:xfrm>
            <a:off x="4971927" y="4028179"/>
            <a:ext cx="4080323" cy="380116"/>
          </a:xfrm>
          <a:prstGeom prst="rect">
            <a:avLst/>
          </a:prstGeom>
          <a:solidFill>
            <a:srgbClr val="0078D7"/>
          </a:solidFill>
          <a:ln>
            <a:solidFill>
              <a:srgbClr val="002050">
                <a:alpha val="24706"/>
              </a:srgbClr>
            </a:solidFill>
          </a:ln>
          <a:effectLst/>
        </p:spPr>
        <p:style>
          <a:lnRef idx="1">
            <a:schemeClr val="accent1"/>
          </a:lnRef>
          <a:fillRef idx="3">
            <a:schemeClr val="accent1"/>
          </a:fillRef>
          <a:effectRef idx="2">
            <a:schemeClr val="accent1"/>
          </a:effectRef>
          <a:fontRef idx="minor">
            <a:schemeClr val="lt1"/>
          </a:fontRef>
        </p:style>
        <p:txBody>
          <a:bodyPr lIns="62165" rIns="62165"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US" sz="1020" b="0" i="0" u="none" strike="noStrike" kern="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Stream Processors</a:t>
            </a:r>
          </a:p>
        </p:txBody>
      </p:sp>
      <p:sp>
        <p:nvSpPr>
          <p:cNvPr id="16" name="Rectangle 15"/>
          <p:cNvSpPr/>
          <p:nvPr/>
        </p:nvSpPr>
        <p:spPr>
          <a:xfrm>
            <a:off x="7428250" y="4594571"/>
            <a:ext cx="1623999" cy="792533"/>
          </a:xfrm>
          <a:prstGeom prst="rect">
            <a:avLst/>
          </a:prstGeom>
          <a:solidFill>
            <a:srgbClr val="0078D7"/>
          </a:solidFill>
          <a:ln>
            <a:solidFill>
              <a:srgbClr val="002050">
                <a:alpha val="24706"/>
              </a:srgbClr>
            </a:solidFill>
          </a:ln>
          <a:effectLst/>
        </p:spPr>
        <p:style>
          <a:lnRef idx="1">
            <a:schemeClr val="accent1"/>
          </a:lnRef>
          <a:fillRef idx="3">
            <a:schemeClr val="accent1"/>
          </a:fillRef>
          <a:effectRef idx="2">
            <a:schemeClr val="accent1"/>
          </a:effectRef>
          <a:fontRef idx="minor">
            <a:schemeClr val="lt1"/>
          </a:fontRef>
        </p:style>
        <p:txBody>
          <a:bodyPr lIns="62165" rIns="62165"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US" sz="1020" b="0" i="0" u="none" strike="noStrike" kern="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Analytics &amp;</a:t>
            </a:r>
            <a:br>
              <a:rPr kumimoji="0" lang="en-US" sz="1020" b="0" i="0" u="none" strike="noStrike" kern="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br>
            <a:r>
              <a:rPr kumimoji="0" lang="en-US" sz="1020" b="0" i="0" u="none" strike="noStrike" kern="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Machine Learning</a:t>
            </a:r>
          </a:p>
        </p:txBody>
      </p:sp>
      <p:cxnSp>
        <p:nvCxnSpPr>
          <p:cNvPr id="17" name="Straight Arrow Connector 16"/>
          <p:cNvCxnSpPr>
            <a:endCxn id="15" idx="1"/>
          </p:cNvCxnSpPr>
          <p:nvPr/>
        </p:nvCxnSpPr>
        <p:spPr>
          <a:xfrm>
            <a:off x="4674619" y="4217829"/>
            <a:ext cx="297307" cy="408"/>
          </a:xfrm>
          <a:prstGeom prst="straightConnector1">
            <a:avLst/>
          </a:prstGeom>
          <a:noFill/>
          <a:ln w="19050" cap="flat" cmpd="sng" algn="ctr">
            <a:solidFill>
              <a:srgbClr val="0078D7"/>
            </a:solidFill>
            <a:prstDash val="solid"/>
            <a:miter lim="800000"/>
            <a:tailEnd type="triangle"/>
          </a:ln>
          <a:effectLst/>
        </p:spPr>
      </p:cxnSp>
      <p:sp>
        <p:nvSpPr>
          <p:cNvPr id="18" name="Rectangle 17"/>
          <p:cNvSpPr/>
          <p:nvPr/>
        </p:nvSpPr>
        <p:spPr>
          <a:xfrm>
            <a:off x="9371660" y="3897497"/>
            <a:ext cx="842580" cy="1489605"/>
          </a:xfrm>
          <a:prstGeom prst="rect">
            <a:avLst/>
          </a:prstGeom>
          <a:solidFill>
            <a:srgbClr val="0078D7"/>
          </a:solidFill>
          <a:ln>
            <a:solidFill>
              <a:srgbClr val="002050">
                <a:alpha val="24706"/>
              </a:srgbClr>
            </a:solidFill>
          </a:ln>
          <a:effectLst/>
        </p:spPr>
        <p:style>
          <a:lnRef idx="1">
            <a:schemeClr val="accent1"/>
          </a:lnRef>
          <a:fillRef idx="3">
            <a:schemeClr val="accent1"/>
          </a:fillRef>
          <a:effectRef idx="2">
            <a:schemeClr val="accent1"/>
          </a:effectRef>
          <a:fontRef idx="minor">
            <a:schemeClr val="lt1"/>
          </a:fontRef>
        </p:style>
        <p:txBody>
          <a:bodyPr lIns="62165" rIns="62165"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US" sz="1020" b="0" i="0" u="none" strike="noStrike" kern="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Business Integration Connectors and Gateway(s)</a:t>
            </a:r>
          </a:p>
        </p:txBody>
      </p:sp>
      <p:sp>
        <p:nvSpPr>
          <p:cNvPr id="19" name="L-Shape 18"/>
          <p:cNvSpPr/>
          <p:nvPr/>
        </p:nvSpPr>
        <p:spPr>
          <a:xfrm flipH="1">
            <a:off x="4975577" y="3233348"/>
            <a:ext cx="2086650" cy="605371"/>
          </a:xfrm>
          <a:prstGeom prst="corner">
            <a:avLst>
              <a:gd name="adj1" fmla="val 46089"/>
              <a:gd name="adj2" fmla="val 55821"/>
            </a:avLst>
          </a:prstGeom>
          <a:solidFill>
            <a:srgbClr val="0078D7"/>
          </a:solidFill>
          <a:ln>
            <a:solidFill>
              <a:srgbClr val="002050">
                <a:alpha val="24706"/>
              </a:srgbClr>
            </a:solidFill>
          </a:ln>
          <a:effectLst/>
        </p:spPr>
        <p:style>
          <a:lnRef idx="1">
            <a:schemeClr val="accent1"/>
          </a:lnRef>
          <a:fillRef idx="3">
            <a:schemeClr val="accent1"/>
          </a:fillRef>
          <a:effectRef idx="2">
            <a:schemeClr val="accent1"/>
          </a:effectRef>
          <a:fontRef idx="minor">
            <a:schemeClr val="lt1"/>
          </a:fontRef>
        </p:style>
        <p:txBody>
          <a:bodyPr lIns="62165" rIns="62165"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US" sz="1020" b="0" i="0" u="none" strike="noStrike" kern="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Device State Store</a:t>
            </a:r>
          </a:p>
        </p:txBody>
      </p:sp>
      <p:sp>
        <p:nvSpPr>
          <p:cNvPr id="20" name="Rectangle 19"/>
          <p:cNvSpPr/>
          <p:nvPr/>
        </p:nvSpPr>
        <p:spPr>
          <a:xfrm>
            <a:off x="2193923" y="4161858"/>
            <a:ext cx="1039857" cy="928442"/>
          </a:xfrm>
          <a:prstGeom prst="rect">
            <a:avLst/>
          </a:prstGeom>
          <a:noFill/>
          <a:ln w="15875" cap="flat" cmpd="sng" algn="ctr">
            <a:solidFill>
              <a:srgbClr val="0078D7"/>
            </a:solidFill>
            <a:prstDash val="dash"/>
            <a:miter lim="800000"/>
          </a:ln>
          <a:effectLst/>
        </p:spPr>
        <p:txBody>
          <a:bodyPr rtlCol="0" anchor="ctr"/>
          <a:lstStyle/>
          <a:p>
            <a:pPr marL="0" marR="0" lvl="0" indent="0" algn="ctr" defTabSz="932417" rtl="0"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dirty="0">
                <a:ln>
                  <a:noFill/>
                </a:ln>
                <a:solidFill>
                  <a:sysClr val="windowText" lastClr="000000"/>
                </a:solidFill>
                <a:effectLst/>
                <a:uLnTx/>
                <a:uFillTx/>
                <a:latin typeface="Calibri" panose="020F0502020204030204"/>
                <a:ea typeface="+mn-ea"/>
                <a:cs typeface="Arial" panose="020B0604020202020204" pitchFamily="34" charset="0"/>
              </a:rPr>
              <a:t>Gateway</a:t>
            </a:r>
            <a:br>
              <a:rPr kumimoji="0" lang="en-US" sz="1224" b="0" i="0" u="none" strike="noStrike" kern="0" cap="none" spc="0" normalizeH="0" baseline="0" noProof="0" dirty="0">
                <a:ln>
                  <a:noFill/>
                </a:ln>
                <a:solidFill>
                  <a:prstClr val="black"/>
                </a:solidFill>
                <a:effectLst/>
                <a:uLnTx/>
                <a:uFillTx/>
                <a:latin typeface="Calibri" panose="020F0502020204030204"/>
                <a:ea typeface="+mn-ea"/>
                <a:cs typeface="Arial" panose="020B0604020202020204" pitchFamily="34" charset="0"/>
              </a:rPr>
            </a:br>
            <a:endParaRPr kumimoji="0" lang="en-US" sz="1224" b="0" i="0" u="none" strike="noStrike" kern="0" cap="none" spc="0" normalizeH="0" baseline="0" noProof="0" dirty="0">
              <a:ln>
                <a:noFill/>
              </a:ln>
              <a:solidFill>
                <a:prstClr val="black"/>
              </a:solidFill>
              <a:effectLst/>
              <a:uLnTx/>
              <a:uFillTx/>
              <a:latin typeface="Calibri" panose="020F0502020204030204"/>
              <a:ea typeface="+mn-ea"/>
              <a:cs typeface="Arial" panose="020B0604020202020204" pitchFamily="34" charset="0"/>
            </a:endParaRPr>
          </a:p>
        </p:txBody>
      </p:sp>
      <p:sp>
        <p:nvSpPr>
          <p:cNvPr id="21" name="Rectangle 20"/>
          <p:cNvSpPr/>
          <p:nvPr/>
        </p:nvSpPr>
        <p:spPr>
          <a:xfrm>
            <a:off x="4971925" y="4594571"/>
            <a:ext cx="2090301" cy="792533"/>
          </a:xfrm>
          <a:prstGeom prst="rect">
            <a:avLst/>
          </a:prstGeom>
          <a:solidFill>
            <a:srgbClr val="0078D7"/>
          </a:solidFill>
          <a:ln>
            <a:solidFill>
              <a:srgbClr val="002050">
                <a:alpha val="24706"/>
              </a:srgbClr>
            </a:solidFill>
          </a:ln>
          <a:effectLst/>
        </p:spPr>
        <p:style>
          <a:lnRef idx="1">
            <a:schemeClr val="accent1"/>
          </a:lnRef>
          <a:fillRef idx="3">
            <a:schemeClr val="accent1"/>
          </a:fillRef>
          <a:effectRef idx="2">
            <a:schemeClr val="accent1"/>
          </a:effectRef>
          <a:fontRef idx="minor">
            <a:schemeClr val="lt1"/>
          </a:fontRef>
        </p:style>
        <p:txBody>
          <a:bodyPr lIns="62165" rIns="62165"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US" sz="1020" b="0" i="0" u="none" strike="noStrike" kern="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Storage</a:t>
            </a:r>
          </a:p>
        </p:txBody>
      </p:sp>
      <p:cxnSp>
        <p:nvCxnSpPr>
          <p:cNvPr id="22" name="Straight Arrow Connector 21"/>
          <p:cNvCxnSpPr/>
          <p:nvPr/>
        </p:nvCxnSpPr>
        <p:spPr>
          <a:xfrm flipH="1">
            <a:off x="7070283" y="4990838"/>
            <a:ext cx="349910" cy="0"/>
          </a:xfrm>
          <a:prstGeom prst="straightConnector1">
            <a:avLst/>
          </a:prstGeom>
          <a:ln w="19050">
            <a:solidFill>
              <a:srgbClr val="0078D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V="1">
            <a:off x="8200737" y="3849345"/>
            <a:ext cx="0" cy="178833"/>
          </a:xfrm>
          <a:prstGeom prst="straightConnector1">
            <a:avLst/>
          </a:prstGeom>
          <a:noFill/>
          <a:ln w="19050" cap="flat" cmpd="sng" algn="ctr">
            <a:solidFill>
              <a:srgbClr val="0078D7"/>
            </a:solidFill>
            <a:prstDash val="solid"/>
            <a:miter lim="800000"/>
            <a:tailEnd type="triangle"/>
          </a:ln>
          <a:effectLst/>
        </p:spPr>
      </p:cxnSp>
      <p:cxnSp>
        <p:nvCxnSpPr>
          <p:cNvPr id="27" name="Elbow Connector 26"/>
          <p:cNvCxnSpPr/>
          <p:nvPr/>
        </p:nvCxnSpPr>
        <p:spPr>
          <a:xfrm rot="16200000" flipH="1">
            <a:off x="5927897" y="4497631"/>
            <a:ext cx="192463" cy="367"/>
          </a:xfrm>
          <a:prstGeom prst="bentConnector3">
            <a:avLst>
              <a:gd name="adj1" fmla="val 50000"/>
            </a:avLst>
          </a:prstGeom>
          <a:ln w="19050">
            <a:solidFill>
              <a:srgbClr val="0078D7"/>
            </a:solidFill>
            <a:tailEnd type="triangle"/>
          </a:ln>
        </p:spPr>
        <p:style>
          <a:lnRef idx="1">
            <a:schemeClr val="accent1"/>
          </a:lnRef>
          <a:fillRef idx="0">
            <a:schemeClr val="accent1"/>
          </a:fillRef>
          <a:effectRef idx="0">
            <a:schemeClr val="accent1"/>
          </a:effectRef>
          <a:fontRef idx="minor">
            <a:schemeClr val="tx1"/>
          </a:fontRef>
        </p:style>
      </p:cxnSp>
      <p:cxnSp>
        <p:nvCxnSpPr>
          <p:cNvPr id="29" name="Elbow Connector 28"/>
          <p:cNvCxnSpPr/>
          <p:nvPr/>
        </p:nvCxnSpPr>
        <p:spPr>
          <a:xfrm rot="16200000" flipH="1">
            <a:off x="8117796" y="4501434"/>
            <a:ext cx="186278" cy="1"/>
          </a:xfrm>
          <a:prstGeom prst="bentConnector3">
            <a:avLst>
              <a:gd name="adj1" fmla="val 50000"/>
            </a:avLst>
          </a:prstGeom>
          <a:ln w="19050">
            <a:solidFill>
              <a:srgbClr val="0078D7"/>
            </a:solidFill>
            <a:tailEnd type="triangle"/>
          </a:ln>
        </p:spPr>
        <p:style>
          <a:lnRef idx="1">
            <a:schemeClr val="accent1"/>
          </a:lnRef>
          <a:fillRef idx="0">
            <a:schemeClr val="accent1"/>
          </a:fillRef>
          <a:effectRef idx="0">
            <a:schemeClr val="accent1"/>
          </a:effectRef>
          <a:fontRef idx="minor">
            <a:schemeClr val="tx1"/>
          </a:fontRef>
        </p:style>
      </p:cxnSp>
      <p:sp>
        <p:nvSpPr>
          <p:cNvPr id="30" name="Rectangle 29"/>
          <p:cNvSpPr/>
          <p:nvPr/>
        </p:nvSpPr>
        <p:spPr>
          <a:xfrm>
            <a:off x="3828143" y="2570428"/>
            <a:ext cx="839343" cy="2816676"/>
          </a:xfrm>
          <a:prstGeom prst="rect">
            <a:avLst/>
          </a:prstGeom>
          <a:solidFill>
            <a:srgbClr val="0078D7"/>
          </a:solidFill>
          <a:ln>
            <a:solidFill>
              <a:srgbClr val="002050">
                <a:alpha val="24706"/>
              </a:srgbClr>
            </a:solidFill>
          </a:ln>
          <a:effectLst/>
        </p:spPr>
        <p:style>
          <a:lnRef idx="1">
            <a:schemeClr val="accent1"/>
          </a:lnRef>
          <a:fillRef idx="3">
            <a:schemeClr val="accent1"/>
          </a:fillRef>
          <a:effectRef idx="2">
            <a:schemeClr val="accent1"/>
          </a:effectRef>
          <a:fontRef idx="minor">
            <a:schemeClr val="lt1"/>
          </a:fontRef>
        </p:style>
        <p:txBody>
          <a:bodyPr lIns="62165" rIns="62165"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US" sz="1020" b="0" i="0" u="none" strike="noStrike" kern="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Cloud Gateway</a:t>
            </a:r>
          </a:p>
        </p:txBody>
      </p:sp>
      <p:cxnSp>
        <p:nvCxnSpPr>
          <p:cNvPr id="33" name="Elbow Connector 32"/>
          <p:cNvCxnSpPr>
            <a:endCxn id="20" idx="1"/>
          </p:cNvCxnSpPr>
          <p:nvPr/>
        </p:nvCxnSpPr>
        <p:spPr>
          <a:xfrm flipV="1">
            <a:off x="1702284" y="4626079"/>
            <a:ext cx="491639" cy="474861"/>
          </a:xfrm>
          <a:prstGeom prst="bentConnector3">
            <a:avLst>
              <a:gd name="adj1" fmla="val 50000"/>
            </a:avLst>
          </a:prstGeom>
          <a:ln w="38100">
            <a:solidFill>
              <a:srgbClr val="0078D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4" name="Elbow Connector 33"/>
          <p:cNvCxnSpPr>
            <a:endCxn id="20" idx="1"/>
          </p:cNvCxnSpPr>
          <p:nvPr/>
        </p:nvCxnSpPr>
        <p:spPr>
          <a:xfrm>
            <a:off x="1700459" y="4161860"/>
            <a:ext cx="493464" cy="464219"/>
          </a:xfrm>
          <a:prstGeom prst="bentConnector3">
            <a:avLst>
              <a:gd name="adj1" fmla="val 50000"/>
            </a:avLst>
          </a:prstGeom>
          <a:ln w="38100">
            <a:solidFill>
              <a:srgbClr val="0078D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a:off x="3265188" y="4626080"/>
            <a:ext cx="409645" cy="2094"/>
          </a:xfrm>
          <a:prstGeom prst="straightConnector1">
            <a:avLst/>
          </a:prstGeom>
          <a:noFill/>
          <a:ln w="38100" cap="flat" cmpd="sng" algn="ctr">
            <a:solidFill>
              <a:srgbClr val="0078D7"/>
            </a:solidFill>
            <a:prstDash val="solid"/>
            <a:miter lim="800000"/>
            <a:headEnd type="triangle" w="med" len="med"/>
            <a:tailEnd type="triangle" w="med" len="med"/>
          </a:ln>
          <a:effectLst/>
        </p:spPr>
      </p:cxnSp>
      <p:cxnSp>
        <p:nvCxnSpPr>
          <p:cNvPr id="36" name="Straight Arrow Connector 35"/>
          <p:cNvCxnSpPr/>
          <p:nvPr/>
        </p:nvCxnSpPr>
        <p:spPr>
          <a:xfrm>
            <a:off x="1709850" y="3897497"/>
            <a:ext cx="1961987" cy="0"/>
          </a:xfrm>
          <a:prstGeom prst="straightConnector1">
            <a:avLst/>
          </a:prstGeom>
          <a:noFill/>
          <a:ln w="38100" cap="flat" cmpd="sng" algn="ctr">
            <a:solidFill>
              <a:srgbClr val="0078D7"/>
            </a:solidFill>
            <a:prstDash val="solid"/>
            <a:miter lim="800000"/>
            <a:headEnd type="triangle" w="med" len="med"/>
            <a:tailEnd type="triangle" w="med" len="med"/>
          </a:ln>
          <a:effectLst/>
        </p:spPr>
      </p:cxnSp>
      <p:cxnSp>
        <p:nvCxnSpPr>
          <p:cNvPr id="38" name="Straight Arrow Connector 37"/>
          <p:cNvCxnSpPr>
            <a:stCxn id="9" idx="1"/>
          </p:cNvCxnSpPr>
          <p:nvPr/>
        </p:nvCxnSpPr>
        <p:spPr>
          <a:xfrm flipH="1">
            <a:off x="4666596" y="2771757"/>
            <a:ext cx="305330" cy="0"/>
          </a:xfrm>
          <a:prstGeom prst="straightConnector1">
            <a:avLst/>
          </a:prstGeom>
          <a:noFill/>
          <a:ln w="19050" cap="flat" cmpd="sng" algn="ctr">
            <a:solidFill>
              <a:srgbClr val="0078D7"/>
            </a:solidFill>
            <a:prstDash val="solid"/>
            <a:miter lim="800000"/>
            <a:tailEnd type="triangle"/>
          </a:ln>
          <a:effectLst/>
        </p:spPr>
      </p:cxnSp>
      <p:cxnSp>
        <p:nvCxnSpPr>
          <p:cNvPr id="39" name="Elbow Connector 38"/>
          <p:cNvCxnSpPr/>
          <p:nvPr/>
        </p:nvCxnSpPr>
        <p:spPr>
          <a:xfrm rot="10800000" flipV="1">
            <a:off x="4666599" y="3090635"/>
            <a:ext cx="2765967" cy="1296"/>
          </a:xfrm>
          <a:prstGeom prst="bentConnector3">
            <a:avLst>
              <a:gd name="adj1" fmla="val 50000"/>
            </a:avLst>
          </a:prstGeom>
          <a:ln w="19050">
            <a:solidFill>
              <a:srgbClr val="0078D7"/>
            </a:solidFill>
            <a:tailEnd type="triangle"/>
          </a:ln>
        </p:spPr>
        <p:style>
          <a:lnRef idx="1">
            <a:schemeClr val="accent1"/>
          </a:lnRef>
          <a:fillRef idx="0">
            <a:schemeClr val="accent1"/>
          </a:fillRef>
          <a:effectRef idx="0">
            <a:schemeClr val="accent1"/>
          </a:effectRef>
          <a:fontRef idx="minor">
            <a:schemeClr val="tx1"/>
          </a:fontRef>
        </p:style>
      </p:cxnSp>
      <p:sp>
        <p:nvSpPr>
          <p:cNvPr id="85" name="Rectangle 84"/>
          <p:cNvSpPr/>
          <p:nvPr/>
        </p:nvSpPr>
        <p:spPr>
          <a:xfrm>
            <a:off x="7420193" y="2570428"/>
            <a:ext cx="1632055" cy="1278918"/>
          </a:xfrm>
          <a:prstGeom prst="rect">
            <a:avLst/>
          </a:prstGeom>
          <a:solidFill>
            <a:srgbClr val="0078D7"/>
          </a:solidFill>
          <a:ln>
            <a:solidFill>
              <a:srgbClr val="002050">
                <a:alpha val="24706"/>
              </a:srgbClr>
            </a:solidFill>
          </a:ln>
          <a:effectLst/>
        </p:spPr>
        <p:style>
          <a:lnRef idx="1">
            <a:schemeClr val="accent1"/>
          </a:lnRef>
          <a:fillRef idx="3">
            <a:schemeClr val="accent1"/>
          </a:fillRef>
          <a:effectRef idx="2">
            <a:schemeClr val="accent1"/>
          </a:effectRef>
          <a:fontRef idx="minor">
            <a:schemeClr val="lt1"/>
          </a:fontRef>
        </p:style>
        <p:txBody>
          <a:bodyPr lIns="62165" rIns="62165"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US" sz="1020" b="0" i="0" u="none" strike="noStrike" kern="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App Backend</a:t>
            </a:r>
          </a:p>
        </p:txBody>
      </p:sp>
      <p:cxnSp>
        <p:nvCxnSpPr>
          <p:cNvPr id="98" name="Straight Arrow Connector 97"/>
          <p:cNvCxnSpPr/>
          <p:nvPr/>
        </p:nvCxnSpPr>
        <p:spPr>
          <a:xfrm flipH="1">
            <a:off x="7070283" y="2771757"/>
            <a:ext cx="349910" cy="0"/>
          </a:xfrm>
          <a:prstGeom prst="straightConnector1">
            <a:avLst/>
          </a:prstGeom>
          <a:noFill/>
          <a:ln w="19050" cap="flat" cmpd="sng" algn="ctr">
            <a:solidFill>
              <a:srgbClr val="0078D7"/>
            </a:solidFill>
            <a:prstDash val="solid"/>
            <a:miter lim="800000"/>
            <a:tailEnd type="triangle"/>
          </a:ln>
          <a:effectLst/>
        </p:spPr>
      </p:cxnSp>
      <p:cxnSp>
        <p:nvCxnSpPr>
          <p:cNvPr id="100" name="Straight Arrow Connector 99"/>
          <p:cNvCxnSpPr/>
          <p:nvPr/>
        </p:nvCxnSpPr>
        <p:spPr>
          <a:xfrm flipV="1">
            <a:off x="6021105" y="3845124"/>
            <a:ext cx="3138" cy="190058"/>
          </a:xfrm>
          <a:prstGeom prst="straightConnector1">
            <a:avLst/>
          </a:prstGeom>
          <a:noFill/>
          <a:ln w="19050" cap="flat" cmpd="sng" algn="ctr">
            <a:solidFill>
              <a:srgbClr val="0078D7"/>
            </a:solidFill>
            <a:prstDash val="solid"/>
            <a:miter lim="800000"/>
            <a:tailEnd type="triangle"/>
          </a:ln>
          <a:effectLst/>
        </p:spPr>
      </p:cxnSp>
      <p:grpSp>
        <p:nvGrpSpPr>
          <p:cNvPr id="2" name="Group 1"/>
          <p:cNvGrpSpPr/>
          <p:nvPr/>
        </p:nvGrpSpPr>
        <p:grpSpPr>
          <a:xfrm>
            <a:off x="611096" y="5826164"/>
            <a:ext cx="1854737" cy="557480"/>
            <a:chOff x="865965" y="5370682"/>
            <a:chExt cx="1818535" cy="546599"/>
          </a:xfrm>
        </p:grpSpPr>
        <p:grpSp>
          <p:nvGrpSpPr>
            <p:cNvPr id="48" name="Group 47"/>
            <p:cNvGrpSpPr/>
            <p:nvPr/>
          </p:nvGrpSpPr>
          <p:grpSpPr>
            <a:xfrm>
              <a:off x="865965" y="5370682"/>
              <a:ext cx="1818535" cy="546599"/>
              <a:chOff x="1223726" y="6180584"/>
              <a:chExt cx="1818535" cy="546599"/>
            </a:xfrm>
          </p:grpSpPr>
          <p:sp>
            <p:nvSpPr>
              <p:cNvPr id="51" name="TextBox 50"/>
              <p:cNvSpPr txBox="1"/>
              <p:nvPr/>
            </p:nvSpPr>
            <p:spPr>
              <a:xfrm>
                <a:off x="1509790" y="6180584"/>
                <a:ext cx="504946" cy="141257"/>
              </a:xfrm>
              <a:prstGeom prst="rect">
                <a:avLst/>
              </a:prstGeom>
              <a:noFill/>
            </p:spPr>
            <p:txBody>
              <a:bodyPr wrap="none" lIns="0" tIns="0" rIns="0" bIns="0" rtlCol="0">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918" b="0" i="0" u="none" strike="noStrike" kern="0" cap="none" spc="0" normalizeH="0" baseline="0" noProof="0" dirty="0">
                    <a:ln>
                      <a:noFill/>
                    </a:ln>
                    <a:solidFill>
                      <a:srgbClr val="44546A"/>
                    </a:solidFill>
                    <a:effectLst/>
                    <a:uLnTx/>
                    <a:uFillTx/>
                    <a:latin typeface="Segoe UI" panose="020B0502040204020203" pitchFamily="34" charset="0"/>
                    <a:ea typeface="Segoe UI" panose="020B0502040204020203" pitchFamily="34" charset="0"/>
                    <a:cs typeface="Segoe UI" panose="020B0502040204020203" pitchFamily="34" charset="0"/>
                  </a:rPr>
                  <a:t>Data Path</a:t>
                </a:r>
              </a:p>
            </p:txBody>
          </p:sp>
          <p:sp>
            <p:nvSpPr>
              <p:cNvPr id="52" name="Rectangle 51"/>
              <p:cNvSpPr/>
              <p:nvPr/>
            </p:nvSpPr>
            <p:spPr>
              <a:xfrm>
                <a:off x="1223726" y="6371951"/>
                <a:ext cx="238367" cy="140896"/>
              </a:xfrm>
              <a:prstGeom prst="rect">
                <a:avLst/>
              </a:prstGeom>
              <a:noFill/>
              <a:ln>
                <a:solidFill>
                  <a:srgbClr val="0072C6"/>
                </a:solidFill>
                <a:prstDash val="dash"/>
              </a:ln>
            </p:spPr>
            <p:style>
              <a:lnRef idx="2">
                <a:schemeClr val="accent1"/>
              </a:lnRef>
              <a:fillRef idx="1">
                <a:schemeClr val="lt1"/>
              </a:fillRef>
              <a:effectRef idx="0">
                <a:schemeClr val="accent1"/>
              </a:effectRef>
              <a:fontRef idx="minor">
                <a:schemeClr val="dk1"/>
              </a:fontRef>
            </p:style>
            <p:txBody>
              <a:bodyPr tIns="93260" rtlCol="0" anchor="t"/>
              <a:lstStyle/>
              <a:p>
                <a:pPr marL="0" marR="0" lvl="0" indent="0" algn="ctr" defTabSz="932597" rtl="0" eaLnBrk="1" fontAlgn="auto" latinLnBrk="0" hangingPunct="1">
                  <a:lnSpc>
                    <a:spcPct val="90000"/>
                  </a:lnSpc>
                  <a:spcBef>
                    <a:spcPts val="0"/>
                  </a:spcBef>
                  <a:spcAft>
                    <a:spcPts val="0"/>
                  </a:spcAft>
                  <a:buClrTx/>
                  <a:buSzTx/>
                  <a:buFontTx/>
                  <a:buNone/>
                  <a:tabLst/>
                  <a:defRPr/>
                </a:pPr>
                <a:endParaRPr kumimoji="0" lang="en-US" sz="1020" b="0" i="0" u="none" strike="noStrike" kern="0" cap="none" spc="0" normalizeH="0" baseline="0" noProof="0">
                  <a:ln>
                    <a:noFill/>
                  </a:ln>
                  <a:solidFill>
                    <a:srgbClr val="4472C4"/>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54" name="TextBox 53"/>
              <p:cNvSpPr txBox="1"/>
              <p:nvPr/>
            </p:nvSpPr>
            <p:spPr>
              <a:xfrm>
                <a:off x="1509790" y="6374887"/>
                <a:ext cx="1532471" cy="141257"/>
              </a:xfrm>
              <a:prstGeom prst="rect">
                <a:avLst/>
              </a:prstGeom>
              <a:noFill/>
            </p:spPr>
            <p:txBody>
              <a:bodyPr wrap="none" lIns="0" tIns="0" rIns="0" bIns="0" rtlCol="0">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918" b="0" i="0" u="none" strike="noStrike" kern="0" cap="none" spc="0" normalizeH="0" baseline="0" noProof="0" dirty="0">
                    <a:ln>
                      <a:noFill/>
                    </a:ln>
                    <a:solidFill>
                      <a:srgbClr val="44546A"/>
                    </a:solidFill>
                    <a:effectLst/>
                    <a:uLnTx/>
                    <a:uFillTx/>
                    <a:latin typeface="Segoe UI" panose="020B0502040204020203" pitchFamily="34" charset="0"/>
                    <a:ea typeface="Segoe UI" panose="020B0502040204020203" pitchFamily="34" charset="0"/>
                    <a:cs typeface="Segoe UI" panose="020B0502040204020203" pitchFamily="34" charset="0"/>
                  </a:rPr>
                  <a:t>Optional solution component</a:t>
                </a:r>
              </a:p>
            </p:txBody>
          </p:sp>
          <p:sp>
            <p:nvSpPr>
              <p:cNvPr id="56" name="Rectangle 55"/>
              <p:cNvSpPr/>
              <p:nvPr/>
            </p:nvSpPr>
            <p:spPr>
              <a:xfrm>
                <a:off x="1223726" y="6583874"/>
                <a:ext cx="238367" cy="140896"/>
              </a:xfrm>
              <a:prstGeom prst="rect">
                <a:avLst/>
              </a:prstGeom>
              <a:solidFill>
                <a:srgbClr val="0078D7"/>
              </a:solidFill>
              <a:ln>
                <a:noFill/>
              </a:ln>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32597" rtl="0" eaLnBrk="1" fontAlgn="auto" latinLnBrk="0" hangingPunct="1">
                  <a:lnSpc>
                    <a:spcPct val="90000"/>
                  </a:lnSpc>
                  <a:spcBef>
                    <a:spcPts val="0"/>
                  </a:spcBef>
                  <a:spcAft>
                    <a:spcPts val="0"/>
                  </a:spcAft>
                  <a:buClrTx/>
                  <a:buSzTx/>
                  <a:buFontTx/>
                  <a:buNone/>
                  <a:tabLst/>
                  <a:defRPr/>
                </a:pPr>
                <a:endParaRPr kumimoji="0" lang="en-US" sz="1020" b="0" i="0" u="none" strike="noStrike" kern="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57" name="TextBox 56"/>
              <p:cNvSpPr txBox="1"/>
              <p:nvPr/>
            </p:nvSpPr>
            <p:spPr>
              <a:xfrm>
                <a:off x="1509790" y="6585926"/>
                <a:ext cx="1243930" cy="141257"/>
              </a:xfrm>
              <a:prstGeom prst="rect">
                <a:avLst/>
              </a:prstGeom>
              <a:noFill/>
            </p:spPr>
            <p:txBody>
              <a:bodyPr wrap="none" lIns="0" tIns="0" rIns="0" bIns="0" rtlCol="0">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918" b="0" i="0" u="none" strike="noStrike" kern="0" cap="none" spc="0" normalizeH="0" baseline="0" noProof="0" dirty="0" err="1">
                    <a:ln>
                      <a:noFill/>
                    </a:ln>
                    <a:solidFill>
                      <a:srgbClr val="44546A"/>
                    </a:solidFill>
                    <a:effectLst/>
                    <a:uLnTx/>
                    <a:uFillTx/>
                    <a:latin typeface="Segoe UI" panose="020B0502040204020203" pitchFamily="34" charset="0"/>
                    <a:ea typeface="Segoe UI" panose="020B0502040204020203" pitchFamily="34" charset="0"/>
                    <a:cs typeface="Segoe UI" panose="020B0502040204020203" pitchFamily="34" charset="0"/>
                  </a:rPr>
                  <a:t>IoT</a:t>
                </a:r>
                <a:r>
                  <a:rPr kumimoji="0" lang="en-US" sz="918" b="0" i="0" u="none" strike="noStrike" kern="0" cap="none" spc="0" normalizeH="0" baseline="0" noProof="0" dirty="0">
                    <a:ln>
                      <a:noFill/>
                    </a:ln>
                    <a:solidFill>
                      <a:srgbClr val="44546A"/>
                    </a:solidFill>
                    <a:effectLst/>
                    <a:uLnTx/>
                    <a:uFillTx/>
                    <a:latin typeface="Segoe UI" panose="020B0502040204020203" pitchFamily="34" charset="0"/>
                    <a:ea typeface="Segoe UI" panose="020B0502040204020203" pitchFamily="34" charset="0"/>
                    <a:cs typeface="Segoe UI" panose="020B0502040204020203" pitchFamily="34" charset="0"/>
                  </a:rPr>
                  <a:t> solution component</a:t>
                </a:r>
              </a:p>
            </p:txBody>
          </p:sp>
        </p:grpSp>
        <p:cxnSp>
          <p:nvCxnSpPr>
            <p:cNvPr id="67" name="Straight Arrow Connector 66"/>
            <p:cNvCxnSpPr/>
            <p:nvPr/>
          </p:nvCxnSpPr>
          <p:spPr>
            <a:xfrm>
              <a:off x="865965" y="5439931"/>
              <a:ext cx="238367" cy="1967"/>
            </a:xfrm>
            <a:prstGeom prst="straightConnector1">
              <a:avLst/>
            </a:prstGeom>
            <a:noFill/>
            <a:ln w="19050" cap="flat" cmpd="sng" algn="ctr">
              <a:solidFill>
                <a:srgbClr val="0078D7"/>
              </a:solidFill>
              <a:prstDash val="solid"/>
              <a:miter lim="800000"/>
              <a:tailEnd type="triangle"/>
            </a:ln>
            <a:effectLst/>
          </p:spPr>
        </p:cxnSp>
      </p:grpSp>
      <p:cxnSp>
        <p:nvCxnSpPr>
          <p:cNvPr id="47" name="Straight Arrow Connector 46"/>
          <p:cNvCxnSpPr>
            <a:stCxn id="15" idx="3"/>
          </p:cNvCxnSpPr>
          <p:nvPr/>
        </p:nvCxnSpPr>
        <p:spPr>
          <a:xfrm>
            <a:off x="9052250" y="4218237"/>
            <a:ext cx="310883" cy="5425"/>
          </a:xfrm>
          <a:prstGeom prst="straightConnector1">
            <a:avLst/>
          </a:prstGeom>
          <a:noFill/>
          <a:ln w="19050" cap="flat" cmpd="sng" algn="ctr">
            <a:solidFill>
              <a:srgbClr val="0078D7"/>
            </a:solidFill>
            <a:prstDash val="solid"/>
            <a:miter lim="800000"/>
            <a:tailEnd type="triangle"/>
          </a:ln>
          <a:effectLst/>
        </p:spPr>
      </p:cxnSp>
      <p:cxnSp>
        <p:nvCxnSpPr>
          <p:cNvPr id="49" name="Straight Arrow Connector 48"/>
          <p:cNvCxnSpPr/>
          <p:nvPr/>
        </p:nvCxnSpPr>
        <p:spPr>
          <a:xfrm>
            <a:off x="9064106" y="4970105"/>
            <a:ext cx="297306" cy="408"/>
          </a:xfrm>
          <a:prstGeom prst="straightConnector1">
            <a:avLst/>
          </a:prstGeom>
          <a:noFill/>
          <a:ln w="19050" cap="flat" cmpd="sng" algn="ctr">
            <a:solidFill>
              <a:srgbClr val="0078D7"/>
            </a:solidFill>
            <a:prstDash val="solid"/>
            <a:miter lim="800000"/>
            <a:tailEnd type="triangle"/>
          </a:ln>
          <a:effectLst/>
        </p:spPr>
      </p:cxnSp>
      <p:sp>
        <p:nvSpPr>
          <p:cNvPr id="55" name="Rectangle 54"/>
          <p:cNvSpPr/>
          <p:nvPr/>
        </p:nvSpPr>
        <p:spPr>
          <a:xfrm>
            <a:off x="2370476" y="4774861"/>
            <a:ext cx="702327" cy="275339"/>
          </a:xfrm>
          <a:prstGeom prst="rect">
            <a:avLst/>
          </a:prstGeom>
          <a:solidFill>
            <a:srgbClr val="0078D7"/>
          </a:solidFill>
          <a:ln>
            <a:solidFill>
              <a:srgbClr val="002050">
                <a:alpha val="24706"/>
              </a:srgbClr>
            </a:solidFill>
          </a:ln>
          <a:effectLst/>
        </p:spPr>
        <p:style>
          <a:lnRef idx="1">
            <a:schemeClr val="accent1"/>
          </a:lnRef>
          <a:fillRef idx="3">
            <a:schemeClr val="accent1"/>
          </a:fillRef>
          <a:effectRef idx="2">
            <a:schemeClr val="accent1"/>
          </a:effectRef>
          <a:fontRef idx="minor">
            <a:schemeClr val="lt1"/>
          </a:fontRef>
        </p:style>
        <p:txBody>
          <a:bodyPr lIns="62165" rIns="62165"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US" sz="1020" b="0" i="0" u="none" strike="noStrike" kern="0" cap="none" spc="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IoT</a:t>
            </a:r>
            <a:r>
              <a:rPr kumimoji="0" lang="en-US" sz="1020" b="0" i="0" u="none" strike="noStrike" kern="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Client</a:t>
            </a:r>
          </a:p>
        </p:txBody>
      </p:sp>
      <p:sp>
        <p:nvSpPr>
          <p:cNvPr id="73" name="Rectangle 72"/>
          <p:cNvSpPr/>
          <p:nvPr/>
        </p:nvSpPr>
        <p:spPr bwMode="auto">
          <a:xfrm>
            <a:off x="9361411" y="1842001"/>
            <a:ext cx="2671453" cy="342314"/>
          </a:xfrm>
          <a:prstGeom prst="rect">
            <a:avLst/>
          </a:prstGeom>
          <a:solidFill>
            <a:srgbClr val="00188F"/>
          </a:solidFill>
          <a:ln w="10795" cap="flat" cmpd="sng" algn="ctr">
            <a:noFill/>
            <a:prstDash val="solid"/>
            <a:headEnd type="none" w="med" len="med"/>
            <a:tailEnd type="none" w="med" len="med"/>
          </a:ln>
          <a:effectLst/>
        </p:spPr>
        <p:txBody>
          <a:bodyPr vert="horz" wrap="square" lIns="149217" tIns="186388" rIns="93260" bIns="149110" numCol="1" rtlCol="0" anchor="ctr" anchorCtr="0" compatLnSpc="1">
            <a:prstTxWarp prst="textNoShape">
              <a:avLst/>
            </a:prstTxWarp>
            <a:noAutofit/>
          </a:bodyPr>
          <a:lstStyle/>
          <a:p>
            <a:pPr marL="0" marR="0" lvl="0" indent="0" algn="ctr" defTabSz="950115" rtl="0" eaLnBrk="1" fontAlgn="base" latinLnBrk="0" hangingPunct="1">
              <a:lnSpc>
                <a:spcPct val="90000"/>
              </a:lnSpc>
              <a:spcBef>
                <a:spcPct val="0"/>
              </a:spcBef>
              <a:spcAft>
                <a:spcPct val="0"/>
              </a:spcAft>
              <a:buClrTx/>
              <a:buSzTx/>
              <a:buFontTx/>
              <a:buNone/>
              <a:tabLst/>
              <a:defRPr/>
            </a:pPr>
            <a:r>
              <a:rPr kumimoji="0" lang="en-US" sz="1224" b="0" i="0" u="none" strike="noStrike" kern="0" cap="none" spc="0" normalizeH="0" baseline="0" noProof="0" dirty="0">
                <a:ln>
                  <a:noFill/>
                </a:ln>
                <a:solidFill>
                  <a:prstClr val="white"/>
                </a:solidFill>
                <a:effectLst/>
                <a:uLnTx/>
                <a:uFillTx/>
                <a:latin typeface="Calibri" panose="020F0502020204030204"/>
                <a:ea typeface="+mn-ea"/>
                <a:cs typeface="+mn-cs"/>
              </a:rPr>
              <a:t>Presentation &amp; </a:t>
            </a:r>
            <a:r>
              <a:rPr kumimoji="0" lang="en-US" sz="1326" b="0" i="0" u="none" strike="noStrike" kern="0" cap="none" spc="0" normalizeH="0" baseline="0" noProof="0" dirty="0">
                <a:ln>
                  <a:noFill/>
                </a:ln>
                <a:solidFill>
                  <a:prstClr val="white"/>
                </a:solidFill>
                <a:effectLst/>
                <a:uLnTx/>
                <a:uFillTx/>
                <a:latin typeface="Calibri" panose="020F0502020204030204"/>
                <a:ea typeface="+mn-ea"/>
                <a:cs typeface="+mn-cs"/>
              </a:rPr>
              <a:t>Business</a:t>
            </a:r>
            <a:r>
              <a:rPr kumimoji="0" lang="en-US" sz="1224" b="0" i="0" u="none" strike="noStrike" kern="0" cap="none" spc="0" normalizeH="0" baseline="0" noProof="0" dirty="0">
                <a:ln>
                  <a:noFill/>
                </a:ln>
                <a:solidFill>
                  <a:prstClr val="white"/>
                </a:solidFill>
                <a:effectLst/>
                <a:uLnTx/>
                <a:uFillTx/>
                <a:latin typeface="Calibri" panose="020F0502020204030204"/>
                <a:ea typeface="+mn-ea"/>
                <a:cs typeface="+mn-cs"/>
              </a:rPr>
              <a:t> Connectivity</a:t>
            </a:r>
            <a:endParaRPr kumimoji="0" lang="en-US" sz="1122"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74" name="Rectangle 73"/>
          <p:cNvSpPr/>
          <p:nvPr/>
        </p:nvSpPr>
        <p:spPr bwMode="auto">
          <a:xfrm>
            <a:off x="4971926" y="1842000"/>
            <a:ext cx="4092180" cy="347213"/>
          </a:xfrm>
          <a:prstGeom prst="rect">
            <a:avLst/>
          </a:prstGeom>
          <a:solidFill>
            <a:srgbClr val="00188F"/>
          </a:solidFill>
          <a:ln w="10795" cap="flat" cmpd="sng" algn="ctr">
            <a:noFill/>
            <a:prstDash val="solid"/>
            <a:headEnd type="none" w="med" len="med"/>
            <a:tailEnd type="none" w="med" len="med"/>
          </a:ln>
          <a:effectLst/>
        </p:spPr>
        <p:txBody>
          <a:bodyPr vert="horz" wrap="square" lIns="149217" tIns="186388" rIns="93260" bIns="149110" numCol="1" rtlCol="0" anchor="ctr" anchorCtr="0" compatLnSpc="1">
            <a:prstTxWarp prst="textNoShape">
              <a:avLst/>
            </a:prstTxWarp>
            <a:noAutofit/>
          </a:bodyPr>
          <a:lstStyle/>
          <a:p>
            <a:pPr marL="0" marR="0" lvl="0" indent="0" algn="ctr" defTabSz="950115" rtl="0" eaLnBrk="1" fontAlgn="base" latinLnBrk="0" hangingPunct="1">
              <a:lnSpc>
                <a:spcPct val="90000"/>
              </a:lnSpc>
              <a:spcBef>
                <a:spcPct val="0"/>
              </a:spcBef>
              <a:spcAft>
                <a:spcPct val="0"/>
              </a:spcAft>
              <a:buClrTx/>
              <a:buSzTx/>
              <a:buFontTx/>
              <a:buNone/>
              <a:tabLst/>
              <a:defRPr/>
            </a:pPr>
            <a:r>
              <a:rPr kumimoji="0" lang="en-US" sz="1326" b="0" i="0" u="none" strike="noStrike" kern="0" cap="none" spc="0" normalizeH="0" baseline="0" noProof="0" dirty="0">
                <a:ln>
                  <a:noFill/>
                </a:ln>
                <a:solidFill>
                  <a:prstClr val="white"/>
                </a:solidFill>
                <a:effectLst/>
                <a:uLnTx/>
                <a:uFillTx/>
                <a:latin typeface="Calibri" panose="020F0502020204030204"/>
                <a:ea typeface="+mn-ea"/>
                <a:cs typeface="+mn-cs"/>
              </a:rPr>
              <a:t>Data Processing, Analytics and Management</a:t>
            </a:r>
          </a:p>
        </p:txBody>
      </p:sp>
      <p:sp>
        <p:nvSpPr>
          <p:cNvPr id="76" name="Rectangle 75"/>
          <p:cNvSpPr/>
          <p:nvPr/>
        </p:nvSpPr>
        <p:spPr bwMode="auto">
          <a:xfrm>
            <a:off x="603069" y="1842000"/>
            <a:ext cx="4063525" cy="342314"/>
          </a:xfrm>
          <a:prstGeom prst="rect">
            <a:avLst/>
          </a:prstGeom>
          <a:solidFill>
            <a:srgbClr val="00188F"/>
          </a:solidFill>
          <a:ln w="10795" cap="flat" cmpd="sng" algn="ctr">
            <a:noFill/>
            <a:prstDash val="solid"/>
            <a:headEnd type="none" w="med" len="med"/>
            <a:tailEnd type="none" w="med" len="med"/>
          </a:ln>
          <a:effectLst/>
        </p:spPr>
        <p:txBody>
          <a:bodyPr vert="horz" wrap="square" lIns="149217" tIns="186388" rIns="93260" bIns="149110" numCol="1" rtlCol="0" anchor="ctr" anchorCtr="0" compatLnSpc="1">
            <a:prstTxWarp prst="textNoShape">
              <a:avLst/>
            </a:prstTxWarp>
            <a:noAutofit/>
          </a:bodyPr>
          <a:lstStyle/>
          <a:p>
            <a:pPr marL="0" marR="0" lvl="0" indent="0" algn="ctr" defTabSz="950115" rtl="0" eaLnBrk="1" fontAlgn="base" latinLnBrk="0" hangingPunct="1">
              <a:lnSpc>
                <a:spcPct val="100000"/>
              </a:lnSpc>
              <a:spcBef>
                <a:spcPct val="0"/>
              </a:spcBef>
              <a:spcAft>
                <a:spcPct val="0"/>
              </a:spcAft>
              <a:buClrTx/>
              <a:buSzTx/>
              <a:buFontTx/>
              <a:buNone/>
              <a:tabLst/>
              <a:defRPr/>
            </a:pPr>
            <a:r>
              <a:rPr kumimoji="0" lang="en-US" sz="1326" b="0" i="0" u="none" strike="noStrike" kern="0" cap="none" spc="0" normalizeH="0" baseline="0" noProof="0" dirty="0">
                <a:ln>
                  <a:noFill/>
                </a:ln>
                <a:solidFill>
                  <a:srgbClr val="FFFFFF"/>
                </a:solidFill>
                <a:effectLst/>
                <a:uLnTx/>
                <a:uFillTx/>
                <a:latin typeface="Calibri" panose="020F0502020204030204"/>
                <a:ea typeface="+mn-ea"/>
                <a:cs typeface="+mn-cs"/>
              </a:rPr>
              <a:t>Device Connectivity</a:t>
            </a:r>
          </a:p>
        </p:txBody>
      </p:sp>
      <p:grpSp>
        <p:nvGrpSpPr>
          <p:cNvPr id="93" name="Group 92"/>
          <p:cNvGrpSpPr/>
          <p:nvPr/>
        </p:nvGrpSpPr>
        <p:grpSpPr>
          <a:xfrm>
            <a:off x="10795282" y="2577195"/>
            <a:ext cx="1237582" cy="952473"/>
            <a:chOff x="10305331" y="1809466"/>
            <a:chExt cx="1213426" cy="933882"/>
          </a:xfrm>
        </p:grpSpPr>
        <p:sp>
          <p:nvSpPr>
            <p:cNvPr id="65" name="TextBox 64"/>
            <p:cNvSpPr txBox="1"/>
            <p:nvPr/>
          </p:nvSpPr>
          <p:spPr>
            <a:xfrm>
              <a:off x="10468083" y="1972218"/>
              <a:ext cx="1050674" cy="771130"/>
            </a:xfrm>
            <a:prstGeom prst="roundRect">
              <a:avLst/>
            </a:prstGeom>
            <a:ln>
              <a:solidFill>
                <a:srgbClr val="0078D7"/>
              </a:solidFill>
            </a:ln>
          </p:spPr>
          <p:style>
            <a:lnRef idx="2">
              <a:schemeClr val="accent1"/>
            </a:lnRef>
            <a:fillRef idx="1">
              <a:schemeClr val="lt1"/>
            </a:fillRef>
            <a:effectRef idx="0">
              <a:schemeClr val="accent1"/>
            </a:effectRef>
            <a:fontRef idx="minor">
              <a:schemeClr val="dk1"/>
            </a:fontRef>
          </p:style>
          <p:txBody>
            <a:bodyPr rtlCol="0" anchor="ctr"/>
            <a:lstStyle>
              <a:defPPr>
                <a:defRPr lang="en-US"/>
              </a:defPPr>
              <a:lvl1pPr algn="ctr" defTabSz="896386">
                <a:defRPr sz="1078" kern="0">
                  <a:solidFill>
                    <a:sysClr val="windowText" lastClr="000000"/>
                  </a:solidFill>
                  <a:cs typeface="Arial" panose="020B0604020202020204"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121" b="0" i="0" u="none" strike="noStrike" kern="0" cap="none" spc="0" normalizeH="0" baseline="0" noProof="0" dirty="0">
                <a:ln>
                  <a:noFill/>
                </a:ln>
                <a:solidFill>
                  <a:sysClr val="windowText" lastClr="000000"/>
                </a:solidFill>
                <a:effectLst/>
                <a:uLnTx/>
                <a:uFillTx/>
                <a:latin typeface="Calibri" panose="020F0502020204030204"/>
                <a:ea typeface="+mn-ea"/>
                <a:cs typeface="Arial" panose="020B0604020202020204" pitchFamily="34" charset="0"/>
              </a:endParaRPr>
            </a:p>
          </p:txBody>
        </p:sp>
        <p:sp>
          <p:nvSpPr>
            <p:cNvPr id="62" name="TextBox 61"/>
            <p:cNvSpPr txBox="1"/>
            <p:nvPr/>
          </p:nvSpPr>
          <p:spPr>
            <a:xfrm>
              <a:off x="10386707" y="1890842"/>
              <a:ext cx="1050674" cy="771130"/>
            </a:xfrm>
            <a:prstGeom prst="roundRect">
              <a:avLst/>
            </a:prstGeom>
            <a:ln>
              <a:solidFill>
                <a:srgbClr val="0078D7"/>
              </a:solidFill>
            </a:ln>
          </p:spPr>
          <p:style>
            <a:lnRef idx="2">
              <a:schemeClr val="accent1"/>
            </a:lnRef>
            <a:fillRef idx="1">
              <a:schemeClr val="lt1"/>
            </a:fillRef>
            <a:effectRef idx="0">
              <a:schemeClr val="accent1"/>
            </a:effectRef>
            <a:fontRef idx="minor">
              <a:schemeClr val="dk1"/>
            </a:fontRef>
          </p:style>
          <p:txBody>
            <a:bodyPr rtlCol="0" anchor="ctr"/>
            <a:lstStyle>
              <a:defPPr>
                <a:defRPr lang="en-US"/>
              </a:defPPr>
              <a:lvl1pPr algn="ctr" defTabSz="896386">
                <a:defRPr sz="1078" kern="0">
                  <a:solidFill>
                    <a:sysClr val="windowText" lastClr="000000"/>
                  </a:solidFill>
                  <a:cs typeface="Arial" panose="020B0604020202020204"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121" b="0" i="0" u="none" strike="noStrike" kern="0" cap="none" spc="0" normalizeH="0" baseline="0" noProof="0" dirty="0">
                <a:ln>
                  <a:noFill/>
                </a:ln>
                <a:solidFill>
                  <a:sysClr val="windowText" lastClr="000000"/>
                </a:solidFill>
                <a:effectLst/>
                <a:uLnTx/>
                <a:uFillTx/>
                <a:latin typeface="Calibri" panose="020F0502020204030204"/>
                <a:ea typeface="+mn-ea"/>
                <a:cs typeface="Arial" panose="020B0604020202020204" pitchFamily="34" charset="0"/>
              </a:endParaRPr>
            </a:p>
          </p:txBody>
        </p:sp>
        <p:sp>
          <p:nvSpPr>
            <p:cNvPr id="53" name="TextBox 52"/>
            <p:cNvSpPr txBox="1"/>
            <p:nvPr/>
          </p:nvSpPr>
          <p:spPr>
            <a:xfrm>
              <a:off x="10305331" y="1809466"/>
              <a:ext cx="1050674" cy="771130"/>
            </a:xfrm>
            <a:prstGeom prst="roundRect">
              <a:avLst/>
            </a:prstGeom>
            <a:ln>
              <a:solidFill>
                <a:srgbClr val="0078D7"/>
              </a:solidFill>
            </a:ln>
          </p:spPr>
          <p:style>
            <a:lnRef idx="2">
              <a:schemeClr val="accent1"/>
            </a:lnRef>
            <a:fillRef idx="1">
              <a:schemeClr val="lt1"/>
            </a:fillRef>
            <a:effectRef idx="0">
              <a:schemeClr val="accent1"/>
            </a:effectRef>
            <a:fontRef idx="minor">
              <a:schemeClr val="dk1"/>
            </a:fontRef>
          </p:style>
          <p:txBody>
            <a:bodyPr rtlCol="0" anchor="ctr"/>
            <a:lstStyle>
              <a:defPPr>
                <a:defRPr lang="en-US"/>
              </a:defPPr>
              <a:lvl1pPr algn="ctr" defTabSz="896386">
                <a:defRPr sz="1078" kern="0">
                  <a:solidFill>
                    <a:sysClr val="windowText" lastClr="000000"/>
                  </a:solidFill>
                  <a:cs typeface="Arial" panose="020B0604020202020204"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marL="0" marR="0" lvl="0" indent="0" algn="ctr" defTabSz="914224" rtl="0"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dirty="0">
                  <a:ln>
                    <a:noFill/>
                  </a:ln>
                  <a:solidFill>
                    <a:sysClr val="windowText" lastClr="000000"/>
                  </a:solidFill>
                  <a:effectLst/>
                  <a:uLnTx/>
                  <a:uFillTx/>
                  <a:latin typeface="Calibri" panose="020F0502020204030204"/>
                  <a:ea typeface="+mn-ea"/>
                  <a:cs typeface="Arial" panose="020B0604020202020204" pitchFamily="34" charset="0"/>
                </a:rPr>
                <a:t>Personal mobile devices</a:t>
              </a:r>
              <a:endParaRPr kumimoji="0" lang="en-US" sz="1071" b="0" i="0" u="none" strike="noStrike" kern="0" cap="none" spc="0" normalizeH="0" baseline="0" noProof="0" dirty="0">
                <a:ln>
                  <a:noFill/>
                </a:ln>
                <a:solidFill>
                  <a:sysClr val="windowText" lastClr="000000"/>
                </a:solidFill>
                <a:effectLst/>
                <a:uLnTx/>
                <a:uFillTx/>
                <a:latin typeface="Calibri" panose="020F0502020204030204"/>
                <a:ea typeface="+mn-ea"/>
                <a:cs typeface="Arial" panose="020B0604020202020204" pitchFamily="34" charset="0"/>
              </a:endParaRPr>
            </a:p>
          </p:txBody>
        </p:sp>
      </p:grpSp>
      <p:grpSp>
        <p:nvGrpSpPr>
          <p:cNvPr id="3" name="Group 2"/>
          <p:cNvGrpSpPr/>
          <p:nvPr/>
        </p:nvGrpSpPr>
        <p:grpSpPr>
          <a:xfrm>
            <a:off x="612602" y="2414216"/>
            <a:ext cx="1237582" cy="952473"/>
            <a:chOff x="4142929" y="5113897"/>
            <a:chExt cx="1213426" cy="933882"/>
          </a:xfrm>
        </p:grpSpPr>
        <p:sp>
          <p:nvSpPr>
            <p:cNvPr id="80" name="TextBox 79"/>
            <p:cNvSpPr txBox="1"/>
            <p:nvPr/>
          </p:nvSpPr>
          <p:spPr>
            <a:xfrm>
              <a:off x="4305681" y="5276649"/>
              <a:ext cx="1050674" cy="771130"/>
            </a:xfrm>
            <a:prstGeom prst="roundRect">
              <a:avLst/>
            </a:prstGeom>
            <a:ln>
              <a:solidFill>
                <a:srgbClr val="0078D7"/>
              </a:solidFill>
            </a:ln>
          </p:spPr>
          <p:style>
            <a:lnRef idx="2">
              <a:schemeClr val="accent1"/>
            </a:lnRef>
            <a:fillRef idx="1">
              <a:schemeClr val="lt1"/>
            </a:fillRef>
            <a:effectRef idx="0">
              <a:schemeClr val="accent1"/>
            </a:effectRef>
            <a:fontRef idx="minor">
              <a:schemeClr val="dk1"/>
            </a:fontRef>
          </p:style>
          <p:txBody>
            <a:bodyPr rtlCol="0" anchor="ctr"/>
            <a:lstStyle>
              <a:defPPr>
                <a:defRPr lang="en-US"/>
              </a:defPPr>
              <a:lvl1pPr algn="ctr" defTabSz="896386">
                <a:defRPr sz="1078" kern="0">
                  <a:solidFill>
                    <a:sysClr val="windowText" lastClr="000000"/>
                  </a:solidFill>
                  <a:cs typeface="Arial" panose="020B0604020202020204"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121" b="0" i="0" u="none" strike="noStrike" kern="0" cap="none" spc="0" normalizeH="0" baseline="0" noProof="0" dirty="0">
                <a:ln>
                  <a:noFill/>
                </a:ln>
                <a:solidFill>
                  <a:sysClr val="windowText" lastClr="000000"/>
                </a:solidFill>
                <a:effectLst/>
                <a:uLnTx/>
                <a:uFillTx/>
                <a:latin typeface="Calibri" panose="020F0502020204030204"/>
                <a:ea typeface="+mn-ea"/>
                <a:cs typeface="Arial" panose="020B0604020202020204" pitchFamily="34" charset="0"/>
              </a:endParaRPr>
            </a:p>
          </p:txBody>
        </p:sp>
        <p:sp>
          <p:nvSpPr>
            <p:cNvPr id="81" name="TextBox 80"/>
            <p:cNvSpPr txBox="1"/>
            <p:nvPr/>
          </p:nvSpPr>
          <p:spPr>
            <a:xfrm>
              <a:off x="4224305" y="5195273"/>
              <a:ext cx="1050674" cy="771130"/>
            </a:xfrm>
            <a:prstGeom prst="roundRect">
              <a:avLst/>
            </a:prstGeom>
            <a:ln>
              <a:solidFill>
                <a:srgbClr val="0078D7"/>
              </a:solidFill>
            </a:ln>
          </p:spPr>
          <p:style>
            <a:lnRef idx="2">
              <a:schemeClr val="accent1"/>
            </a:lnRef>
            <a:fillRef idx="1">
              <a:schemeClr val="lt1"/>
            </a:fillRef>
            <a:effectRef idx="0">
              <a:schemeClr val="accent1"/>
            </a:effectRef>
            <a:fontRef idx="minor">
              <a:schemeClr val="dk1"/>
            </a:fontRef>
          </p:style>
          <p:txBody>
            <a:bodyPr rtlCol="0" anchor="ctr"/>
            <a:lstStyle>
              <a:defPPr>
                <a:defRPr lang="en-US"/>
              </a:defPPr>
              <a:lvl1pPr algn="ctr" defTabSz="896386">
                <a:defRPr sz="1078" kern="0">
                  <a:solidFill>
                    <a:sysClr val="windowText" lastClr="000000"/>
                  </a:solidFill>
                  <a:cs typeface="Arial" panose="020B0604020202020204"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121" b="0" i="0" u="none" strike="noStrike" kern="0" cap="none" spc="0" normalizeH="0" baseline="0" noProof="0" dirty="0">
                <a:ln>
                  <a:noFill/>
                </a:ln>
                <a:solidFill>
                  <a:sysClr val="windowText" lastClr="000000"/>
                </a:solidFill>
                <a:effectLst/>
                <a:uLnTx/>
                <a:uFillTx/>
                <a:latin typeface="Calibri" panose="020F0502020204030204"/>
                <a:ea typeface="+mn-ea"/>
                <a:cs typeface="Arial" panose="020B0604020202020204" pitchFamily="34" charset="0"/>
              </a:endParaRPr>
            </a:p>
          </p:txBody>
        </p:sp>
        <p:sp>
          <p:nvSpPr>
            <p:cNvPr id="82" name="TextBox 81"/>
            <p:cNvSpPr txBox="1"/>
            <p:nvPr/>
          </p:nvSpPr>
          <p:spPr>
            <a:xfrm>
              <a:off x="4142929" y="5113897"/>
              <a:ext cx="1050674" cy="771130"/>
            </a:xfrm>
            <a:prstGeom prst="roundRect">
              <a:avLst/>
            </a:prstGeom>
            <a:ln>
              <a:solidFill>
                <a:srgbClr val="0078D7"/>
              </a:solidFill>
            </a:ln>
          </p:spPr>
          <p:style>
            <a:lnRef idx="2">
              <a:schemeClr val="accent1"/>
            </a:lnRef>
            <a:fillRef idx="1">
              <a:schemeClr val="lt1"/>
            </a:fillRef>
            <a:effectRef idx="0">
              <a:schemeClr val="accent1"/>
            </a:effectRef>
            <a:fontRef idx="minor">
              <a:schemeClr val="dk1"/>
            </a:fontRef>
          </p:style>
          <p:txBody>
            <a:bodyPr rtlCol="0" anchor="ctr"/>
            <a:lstStyle>
              <a:defPPr>
                <a:defRPr lang="en-US"/>
              </a:defPPr>
              <a:lvl1pPr algn="ctr" defTabSz="896386">
                <a:defRPr sz="1078" kern="0">
                  <a:solidFill>
                    <a:sysClr val="windowText" lastClr="000000"/>
                  </a:solidFill>
                  <a:cs typeface="Arial" panose="020B0604020202020204"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marL="0" marR="0" lvl="0" indent="0" algn="ctr" defTabSz="914224" rtl="0"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dirty="0">
                  <a:ln>
                    <a:noFill/>
                  </a:ln>
                  <a:solidFill>
                    <a:sysClr val="windowText" lastClr="000000"/>
                  </a:solidFill>
                  <a:effectLst/>
                  <a:uLnTx/>
                  <a:uFillTx/>
                  <a:latin typeface="Calibri" panose="020F0502020204030204"/>
                  <a:ea typeface="+mn-ea"/>
                  <a:cs typeface="Arial" panose="020B0604020202020204" pitchFamily="34" charset="0"/>
                </a:rPr>
                <a:t>IP capable devices</a:t>
              </a:r>
            </a:p>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a:ln>
                  <a:noFill/>
                </a:ln>
                <a:solidFill>
                  <a:sysClr val="windowText" lastClr="000000"/>
                </a:solidFill>
                <a:effectLst/>
                <a:uLnTx/>
                <a:uFillTx/>
                <a:latin typeface="Calibri" panose="020F0502020204030204"/>
                <a:ea typeface="+mn-ea"/>
                <a:cs typeface="Arial" panose="020B0604020202020204" pitchFamily="34" charset="0"/>
              </a:endParaRPr>
            </a:p>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071" b="0" i="0" u="none" strike="noStrike" kern="0" cap="none" spc="0" normalizeH="0" baseline="0" noProof="0" dirty="0">
                <a:ln>
                  <a:noFill/>
                </a:ln>
                <a:solidFill>
                  <a:sysClr val="windowText" lastClr="000000"/>
                </a:solidFill>
                <a:effectLst/>
                <a:uLnTx/>
                <a:uFillTx/>
                <a:latin typeface="Calibri" panose="020F0502020204030204"/>
                <a:ea typeface="+mn-ea"/>
                <a:cs typeface="Arial" panose="020B0604020202020204" pitchFamily="34" charset="0"/>
              </a:endParaRPr>
            </a:p>
          </p:txBody>
        </p:sp>
        <p:sp>
          <p:nvSpPr>
            <p:cNvPr id="83" name="Rectangle 82"/>
            <p:cNvSpPr/>
            <p:nvPr/>
          </p:nvSpPr>
          <p:spPr>
            <a:xfrm>
              <a:off x="4362284" y="5559600"/>
              <a:ext cx="688618" cy="269965"/>
            </a:xfrm>
            <a:prstGeom prst="rect">
              <a:avLst/>
            </a:prstGeom>
            <a:solidFill>
              <a:srgbClr val="0078D7"/>
            </a:solidFill>
            <a:ln>
              <a:solidFill>
                <a:srgbClr val="002050">
                  <a:alpha val="24706"/>
                </a:srgbClr>
              </a:solidFill>
            </a:ln>
            <a:effectLst/>
          </p:spPr>
          <p:style>
            <a:lnRef idx="1">
              <a:schemeClr val="accent1"/>
            </a:lnRef>
            <a:fillRef idx="3">
              <a:schemeClr val="accent1"/>
            </a:fillRef>
            <a:effectRef idx="2">
              <a:schemeClr val="accent1"/>
            </a:effectRef>
            <a:fontRef idx="minor">
              <a:schemeClr val="lt1"/>
            </a:fontRef>
          </p:style>
          <p:txBody>
            <a:bodyPr lIns="62165" rIns="62165"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US" sz="1020" b="0" i="0" u="none" strike="noStrike" kern="0" cap="none" spc="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IoT</a:t>
              </a:r>
              <a:r>
                <a:rPr kumimoji="0" lang="en-US" sz="1020" b="0" i="0" u="none" strike="noStrike" kern="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Client</a:t>
              </a:r>
            </a:p>
          </p:txBody>
        </p:sp>
      </p:grpSp>
      <p:cxnSp>
        <p:nvCxnSpPr>
          <p:cNvPr id="4" name="Straight Arrow Connector 3"/>
          <p:cNvCxnSpPr/>
          <p:nvPr/>
        </p:nvCxnSpPr>
        <p:spPr>
          <a:xfrm>
            <a:off x="1709850" y="2838819"/>
            <a:ext cx="1961987" cy="0"/>
          </a:xfrm>
          <a:prstGeom prst="straightConnector1">
            <a:avLst/>
          </a:prstGeom>
          <a:noFill/>
          <a:ln w="38100" cap="flat" cmpd="sng" algn="ctr">
            <a:solidFill>
              <a:srgbClr val="0078D7"/>
            </a:solidFill>
            <a:prstDash val="solid"/>
            <a:miter lim="800000"/>
            <a:headEnd type="triangle" w="med" len="med"/>
            <a:tailEnd type="triangle" w="med" len="med"/>
          </a:ln>
          <a:effectLst/>
        </p:spPr>
      </p:cxnSp>
      <p:cxnSp>
        <p:nvCxnSpPr>
          <p:cNvPr id="95" name="Straight Arrow Connector 94"/>
          <p:cNvCxnSpPr/>
          <p:nvPr/>
        </p:nvCxnSpPr>
        <p:spPr>
          <a:xfrm>
            <a:off x="10376582" y="2985498"/>
            <a:ext cx="409645" cy="2094"/>
          </a:xfrm>
          <a:prstGeom prst="straightConnector1">
            <a:avLst/>
          </a:prstGeom>
          <a:noFill/>
          <a:ln w="38100" cap="flat" cmpd="sng" algn="ctr">
            <a:solidFill>
              <a:srgbClr val="0078D7"/>
            </a:solidFill>
            <a:prstDash val="solid"/>
            <a:miter lim="800000"/>
            <a:headEnd type="triangle" w="med" len="med"/>
            <a:tailEnd type="triangle" w="med" len="med"/>
          </a:ln>
          <a:effectLst/>
        </p:spPr>
      </p:cxnSp>
      <p:grpSp>
        <p:nvGrpSpPr>
          <p:cNvPr id="99" name="Group 98"/>
          <p:cNvGrpSpPr/>
          <p:nvPr/>
        </p:nvGrpSpPr>
        <p:grpSpPr>
          <a:xfrm>
            <a:off x="10787732" y="4416752"/>
            <a:ext cx="1237582" cy="952473"/>
            <a:chOff x="10305331" y="1809466"/>
            <a:chExt cx="1213426" cy="933882"/>
          </a:xfrm>
        </p:grpSpPr>
        <p:sp>
          <p:nvSpPr>
            <p:cNvPr id="101" name="TextBox 100"/>
            <p:cNvSpPr txBox="1"/>
            <p:nvPr/>
          </p:nvSpPr>
          <p:spPr>
            <a:xfrm>
              <a:off x="10468083" y="1972218"/>
              <a:ext cx="1050674" cy="771130"/>
            </a:xfrm>
            <a:prstGeom prst="roundRect">
              <a:avLst/>
            </a:prstGeom>
            <a:ln>
              <a:solidFill>
                <a:srgbClr val="0078D7"/>
              </a:solidFill>
            </a:ln>
          </p:spPr>
          <p:style>
            <a:lnRef idx="2">
              <a:schemeClr val="accent1"/>
            </a:lnRef>
            <a:fillRef idx="1">
              <a:schemeClr val="lt1"/>
            </a:fillRef>
            <a:effectRef idx="0">
              <a:schemeClr val="accent1"/>
            </a:effectRef>
            <a:fontRef idx="minor">
              <a:schemeClr val="dk1"/>
            </a:fontRef>
          </p:style>
          <p:txBody>
            <a:bodyPr rtlCol="0" anchor="ctr"/>
            <a:lstStyle>
              <a:defPPr>
                <a:defRPr lang="en-US"/>
              </a:defPPr>
              <a:lvl1pPr algn="ctr" defTabSz="896386">
                <a:defRPr sz="1078" kern="0">
                  <a:solidFill>
                    <a:sysClr val="windowText" lastClr="000000"/>
                  </a:solidFill>
                  <a:cs typeface="Arial" panose="020B0604020202020204"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121" b="0" i="0" u="none" strike="noStrike" kern="0" cap="none" spc="0" normalizeH="0" baseline="0" noProof="0" dirty="0">
                <a:ln>
                  <a:noFill/>
                </a:ln>
                <a:solidFill>
                  <a:sysClr val="windowText" lastClr="000000"/>
                </a:solidFill>
                <a:effectLst/>
                <a:uLnTx/>
                <a:uFillTx/>
                <a:latin typeface="Calibri" panose="020F0502020204030204"/>
                <a:ea typeface="+mn-ea"/>
                <a:cs typeface="Arial" panose="020B0604020202020204" pitchFamily="34" charset="0"/>
              </a:endParaRPr>
            </a:p>
          </p:txBody>
        </p:sp>
        <p:sp>
          <p:nvSpPr>
            <p:cNvPr id="102" name="TextBox 101"/>
            <p:cNvSpPr txBox="1"/>
            <p:nvPr/>
          </p:nvSpPr>
          <p:spPr>
            <a:xfrm>
              <a:off x="10386707" y="1890842"/>
              <a:ext cx="1050674" cy="771130"/>
            </a:xfrm>
            <a:prstGeom prst="roundRect">
              <a:avLst/>
            </a:prstGeom>
            <a:ln>
              <a:solidFill>
                <a:srgbClr val="0078D7"/>
              </a:solidFill>
            </a:ln>
          </p:spPr>
          <p:style>
            <a:lnRef idx="2">
              <a:schemeClr val="accent1"/>
            </a:lnRef>
            <a:fillRef idx="1">
              <a:schemeClr val="lt1"/>
            </a:fillRef>
            <a:effectRef idx="0">
              <a:schemeClr val="accent1"/>
            </a:effectRef>
            <a:fontRef idx="minor">
              <a:schemeClr val="dk1"/>
            </a:fontRef>
          </p:style>
          <p:txBody>
            <a:bodyPr rtlCol="0" anchor="ctr"/>
            <a:lstStyle>
              <a:defPPr>
                <a:defRPr lang="en-US"/>
              </a:defPPr>
              <a:lvl1pPr algn="ctr" defTabSz="896386">
                <a:defRPr sz="1078" kern="0">
                  <a:solidFill>
                    <a:sysClr val="windowText" lastClr="000000"/>
                  </a:solidFill>
                  <a:cs typeface="Arial" panose="020B0604020202020204"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121" b="0" i="0" u="none" strike="noStrike" kern="0" cap="none" spc="0" normalizeH="0" baseline="0" noProof="0" dirty="0">
                <a:ln>
                  <a:noFill/>
                </a:ln>
                <a:solidFill>
                  <a:sysClr val="windowText" lastClr="000000"/>
                </a:solidFill>
                <a:effectLst/>
                <a:uLnTx/>
                <a:uFillTx/>
                <a:latin typeface="Calibri" panose="020F0502020204030204"/>
                <a:ea typeface="+mn-ea"/>
                <a:cs typeface="Arial" panose="020B0604020202020204" pitchFamily="34" charset="0"/>
              </a:endParaRPr>
            </a:p>
          </p:txBody>
        </p:sp>
        <p:sp>
          <p:nvSpPr>
            <p:cNvPr id="103" name="TextBox 102"/>
            <p:cNvSpPr txBox="1"/>
            <p:nvPr/>
          </p:nvSpPr>
          <p:spPr>
            <a:xfrm>
              <a:off x="10305331" y="1809466"/>
              <a:ext cx="1050674" cy="771130"/>
            </a:xfrm>
            <a:prstGeom prst="roundRect">
              <a:avLst/>
            </a:prstGeom>
            <a:ln>
              <a:solidFill>
                <a:srgbClr val="0078D7"/>
              </a:solidFill>
            </a:ln>
          </p:spPr>
          <p:style>
            <a:lnRef idx="2">
              <a:schemeClr val="accent1"/>
            </a:lnRef>
            <a:fillRef idx="1">
              <a:schemeClr val="lt1"/>
            </a:fillRef>
            <a:effectRef idx="0">
              <a:schemeClr val="accent1"/>
            </a:effectRef>
            <a:fontRef idx="minor">
              <a:schemeClr val="dk1"/>
            </a:fontRef>
          </p:style>
          <p:txBody>
            <a:bodyPr rtlCol="0" anchor="ctr"/>
            <a:lstStyle>
              <a:defPPr>
                <a:defRPr lang="en-US"/>
              </a:defPPr>
              <a:lvl1pPr algn="ctr" defTabSz="896386">
                <a:defRPr sz="1078" kern="0">
                  <a:solidFill>
                    <a:sysClr val="windowText" lastClr="000000"/>
                  </a:solidFill>
                  <a:cs typeface="Arial" panose="020B0604020202020204"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marL="0" marR="0" lvl="0" indent="0" algn="ctr" defTabSz="914224" rtl="0"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dirty="0">
                  <a:ln>
                    <a:noFill/>
                  </a:ln>
                  <a:solidFill>
                    <a:sysClr val="windowText" lastClr="000000"/>
                  </a:solidFill>
                  <a:effectLst/>
                  <a:uLnTx/>
                  <a:uFillTx/>
                  <a:latin typeface="Calibri" panose="020F0502020204030204"/>
                  <a:ea typeface="+mn-ea"/>
                  <a:cs typeface="Arial" panose="020B0604020202020204" pitchFamily="34" charset="0"/>
                </a:rPr>
                <a:t>Business systems</a:t>
              </a:r>
              <a:endParaRPr kumimoji="0" lang="en-US" sz="1071" b="0" i="0" u="none" strike="noStrike" kern="0" cap="none" spc="0" normalizeH="0" baseline="0" noProof="0" dirty="0">
                <a:ln>
                  <a:noFill/>
                </a:ln>
                <a:solidFill>
                  <a:sysClr val="windowText" lastClr="000000"/>
                </a:solidFill>
                <a:effectLst/>
                <a:uLnTx/>
                <a:uFillTx/>
                <a:latin typeface="Calibri" panose="020F0502020204030204"/>
                <a:ea typeface="+mn-ea"/>
                <a:cs typeface="Arial" panose="020B0604020202020204" pitchFamily="34" charset="0"/>
              </a:endParaRPr>
            </a:p>
          </p:txBody>
        </p:sp>
      </p:grpSp>
      <p:cxnSp>
        <p:nvCxnSpPr>
          <p:cNvPr id="104" name="Straight Arrow Connector 103"/>
          <p:cNvCxnSpPr/>
          <p:nvPr/>
        </p:nvCxnSpPr>
        <p:spPr>
          <a:xfrm>
            <a:off x="10369033" y="4825055"/>
            <a:ext cx="409645" cy="2094"/>
          </a:xfrm>
          <a:prstGeom prst="straightConnector1">
            <a:avLst/>
          </a:prstGeom>
          <a:noFill/>
          <a:ln w="38100" cap="flat" cmpd="sng" algn="ctr">
            <a:solidFill>
              <a:srgbClr val="0078D7"/>
            </a:solidFill>
            <a:prstDash val="solid"/>
            <a:miter lim="800000"/>
            <a:headEnd type="triangle" w="med" len="med"/>
            <a:tailEnd type="triangle" w="med" len="med"/>
          </a:ln>
          <a:effectLst/>
        </p:spPr>
      </p:cxnSp>
      <p:cxnSp>
        <p:nvCxnSpPr>
          <p:cNvPr id="72" name="Straight Arrow Connector 71"/>
          <p:cNvCxnSpPr/>
          <p:nvPr/>
        </p:nvCxnSpPr>
        <p:spPr>
          <a:xfrm>
            <a:off x="9063776" y="2962298"/>
            <a:ext cx="297306" cy="408"/>
          </a:xfrm>
          <a:prstGeom prst="straightConnector1">
            <a:avLst/>
          </a:prstGeom>
          <a:noFill/>
          <a:ln w="19050" cap="flat" cmpd="sng" algn="ctr">
            <a:solidFill>
              <a:srgbClr val="0078D7"/>
            </a:solidFill>
            <a:prstDash val="solid"/>
            <a:miter lim="800000"/>
            <a:headEnd type="triangle"/>
            <a:tailEnd type="triangle"/>
          </a:ln>
          <a:effectLst/>
        </p:spPr>
      </p:cxnSp>
      <p:cxnSp>
        <p:nvCxnSpPr>
          <p:cNvPr id="77" name="Elbow Connector 76"/>
          <p:cNvCxnSpPr/>
          <p:nvPr/>
        </p:nvCxnSpPr>
        <p:spPr>
          <a:xfrm rot="16200000" flipH="1">
            <a:off x="9042277" y="3712655"/>
            <a:ext cx="497813" cy="160961"/>
          </a:xfrm>
          <a:prstGeom prst="bentConnector3">
            <a:avLst>
              <a:gd name="adj1" fmla="val 100632"/>
            </a:avLst>
          </a:prstGeom>
          <a:ln w="19050">
            <a:solidFill>
              <a:srgbClr val="0078D7"/>
            </a:solidFill>
            <a:beve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p:cNvCxnSpPr>
            <a:stCxn id="103" idx="0"/>
            <a:endCxn id="53" idx="2"/>
          </p:cNvCxnSpPr>
          <p:nvPr/>
        </p:nvCxnSpPr>
        <p:spPr>
          <a:xfrm flipV="1">
            <a:off x="11323528" y="3363677"/>
            <a:ext cx="7549" cy="1053076"/>
          </a:xfrm>
          <a:prstGeom prst="straightConnector1">
            <a:avLst/>
          </a:prstGeom>
          <a:noFill/>
          <a:ln w="38100" cap="flat" cmpd="sng" algn="ctr">
            <a:solidFill>
              <a:srgbClr val="0078D7"/>
            </a:solidFill>
            <a:prstDash val="solid"/>
            <a:miter lim="800000"/>
            <a:headEnd type="triangle" w="med" len="med"/>
            <a:tailEnd type="triangle" w="med" len="med"/>
          </a:ln>
          <a:effectLst/>
        </p:spPr>
      </p:cxnSp>
      <p:cxnSp>
        <p:nvCxnSpPr>
          <p:cNvPr id="75" name="Straight Arrow Connector 74"/>
          <p:cNvCxnSpPr/>
          <p:nvPr/>
        </p:nvCxnSpPr>
        <p:spPr>
          <a:xfrm>
            <a:off x="4666594" y="4964017"/>
            <a:ext cx="297307" cy="408"/>
          </a:xfrm>
          <a:prstGeom prst="straightConnector1">
            <a:avLst/>
          </a:prstGeom>
          <a:noFill/>
          <a:ln w="19050" cap="flat" cmpd="sng" algn="ctr">
            <a:solidFill>
              <a:srgbClr val="0078D7"/>
            </a:solidFill>
            <a:prstDash val="solid"/>
            <a:miter lim="800000"/>
            <a:tailEnd type="triangle"/>
          </a:ln>
          <a:effectLst/>
        </p:spPr>
      </p:cxnSp>
      <p:cxnSp>
        <p:nvCxnSpPr>
          <p:cNvPr id="96" name="Straight Arrow Connector 95"/>
          <p:cNvCxnSpPr/>
          <p:nvPr/>
        </p:nvCxnSpPr>
        <p:spPr>
          <a:xfrm>
            <a:off x="9056856" y="3551573"/>
            <a:ext cx="158434" cy="0"/>
          </a:xfrm>
          <a:prstGeom prst="straightConnector1">
            <a:avLst/>
          </a:prstGeom>
          <a:noFill/>
          <a:ln w="19050" cap="flat" cmpd="sng" algn="ctr">
            <a:solidFill>
              <a:srgbClr val="0078D7"/>
            </a:solidFill>
            <a:prstDash val="solid"/>
            <a:miter lim="800000"/>
            <a:headEnd type="triangle"/>
            <a:tailEnd type="none"/>
          </a:ln>
          <a:effectLst/>
        </p:spPr>
      </p:cxnSp>
      <p:sp>
        <p:nvSpPr>
          <p:cNvPr id="24" name="Title 23"/>
          <p:cNvSpPr>
            <a:spLocks noGrp="1"/>
          </p:cNvSpPr>
          <p:nvPr>
            <p:ph type="title"/>
          </p:nvPr>
        </p:nvSpPr>
        <p:spPr>
          <a:xfrm>
            <a:off x="-1" y="0"/>
            <a:ext cx="12436475" cy="1188720"/>
          </a:xfrm>
        </p:spPr>
        <p:txBody>
          <a:bodyPr/>
          <a:lstStyle/>
          <a:p>
            <a:r>
              <a:rPr lang="en-US" dirty="0"/>
              <a:t>Azure IoT Reference Architecture</a:t>
            </a:r>
          </a:p>
        </p:txBody>
      </p:sp>
    </p:spTree>
    <p:extLst>
      <p:ext uri="{BB962C8B-B14F-4D97-AF65-F5344CB8AC3E}">
        <p14:creationId xmlns:p14="http://schemas.microsoft.com/office/powerpoint/2010/main" val="1528464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430AA7-F93F-4333-BBA9-30015244915D}"/>
              </a:ext>
            </a:extLst>
          </p:cNvPr>
          <p:cNvSpPr>
            <a:spLocks noGrp="1"/>
          </p:cNvSpPr>
          <p:nvPr>
            <p:ph type="title"/>
          </p:nvPr>
        </p:nvSpPr>
        <p:spPr/>
        <p:txBody>
          <a:bodyPr/>
          <a:lstStyle/>
          <a:p>
            <a:r>
              <a:rPr lang="en-US" dirty="0"/>
              <a:t>Reference Architecture – Azure Services</a:t>
            </a:r>
          </a:p>
        </p:txBody>
      </p:sp>
      <p:pic>
        <p:nvPicPr>
          <p:cNvPr id="1026" name="Picture 2" descr="Diagram of the architecture">
            <a:extLst>
              <a:ext uri="{FF2B5EF4-FFF2-40B4-BE49-F238E27FC236}">
                <a16:creationId xmlns:a16="http://schemas.microsoft.com/office/drawing/2014/main" id="{D37B296F-1885-427C-B2F4-AA3569C0A6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3870" y="1282072"/>
            <a:ext cx="10282360" cy="56045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978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 Placeholder 30"/>
          <p:cNvSpPr>
            <a:spLocks noGrp="1"/>
          </p:cNvSpPr>
          <p:nvPr>
            <p:ph type="body" sz="quarter" idx="29"/>
          </p:nvPr>
        </p:nvSpPr>
        <p:spPr/>
        <p:txBody>
          <a:bodyPr/>
          <a:lstStyle/>
          <a:p>
            <a:r>
              <a:rPr lang="en-US"/>
              <a:t>Remote Monitoring</a:t>
            </a:r>
          </a:p>
          <a:p>
            <a:r>
              <a:rPr lang="en-US"/>
              <a:t>Asset Optimization</a:t>
            </a:r>
          </a:p>
          <a:p>
            <a:r>
              <a:rPr lang="en-US"/>
              <a:t>Customer Insights</a:t>
            </a:r>
            <a:endParaRPr lang="en-US" dirty="0"/>
          </a:p>
        </p:txBody>
      </p:sp>
      <p:sp>
        <p:nvSpPr>
          <p:cNvPr id="32" name="Text Placeholder 31"/>
          <p:cNvSpPr>
            <a:spLocks noGrp="1"/>
          </p:cNvSpPr>
          <p:nvPr>
            <p:ph type="body" sz="quarter" idx="31"/>
          </p:nvPr>
        </p:nvSpPr>
        <p:spPr/>
        <p:txBody>
          <a:bodyPr/>
          <a:lstStyle/>
          <a:p>
            <a:r>
              <a:rPr lang="da-DK"/>
              <a:t>China</a:t>
            </a:r>
            <a:endParaRPr lang="en-US" dirty="0"/>
          </a:p>
        </p:txBody>
      </p:sp>
      <p:sp>
        <p:nvSpPr>
          <p:cNvPr id="33" name="Text Placeholder 32"/>
          <p:cNvSpPr>
            <a:spLocks noGrp="1"/>
          </p:cNvSpPr>
          <p:nvPr>
            <p:ph type="body" sz="quarter" idx="32"/>
          </p:nvPr>
        </p:nvSpPr>
        <p:spPr/>
        <p:txBody>
          <a:bodyPr/>
          <a:lstStyle/>
          <a:p>
            <a:r>
              <a:rPr lang="en-US"/>
              <a:t>Healthcare</a:t>
            </a:r>
            <a:endParaRPr lang="en-US" dirty="0"/>
          </a:p>
        </p:txBody>
      </p:sp>
      <p:sp>
        <p:nvSpPr>
          <p:cNvPr id="34" name="Text Placeholder 33"/>
          <p:cNvSpPr>
            <a:spLocks noGrp="1"/>
          </p:cNvSpPr>
          <p:nvPr>
            <p:ph type="body" sz="quarter" idx="33"/>
          </p:nvPr>
        </p:nvSpPr>
        <p:spPr/>
        <p:txBody>
          <a:bodyPr/>
          <a:lstStyle/>
          <a:p>
            <a:r>
              <a:rPr lang="da-DK"/>
              <a:t>Corporate</a:t>
            </a:r>
            <a:endParaRPr lang="da-DK" dirty="0"/>
          </a:p>
        </p:txBody>
      </p:sp>
      <p:sp>
        <p:nvSpPr>
          <p:cNvPr id="13" name="Text Placeholder 12">
            <a:extLst>
              <a:ext uri="{FF2B5EF4-FFF2-40B4-BE49-F238E27FC236}">
                <a16:creationId xmlns:a16="http://schemas.microsoft.com/office/drawing/2014/main" id="{7E8BC5C7-01D4-4114-B5E7-9E64595945C6}"/>
              </a:ext>
            </a:extLst>
          </p:cNvPr>
          <p:cNvSpPr>
            <a:spLocks noGrp="1"/>
          </p:cNvSpPr>
          <p:nvPr>
            <p:ph type="body" sz="quarter" idx="34"/>
          </p:nvPr>
        </p:nvSpPr>
        <p:spPr/>
        <p:txBody>
          <a:bodyPr/>
          <a:lstStyle/>
          <a:p>
            <a:r>
              <a:rPr lang="en-US"/>
              <a:t>Azure HDInsight</a:t>
            </a:r>
          </a:p>
          <a:p>
            <a:r>
              <a:rPr lang="en-US"/>
              <a:t>Azure IoT Hub</a:t>
            </a:r>
          </a:p>
          <a:p>
            <a:r>
              <a:rPr lang="en-US"/>
              <a:t>Azure Notification Hubs</a:t>
            </a:r>
          </a:p>
          <a:p>
            <a:r>
              <a:rPr lang="en-US"/>
              <a:t>Azure Storage</a:t>
            </a:r>
          </a:p>
          <a:p>
            <a:r>
              <a:rPr lang="en-US"/>
              <a:t>Azure Stream Analytics</a:t>
            </a:r>
            <a:endParaRPr lang="en-US" dirty="0"/>
          </a:p>
        </p:txBody>
      </p:sp>
      <p:sp>
        <p:nvSpPr>
          <p:cNvPr id="20" name="Text Placeholder 19">
            <a:extLst>
              <a:ext uri="{FF2B5EF4-FFF2-40B4-BE49-F238E27FC236}">
                <a16:creationId xmlns:a16="http://schemas.microsoft.com/office/drawing/2014/main" id="{683104A1-78E5-492B-9D60-6922B02124CD}"/>
              </a:ext>
            </a:extLst>
          </p:cNvPr>
          <p:cNvSpPr>
            <a:spLocks noGrp="1"/>
          </p:cNvSpPr>
          <p:nvPr>
            <p:ph type="body" sz="quarter" idx="37"/>
          </p:nvPr>
        </p:nvSpPr>
        <p:spPr/>
        <p:txBody>
          <a:bodyPr/>
          <a:lstStyle/>
          <a:p>
            <a:r>
              <a:rPr lang="en-US"/>
              <a:t>Cleidon</a:t>
            </a:r>
            <a:endParaRPr lang="en-US" dirty="0"/>
          </a:p>
        </p:txBody>
      </p:sp>
      <p:sp>
        <p:nvSpPr>
          <p:cNvPr id="26" name="Title 25"/>
          <p:cNvSpPr>
            <a:spLocks noGrp="1"/>
          </p:cNvSpPr>
          <p:nvPr>
            <p:ph type="ctrTitle"/>
          </p:nvPr>
        </p:nvSpPr>
        <p:spPr/>
        <p:txBody>
          <a:bodyPr/>
          <a:lstStyle/>
          <a:p>
            <a:r>
              <a:rPr lang="en-US"/>
              <a:t>Transforming in vitro diagnostic medical devices with Microsoft IoT</a:t>
            </a:r>
            <a:endParaRPr lang="en-US" dirty="0"/>
          </a:p>
        </p:txBody>
      </p:sp>
      <p:sp>
        <p:nvSpPr>
          <p:cNvPr id="65" name="Text Placeholder 64">
            <a:extLst>
              <a:ext uri="{FF2B5EF4-FFF2-40B4-BE49-F238E27FC236}">
                <a16:creationId xmlns:a16="http://schemas.microsoft.com/office/drawing/2014/main" id="{1D3289BB-DD4B-4AF4-BFB4-0D8E6DE09C4A}"/>
              </a:ext>
            </a:extLst>
          </p:cNvPr>
          <p:cNvSpPr>
            <a:spLocks noGrp="1"/>
          </p:cNvSpPr>
          <p:nvPr>
            <p:ph type="body" sz="quarter" idx="38"/>
          </p:nvPr>
        </p:nvSpPr>
        <p:spPr>
          <a:xfrm>
            <a:off x="280145" y="3359736"/>
            <a:ext cx="1955154" cy="1548886"/>
          </a:xfrm>
        </p:spPr>
        <p:txBody>
          <a:bodyPr/>
          <a:lstStyle/>
          <a:p>
            <a:r>
              <a:rPr lang="en-US"/>
              <a:t>Improving patient health and medical treatment decisions </a:t>
            </a:r>
          </a:p>
          <a:p>
            <a:endParaRPr lang="en-US"/>
          </a:p>
          <a:p>
            <a:endParaRPr lang="en-US" dirty="0"/>
          </a:p>
        </p:txBody>
      </p:sp>
      <p:sp>
        <p:nvSpPr>
          <p:cNvPr id="27" name="Text Placeholder 26"/>
          <p:cNvSpPr>
            <a:spLocks noGrp="1"/>
          </p:cNvSpPr>
          <p:nvPr>
            <p:ph type="body" sz="quarter" idx="11"/>
          </p:nvPr>
        </p:nvSpPr>
        <p:spPr/>
        <p:txBody>
          <a:bodyPr/>
          <a:lstStyle/>
          <a:p>
            <a:r>
              <a:rPr lang="en-US" dirty="0"/>
              <a:t>Roche uses an IoT platform to connect and manage its IVD devices intelligently and remotely. In turn, these capabilities enable the company to collect operational data, such as location, in near-real time from those devices. The company can now assess each IVD system's health data, troubleshoot any issues, and if problems exist, can trigger alarms to alert and dispatch supporting teams for service. Furthermore, health providers are able to make more effective decisions on what medical devices to employ from the wealth of diagnostic data available.</a:t>
            </a:r>
          </a:p>
        </p:txBody>
      </p:sp>
      <p:pic>
        <p:nvPicPr>
          <p:cNvPr id="35" name="Picture Placeholder 3">
            <a:extLst>
              <a:ext uri="{FF2B5EF4-FFF2-40B4-BE49-F238E27FC236}">
                <a16:creationId xmlns:a16="http://schemas.microsoft.com/office/drawing/2014/main" id="{5C3103AB-344C-4900-845E-417A85822D9A}"/>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l="-38109" r="-8837"/>
          <a:stretch/>
        </p:blipFill>
        <p:spPr>
          <a:xfrm>
            <a:off x="-881" y="493"/>
            <a:ext cx="12436474" cy="3039634"/>
          </a:xfrm>
          <a:prstGeom prst="rect">
            <a:avLst/>
          </a:prstGeom>
          <a:solidFill>
            <a:srgbClr val="B3B8B9"/>
          </a:solidFill>
        </p:spPr>
      </p:pic>
      <p:pic>
        <p:nvPicPr>
          <p:cNvPr id="18" name="Picture 17"/>
          <p:cNvPicPr/>
          <p:nvPr/>
        </p:nvPicPr>
        <p:blipFill>
          <a:blip r:embed="rId4" cstate="hqprint">
            <a:extLst>
              <a:ext uri="{28A0092B-C50C-407E-A947-70E740481C1C}">
                <a14:useLocalDpi xmlns:a14="http://schemas.microsoft.com/office/drawing/2010/main"/>
              </a:ext>
            </a:extLst>
          </a:blip>
          <a:stretch>
            <a:fillRect/>
          </a:stretch>
        </p:blipFill>
        <p:spPr bwMode="auto">
          <a:xfrm>
            <a:off x="617441" y="5981052"/>
            <a:ext cx="1192299" cy="713136"/>
          </a:xfrm>
          <a:prstGeom prst="rect">
            <a:avLst/>
          </a:prstGeom>
          <a:noFill/>
          <a:ln>
            <a:noFill/>
          </a:ln>
        </p:spPr>
      </p:pic>
      <p:sp>
        <p:nvSpPr>
          <p:cNvPr id="39" name="Rectangle 38">
            <a:extLst>
              <a:ext uri="{FF2B5EF4-FFF2-40B4-BE49-F238E27FC236}">
                <a16:creationId xmlns:a16="http://schemas.microsoft.com/office/drawing/2014/main" id="{21057989-2D05-4E9D-A316-520EBE6499E2}"/>
              </a:ext>
            </a:extLst>
          </p:cNvPr>
          <p:cNvSpPr/>
          <p:nvPr/>
        </p:nvSpPr>
        <p:spPr>
          <a:xfrm>
            <a:off x="10865782" y="494"/>
            <a:ext cx="1569811" cy="3039631"/>
          </a:xfrm>
          <a:prstGeom prst="rect">
            <a:avLst/>
          </a:prstGeom>
          <a:gradFill flip="none" rotWithShape="1">
            <a:gsLst>
              <a:gs pos="98230">
                <a:srgbClr val="D1D9DC"/>
              </a:gs>
              <a:gs pos="2000">
                <a:srgbClr val="D1D9DC">
                  <a:alpha val="0"/>
                </a:srgbClr>
              </a:gs>
              <a:gs pos="41000">
                <a:srgbClr val="D1D9DC">
                  <a:alpha val="85000"/>
                </a:srgb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42"/>
            <a:endParaRPr lang="en-US" sz="1873" dirty="0">
              <a:solidFill>
                <a:prstClr val="white"/>
              </a:solidFill>
              <a:latin typeface="Segoe UI"/>
            </a:endParaRPr>
          </a:p>
        </p:txBody>
      </p:sp>
      <p:pic>
        <p:nvPicPr>
          <p:cNvPr id="19" name="Picture 18">
            <a:hlinkClick r:id="rId5"/>
            <a:extLst>
              <a:ext uri="{FF2B5EF4-FFF2-40B4-BE49-F238E27FC236}">
                <a16:creationId xmlns:a16="http://schemas.microsoft.com/office/drawing/2014/main" id="{AE069331-84D9-4D60-88AA-1C37896210C9}"/>
              </a:ext>
            </a:extLst>
          </p:cNvPr>
          <p:cNvPicPr>
            <a:picLocks noChangeAspect="1"/>
          </p:cNvPicPr>
          <p:nvPr/>
        </p:nvPicPr>
        <p:blipFill>
          <a:blip r:embed="rId6"/>
          <a:stretch>
            <a:fillRect/>
          </a:stretch>
        </p:blipFill>
        <p:spPr>
          <a:xfrm>
            <a:off x="10972125" y="6034681"/>
            <a:ext cx="346695" cy="382253"/>
          </a:xfrm>
          <a:prstGeom prst="rect">
            <a:avLst/>
          </a:prstGeom>
        </p:spPr>
      </p:pic>
      <p:sp>
        <p:nvSpPr>
          <p:cNvPr id="52" name="Rectangle 51">
            <a:extLst>
              <a:ext uri="{FF2B5EF4-FFF2-40B4-BE49-F238E27FC236}">
                <a16:creationId xmlns:a16="http://schemas.microsoft.com/office/drawing/2014/main" id="{AB2A7B4C-A5DA-4DD0-8556-87C4497A2642}"/>
              </a:ext>
            </a:extLst>
          </p:cNvPr>
          <p:cNvSpPr/>
          <p:nvPr/>
        </p:nvSpPr>
        <p:spPr>
          <a:xfrm>
            <a:off x="-881" y="493"/>
            <a:ext cx="10084554" cy="3017092"/>
          </a:xfrm>
          <a:prstGeom prst="rect">
            <a:avLst/>
          </a:prstGeom>
          <a:gradFill flip="none" rotWithShape="1">
            <a:gsLst>
              <a:gs pos="0">
                <a:schemeClr val="tx1">
                  <a:lumMod val="50000"/>
                  <a:alpha val="95000"/>
                </a:schemeClr>
              </a:gs>
              <a:gs pos="35000">
                <a:srgbClr val="000000">
                  <a:alpha val="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42"/>
            <a:endParaRPr lang="en-US" sz="1873">
              <a:solidFill>
                <a:prstClr val="white"/>
              </a:solidFill>
              <a:latin typeface="Segoe UI"/>
            </a:endParaRPr>
          </a:p>
        </p:txBody>
      </p:sp>
      <p:pic>
        <p:nvPicPr>
          <p:cNvPr id="53" name="Picture 52">
            <a:extLst>
              <a:ext uri="{FF2B5EF4-FFF2-40B4-BE49-F238E27FC236}">
                <a16:creationId xmlns:a16="http://schemas.microsoft.com/office/drawing/2014/main" id="{B9F2461B-E58F-4426-82AD-AA29650E59EF}"/>
              </a:ext>
            </a:extLst>
          </p:cNvPr>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456473" y="479854"/>
            <a:ext cx="1182477" cy="253546"/>
          </a:xfrm>
          <a:prstGeom prst="rect">
            <a:avLst/>
          </a:prstGeom>
        </p:spPr>
      </p:pic>
    </p:spTree>
    <p:extLst>
      <p:ext uri="{BB962C8B-B14F-4D97-AF65-F5344CB8AC3E}">
        <p14:creationId xmlns:p14="http://schemas.microsoft.com/office/powerpoint/2010/main" val="7435907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A476BE7D-5F76-4927-853E-DF17F3117433}"/>
              </a:ext>
            </a:extLst>
          </p:cNvPr>
          <p:cNvSpPr/>
          <p:nvPr/>
        </p:nvSpPr>
        <p:spPr bwMode="auto">
          <a:xfrm>
            <a:off x="6800017" y="1807913"/>
            <a:ext cx="5188783" cy="4474354"/>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3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2" name="Title 1"/>
          <p:cNvSpPr>
            <a:spLocks noGrp="1"/>
          </p:cNvSpPr>
          <p:nvPr>
            <p:ph type="title"/>
          </p:nvPr>
        </p:nvSpPr>
        <p:spPr/>
        <p:txBody>
          <a:bodyPr/>
          <a:lstStyle/>
          <a:p>
            <a:r>
              <a:rPr lang="en-US" sz="4400" dirty="0"/>
              <a:t>IoT and Data – Fueling the digital era </a:t>
            </a:r>
          </a:p>
        </p:txBody>
      </p:sp>
      <p:sp>
        <p:nvSpPr>
          <p:cNvPr id="10" name="Rectangle 9"/>
          <p:cNvSpPr/>
          <p:nvPr/>
        </p:nvSpPr>
        <p:spPr bwMode="auto">
          <a:xfrm>
            <a:off x="8242909" y="3415436"/>
            <a:ext cx="2302999" cy="747897"/>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b" anchorCtr="0" forceAA="0" compatLnSpc="1">
            <a:prstTxWarp prst="textNoShape">
              <a:avLst/>
            </a:prstTxWarp>
            <a:spAutoFit/>
          </a:bodyPr>
          <a:lstStyle/>
          <a:p>
            <a:pPr marL="0" marR="0" lvl="0" indent="0" algn="ctr" defTabSz="951304" rtl="0" eaLnBrk="1" fontAlgn="base" latinLnBrk="0" hangingPunct="1">
              <a:lnSpc>
                <a:spcPct val="90000"/>
              </a:lnSpc>
              <a:spcBef>
                <a:spcPct val="0"/>
              </a:spcBef>
              <a:spcAft>
                <a:spcPct val="0"/>
              </a:spcAft>
              <a:buClrTx/>
              <a:buSzTx/>
              <a:buFontTx/>
              <a:buNone/>
              <a:tabLst/>
              <a:defRPr/>
            </a:pPr>
            <a:r>
              <a:rPr kumimoji="0" lang="en-US" sz="5400" b="1" i="0" u="none" strike="noStrike" kern="0" cap="none" spc="0" normalizeH="0" baseline="0" noProof="0" dirty="0">
                <a:ln>
                  <a:noFill/>
                </a:ln>
                <a:solidFill>
                  <a:srgbClr val="0070C0"/>
                </a:solidFill>
                <a:effectLst/>
                <a:uLnTx/>
                <a:uFillTx/>
                <a:latin typeface="Segoe UI" panose="020B0502040204020203" pitchFamily="34" charset="0"/>
                <a:ea typeface="+mn-ea"/>
                <a:cs typeface="Segoe UI" panose="020B0502040204020203" pitchFamily="34" charset="0"/>
              </a:rPr>
              <a:t>180 ZB</a:t>
            </a:r>
          </a:p>
        </p:txBody>
      </p:sp>
      <p:sp>
        <p:nvSpPr>
          <p:cNvPr id="14" name="Rectangle 13"/>
          <p:cNvSpPr/>
          <p:nvPr/>
        </p:nvSpPr>
        <p:spPr bwMode="auto">
          <a:xfrm>
            <a:off x="7408431" y="4102524"/>
            <a:ext cx="3971954" cy="28807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3260" rIns="0" bIns="0" numCol="1" spcCol="0" rtlCol="0" fromWordArt="0" anchor="t" anchorCtr="0" forceAA="0" compatLnSpc="1">
            <a:prstTxWarp prst="textNoShape">
              <a:avLst/>
            </a:prstTxWarp>
            <a:spAutoFit/>
          </a:bodyPr>
          <a:lstStyle/>
          <a:p>
            <a:pPr marL="0" marR="0" lvl="0" indent="0" algn="ctr" defTabSz="932418" rtl="0" eaLnBrk="1" fontAlgn="auto" latinLnBrk="0" hangingPunct="1">
              <a:lnSpc>
                <a:spcPct val="90000"/>
              </a:lnSpc>
              <a:spcBef>
                <a:spcPts val="306"/>
              </a:spcBef>
              <a:spcAft>
                <a:spcPts val="600"/>
              </a:spcAft>
              <a:buClrTx/>
              <a:buSzTx/>
              <a:buFontTx/>
              <a:buNone/>
              <a:tabLst/>
              <a:defRPr/>
            </a:pPr>
            <a:r>
              <a:rPr kumimoji="0" lang="en-US" sz="1400" b="0" i="0" u="none" strike="noStrike" kern="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digital data created by 2025 - IDC</a:t>
            </a:r>
            <a:endParaRPr kumimoji="0" lang="en-US" sz="1400" b="0" i="0" u="none" strike="noStrike" kern="0" cap="none" spc="0" normalizeH="0" baseline="0" noProof="0" dirty="0">
              <a:ln>
                <a:noFill/>
              </a:ln>
              <a:solidFill>
                <a:srgbClr val="353535">
                  <a:lumMod val="50000"/>
                </a:srgbClr>
              </a:solidFill>
              <a:effectLst/>
              <a:uLnTx/>
              <a:uFillTx/>
              <a:latin typeface="Segoe UI" panose="020B0502040204020203" pitchFamily="34" charset="0"/>
              <a:ea typeface="+mn-ea"/>
              <a:cs typeface="Segoe UI" panose="020B0502040204020203" pitchFamily="34" charset="0"/>
            </a:endParaRPr>
          </a:p>
        </p:txBody>
      </p:sp>
      <p:sp>
        <p:nvSpPr>
          <p:cNvPr id="15" name="Rectangle 14"/>
          <p:cNvSpPr/>
          <p:nvPr/>
        </p:nvSpPr>
        <p:spPr bwMode="auto">
          <a:xfrm>
            <a:off x="8242909" y="2005257"/>
            <a:ext cx="2302999" cy="747897"/>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b" anchorCtr="0" forceAA="0" compatLnSpc="1">
            <a:prstTxWarp prst="textNoShape">
              <a:avLst/>
            </a:prstTxWarp>
            <a:spAutoFit/>
          </a:bodyPr>
          <a:lstStyle/>
          <a:p>
            <a:pPr marL="0" marR="0" lvl="0" indent="0" algn="ctr" defTabSz="951304" rtl="0" eaLnBrk="1" fontAlgn="base" latinLnBrk="0" hangingPunct="1">
              <a:lnSpc>
                <a:spcPct val="90000"/>
              </a:lnSpc>
              <a:spcBef>
                <a:spcPct val="0"/>
              </a:spcBef>
              <a:spcAft>
                <a:spcPct val="0"/>
              </a:spcAft>
              <a:buClrTx/>
              <a:buSzTx/>
              <a:buFontTx/>
              <a:buNone/>
              <a:tabLst/>
              <a:defRPr/>
            </a:pPr>
            <a:r>
              <a:rPr kumimoji="0" lang="en-US" sz="5400" b="1" i="0" u="none" strike="noStrike" kern="0" cap="none" spc="0" normalizeH="0" baseline="0" noProof="0" dirty="0">
                <a:ln>
                  <a:noFill/>
                </a:ln>
                <a:solidFill>
                  <a:srgbClr val="0070C0"/>
                </a:solidFill>
                <a:effectLst/>
                <a:uLnTx/>
                <a:uFillTx/>
                <a:latin typeface="Segoe UI" panose="020B0502040204020203" pitchFamily="34" charset="0"/>
                <a:ea typeface="+mn-ea"/>
                <a:cs typeface="Segoe UI" panose="020B0502040204020203" pitchFamily="34" charset="0"/>
              </a:rPr>
              <a:t>73%</a:t>
            </a:r>
          </a:p>
        </p:txBody>
      </p:sp>
      <p:sp>
        <p:nvSpPr>
          <p:cNvPr id="16" name="Rectangle 15"/>
          <p:cNvSpPr/>
          <p:nvPr/>
        </p:nvSpPr>
        <p:spPr bwMode="auto">
          <a:xfrm>
            <a:off x="7408430" y="2694642"/>
            <a:ext cx="4083367" cy="28807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3260" rIns="0" bIns="0" numCol="1" spcCol="0" rtlCol="0" fromWordArt="0" anchor="t" anchorCtr="0" forceAA="0" compatLnSpc="1">
            <a:prstTxWarp prst="textNoShape">
              <a:avLst/>
            </a:prstTxWarp>
            <a:spAutoFit/>
          </a:bodyPr>
          <a:lstStyle/>
          <a:p>
            <a:pPr marL="0" marR="0" lvl="0" indent="0" algn="ctr" defTabSz="932418" rtl="0" eaLnBrk="1" fontAlgn="auto" latinLnBrk="0" hangingPunct="1">
              <a:lnSpc>
                <a:spcPct val="90000"/>
              </a:lnSpc>
              <a:spcBef>
                <a:spcPts val="306"/>
              </a:spcBef>
              <a:spcAft>
                <a:spcPts val="1020"/>
              </a:spcAft>
              <a:buClrTx/>
              <a:buSzTx/>
              <a:buFontTx/>
              <a:buNone/>
              <a:tabLst/>
              <a:defRPr/>
            </a:pPr>
            <a:r>
              <a:rPr kumimoji="0" lang="en-US" sz="1400" b="0" i="0" u="none" strike="noStrike" kern="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of companies surveyed are actively investing in IoT*</a:t>
            </a:r>
            <a:endParaRPr kumimoji="0" lang="en-US" sz="1400" b="0" i="0" u="none" strike="noStrike" kern="0" cap="none" spc="0" normalizeH="0" baseline="0" noProof="0" dirty="0">
              <a:ln>
                <a:noFill/>
              </a:ln>
              <a:solidFill>
                <a:srgbClr val="353535">
                  <a:lumMod val="50000"/>
                </a:srgbClr>
              </a:solidFill>
              <a:effectLst/>
              <a:uLnTx/>
              <a:uFillTx/>
              <a:latin typeface="Segoe UI" panose="020B0502040204020203" pitchFamily="34" charset="0"/>
              <a:ea typeface="+mn-ea"/>
              <a:cs typeface="Segoe UI" panose="020B0502040204020203" pitchFamily="34" charset="0"/>
            </a:endParaRPr>
          </a:p>
        </p:txBody>
      </p:sp>
      <p:sp>
        <p:nvSpPr>
          <p:cNvPr id="17" name="Rectangle 16"/>
          <p:cNvSpPr/>
          <p:nvPr/>
        </p:nvSpPr>
        <p:spPr bwMode="auto">
          <a:xfrm>
            <a:off x="8242909" y="4898753"/>
            <a:ext cx="2302999" cy="747897"/>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b" anchorCtr="0" forceAA="0" compatLnSpc="1">
            <a:prstTxWarp prst="textNoShape">
              <a:avLst/>
            </a:prstTxWarp>
            <a:spAutoFit/>
          </a:bodyPr>
          <a:lstStyle/>
          <a:p>
            <a:pPr marL="0" marR="0" lvl="0" indent="0" algn="ctr" defTabSz="951304" rtl="0" eaLnBrk="1" fontAlgn="base" latinLnBrk="0" hangingPunct="1">
              <a:lnSpc>
                <a:spcPct val="90000"/>
              </a:lnSpc>
              <a:spcBef>
                <a:spcPct val="0"/>
              </a:spcBef>
              <a:spcAft>
                <a:spcPct val="0"/>
              </a:spcAft>
              <a:buClrTx/>
              <a:buSzTx/>
              <a:buFontTx/>
              <a:buNone/>
              <a:tabLst/>
              <a:defRPr/>
            </a:pPr>
            <a:r>
              <a:rPr lang="en-US" sz="5400" b="1" kern="0" dirty="0">
                <a:solidFill>
                  <a:srgbClr val="0070C0"/>
                </a:solidFill>
                <a:latin typeface="Segoe UI" panose="020B0502040204020203" pitchFamily="34" charset="0"/>
                <a:cs typeface="Segoe UI" panose="020B0502040204020203" pitchFamily="34" charset="0"/>
              </a:rPr>
              <a:t>80B</a:t>
            </a:r>
            <a:endParaRPr kumimoji="0" lang="en-US" sz="5400" b="1" i="0" u="none" strike="noStrike" kern="0" cap="none" spc="0" normalizeH="0" baseline="0" noProof="0" dirty="0">
              <a:ln>
                <a:noFill/>
              </a:ln>
              <a:solidFill>
                <a:srgbClr val="0070C0"/>
              </a:solidFill>
              <a:effectLst/>
              <a:uLnTx/>
              <a:uFillTx/>
              <a:latin typeface="Segoe UI" panose="020B0502040204020203" pitchFamily="34" charset="0"/>
              <a:ea typeface="+mn-ea"/>
              <a:cs typeface="Segoe UI" panose="020B0502040204020203" pitchFamily="34" charset="0"/>
            </a:endParaRPr>
          </a:p>
        </p:txBody>
      </p:sp>
      <p:sp>
        <p:nvSpPr>
          <p:cNvPr id="18" name="Rectangle 17"/>
          <p:cNvSpPr/>
          <p:nvPr/>
        </p:nvSpPr>
        <p:spPr bwMode="auto">
          <a:xfrm>
            <a:off x="7408431" y="5646650"/>
            <a:ext cx="3971954" cy="28807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3260" rIns="0" bIns="0" numCol="1" spcCol="0" rtlCol="0" fromWordArt="0" anchor="t" anchorCtr="0" forceAA="0" compatLnSpc="1">
            <a:prstTxWarp prst="textNoShape">
              <a:avLst/>
            </a:prstTxWarp>
            <a:spAutoFit/>
          </a:bodyPr>
          <a:lstStyle/>
          <a:p>
            <a:pPr marL="0" marR="0" lvl="0" indent="0" algn="ctr" defTabSz="932418" rtl="0" eaLnBrk="1" fontAlgn="auto" latinLnBrk="0" hangingPunct="1">
              <a:lnSpc>
                <a:spcPct val="90000"/>
              </a:lnSpc>
              <a:spcBef>
                <a:spcPts val="306"/>
              </a:spcBef>
              <a:spcAft>
                <a:spcPts val="1020"/>
              </a:spcAft>
              <a:buClrTx/>
              <a:buSzTx/>
              <a:buFontTx/>
              <a:buNone/>
              <a:tabLst/>
              <a:defRPr/>
            </a:pPr>
            <a:r>
              <a:rPr kumimoji="0" lang="en-US" sz="1400" b="0" i="0" u="none" strike="noStrike" kern="0" cap="none" spc="0" normalizeH="0" baseline="0" noProof="0" dirty="0">
                <a:ln>
                  <a:noFill/>
                </a:ln>
                <a:solidFill>
                  <a:srgbClr val="353535"/>
                </a:solidFill>
                <a:effectLst/>
                <a:uLnTx/>
                <a:uFillTx/>
                <a:latin typeface="Segoe UI" panose="020B0502040204020203" pitchFamily="34" charset="0"/>
                <a:ea typeface="+mn-ea"/>
                <a:cs typeface="Segoe UI" panose="020B0502040204020203" pitchFamily="34" charset="0"/>
              </a:rPr>
              <a:t>connected</a:t>
            </a:r>
            <a:r>
              <a:rPr kumimoji="0" lang="en-US" sz="1400" b="0" i="0" u="none" strike="noStrike" kern="0" cap="none" spc="0" normalizeH="0" noProof="0" dirty="0">
                <a:ln>
                  <a:noFill/>
                </a:ln>
                <a:solidFill>
                  <a:srgbClr val="353535"/>
                </a:solidFill>
                <a:effectLst/>
                <a:uLnTx/>
                <a:uFillTx/>
                <a:latin typeface="Segoe UI" panose="020B0502040204020203" pitchFamily="34" charset="0"/>
                <a:ea typeface="+mn-ea"/>
                <a:cs typeface="Segoe UI" panose="020B0502040204020203" pitchFamily="34" charset="0"/>
              </a:rPr>
              <a:t> “things” by 2025 - IDC</a:t>
            </a:r>
            <a:endParaRPr kumimoji="0" lang="en-US" sz="1100" b="0" i="0" u="none" strike="noStrike" kern="0" cap="none" spc="0" normalizeH="0" baseline="0" noProof="0" dirty="0">
              <a:ln>
                <a:noFill/>
              </a:ln>
              <a:gradFill>
                <a:gsLst>
                  <a:gs pos="100000">
                    <a:srgbClr val="00BCF2"/>
                  </a:gs>
                  <a:gs pos="0">
                    <a:srgbClr val="00BCF2"/>
                  </a:gs>
                </a:gsLst>
                <a:lin ang="5400000" scaled="0"/>
              </a:gradFill>
              <a:effectLst/>
              <a:uLnTx/>
              <a:uFillTx/>
              <a:latin typeface="Segoe UI" panose="020B0502040204020203" pitchFamily="34" charset="0"/>
              <a:ea typeface="+mn-ea"/>
              <a:cs typeface="Segoe UI" panose="020B0502040204020203" pitchFamily="34" charset="0"/>
            </a:endParaRPr>
          </a:p>
        </p:txBody>
      </p:sp>
      <p:cxnSp>
        <p:nvCxnSpPr>
          <p:cNvPr id="24" name="Straight Connector 23"/>
          <p:cNvCxnSpPr>
            <a:cxnSpLocks/>
          </p:cNvCxnSpPr>
          <p:nvPr/>
        </p:nvCxnSpPr>
        <p:spPr>
          <a:xfrm flipV="1">
            <a:off x="7623125" y="3224653"/>
            <a:ext cx="3542566" cy="1"/>
          </a:xfrm>
          <a:prstGeom prst="line">
            <a:avLst/>
          </a:pr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6" name="TextBox 5"/>
          <p:cNvSpPr txBox="1"/>
          <p:nvPr/>
        </p:nvSpPr>
        <p:spPr>
          <a:xfrm>
            <a:off x="10379446" y="6539013"/>
            <a:ext cx="5547360" cy="461665"/>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353535"/>
                </a:solidFill>
                <a:effectLst/>
                <a:uLnTx/>
                <a:uFillTx/>
                <a:latin typeface="Segoe UI Semilight"/>
                <a:ea typeface="+mn-ea"/>
                <a:cs typeface="+mn-cs"/>
              </a:rPr>
              <a:t>* Keystone Strategy, 2016</a:t>
            </a:r>
          </a:p>
        </p:txBody>
      </p:sp>
      <p:cxnSp>
        <p:nvCxnSpPr>
          <p:cNvPr id="25" name="Straight Connector 24">
            <a:extLst>
              <a:ext uri="{FF2B5EF4-FFF2-40B4-BE49-F238E27FC236}">
                <a16:creationId xmlns:a16="http://schemas.microsoft.com/office/drawing/2014/main" id="{70599D21-D14E-4FE3-855A-B3082BA8FCFF}"/>
              </a:ext>
            </a:extLst>
          </p:cNvPr>
          <p:cNvCxnSpPr>
            <a:cxnSpLocks/>
          </p:cNvCxnSpPr>
          <p:nvPr/>
        </p:nvCxnSpPr>
        <p:spPr>
          <a:xfrm flipV="1">
            <a:off x="7623125" y="4671491"/>
            <a:ext cx="3542566" cy="1"/>
          </a:xfrm>
          <a:prstGeom prst="line">
            <a:avLst/>
          </a:pr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nvGrpSpPr>
          <p:cNvPr id="99" name="Group 98">
            <a:extLst>
              <a:ext uri="{FF2B5EF4-FFF2-40B4-BE49-F238E27FC236}">
                <a16:creationId xmlns:a16="http://schemas.microsoft.com/office/drawing/2014/main" id="{5D471CF6-4725-43C8-AA6B-018B1DBAE277}"/>
              </a:ext>
            </a:extLst>
          </p:cNvPr>
          <p:cNvGrpSpPr/>
          <p:nvPr/>
        </p:nvGrpSpPr>
        <p:grpSpPr>
          <a:xfrm>
            <a:off x="1712740" y="2752839"/>
            <a:ext cx="3682187" cy="3717036"/>
            <a:chOff x="334845" y="1189176"/>
            <a:chExt cx="5367864" cy="5418667"/>
          </a:xfrm>
        </p:grpSpPr>
        <p:graphicFrame>
          <p:nvGraphicFramePr>
            <p:cNvPr id="100" name="Chart 99">
              <a:extLst>
                <a:ext uri="{FF2B5EF4-FFF2-40B4-BE49-F238E27FC236}">
                  <a16:creationId xmlns:a16="http://schemas.microsoft.com/office/drawing/2014/main" id="{EEAA0786-A57D-4CE9-B68B-2DE38490140E}"/>
                </a:ext>
              </a:extLst>
            </p:cNvPr>
            <p:cNvGraphicFramePr/>
            <p:nvPr/>
          </p:nvGraphicFramePr>
          <p:xfrm>
            <a:off x="334845" y="1189176"/>
            <a:ext cx="5367864" cy="5418667"/>
          </p:xfrm>
          <a:graphic>
            <a:graphicData uri="http://schemas.openxmlformats.org/drawingml/2006/chart">
              <c:chart xmlns:c="http://schemas.openxmlformats.org/drawingml/2006/chart" xmlns:r="http://schemas.openxmlformats.org/officeDocument/2006/relationships" r:id="rId3"/>
            </a:graphicData>
          </a:graphic>
        </p:graphicFrame>
        <p:sp>
          <p:nvSpPr>
            <p:cNvPr id="102" name="TextBox 101">
              <a:extLst>
                <a:ext uri="{FF2B5EF4-FFF2-40B4-BE49-F238E27FC236}">
                  <a16:creationId xmlns:a16="http://schemas.microsoft.com/office/drawing/2014/main" id="{26BB6D31-A964-48F1-A38A-2621785866C9}"/>
                </a:ext>
              </a:extLst>
            </p:cNvPr>
            <p:cNvSpPr txBox="1"/>
            <p:nvPr/>
          </p:nvSpPr>
          <p:spPr>
            <a:xfrm>
              <a:off x="1370198" y="2342223"/>
              <a:ext cx="3365327" cy="2846838"/>
            </a:xfrm>
            <a:prstGeom prst="rect">
              <a:avLst/>
            </a:prstGeom>
            <a:noFill/>
            <a:ln>
              <a:noFill/>
            </a:ln>
          </p:spPr>
          <p:txBody>
            <a:bodyPr wrap="square" rtlCol="0">
              <a:spAutoFit/>
            </a:bodyPr>
            <a:lstStyle/>
            <a:p>
              <a:pPr marL="0" marR="0" lvl="0" indent="0" algn="ctr" defTabSz="951156" eaLnBrk="1" fontAlgn="auto" latinLnBrk="0" hangingPunct="1">
                <a:lnSpc>
                  <a:spcPct val="90000"/>
                </a:lnSpc>
                <a:spcBef>
                  <a:spcPts val="0"/>
                </a:spcBef>
                <a:spcAft>
                  <a:spcPts val="0"/>
                </a:spcAft>
                <a:buClrTx/>
                <a:buSzTx/>
                <a:buFontTx/>
                <a:buNone/>
                <a:tabLst/>
                <a:defRPr/>
              </a:pPr>
              <a:r>
                <a:rPr kumimoji="0" lang="en-US" sz="7489" b="0" i="0" u="none" strike="noStrike" kern="0" cap="none" spc="-300" normalizeH="0" baseline="0" noProof="0" dirty="0">
                  <a:ln>
                    <a:noFill/>
                  </a:ln>
                  <a:solidFill>
                    <a:srgbClr val="0078D7"/>
                  </a:solidFill>
                  <a:effectLst/>
                  <a:uLnTx/>
                  <a:uFillTx/>
                  <a:latin typeface="Segoe UI Light"/>
                  <a:ea typeface="Segoe UI Black" panose="020B0A02040204020203" pitchFamily="34" charset="0"/>
                  <a:cs typeface="Segoe UI" panose="020B0502040204020203" pitchFamily="34" charset="0"/>
                </a:rPr>
                <a:t>70% </a:t>
              </a:r>
            </a:p>
            <a:p>
              <a:pPr marL="0" marR="0" lvl="0" indent="0" algn="ctr" defTabSz="951156" eaLnBrk="1" fontAlgn="auto" latinLnBrk="0" hangingPunct="1">
                <a:lnSpc>
                  <a:spcPct val="90000"/>
                </a:lnSpc>
                <a:spcBef>
                  <a:spcPts val="0"/>
                </a:spcBef>
                <a:spcAft>
                  <a:spcPts val="0"/>
                </a:spcAft>
                <a:buClrTx/>
                <a:buSzTx/>
                <a:buFontTx/>
                <a:buNone/>
                <a:tabLst/>
                <a:defRPr/>
              </a:pPr>
              <a:r>
                <a:rPr kumimoji="0" lang="en-US" sz="1600" b="0" i="0" u="none" strike="noStrike" kern="0" cap="none" spc="0" normalizeH="0" baseline="0" noProof="0" dirty="0">
                  <a:ln>
                    <a:noFill/>
                  </a:ln>
                  <a:gradFill>
                    <a:gsLst>
                      <a:gs pos="0">
                        <a:srgbClr val="353535"/>
                      </a:gs>
                      <a:gs pos="100000">
                        <a:srgbClr val="353535"/>
                      </a:gs>
                    </a:gsLst>
                    <a:lin ang="5400000" scaled="1"/>
                  </a:gradFill>
                  <a:effectLst/>
                  <a:uLnTx/>
                  <a:uFillTx/>
                  <a:latin typeface="Segoe UI Semibold" panose="020B0702040204020203" pitchFamily="34" charset="0"/>
                  <a:cs typeface="Segoe UI Semibold" panose="020B0702040204020203" pitchFamily="34" charset="0"/>
                </a:rPr>
                <a:t>of value enabled by IoT will come from B2B scenarios</a:t>
              </a:r>
            </a:p>
            <a:p>
              <a:pPr marL="0" marR="0" lvl="0" indent="0" algn="ctr" defTabSz="951156" eaLnBrk="1" fontAlgn="auto" latinLnBrk="0" hangingPunct="1">
                <a:lnSpc>
                  <a:spcPct val="90000"/>
                </a:lnSpc>
                <a:spcBef>
                  <a:spcPts val="0"/>
                </a:spcBef>
                <a:spcAft>
                  <a:spcPts val="0"/>
                </a:spcAft>
                <a:buClrTx/>
                <a:buSzTx/>
                <a:buFontTx/>
                <a:buNone/>
                <a:tabLst/>
                <a:defRPr/>
              </a:pPr>
              <a:r>
                <a:rPr kumimoji="0" lang="en-US" sz="1144" b="0" i="0" u="none" strike="noStrike" kern="0" cap="none" spc="0" normalizeH="0" baseline="0" noProof="0" dirty="0">
                  <a:ln>
                    <a:noFill/>
                  </a:ln>
                  <a:gradFill>
                    <a:gsLst>
                      <a:gs pos="0">
                        <a:srgbClr val="353535"/>
                      </a:gs>
                      <a:gs pos="100000">
                        <a:srgbClr val="353535"/>
                      </a:gs>
                    </a:gsLst>
                    <a:lin ang="5400000" scaled="1"/>
                  </a:gradFill>
                  <a:effectLst/>
                  <a:uLnTx/>
                  <a:uFillTx/>
                  <a:latin typeface="Segoe UI Light" panose="020B0502040204020203" pitchFamily="34" charset="0"/>
                  <a:cs typeface="Segoe UI Light" panose="020B0502040204020203" pitchFamily="34" charset="0"/>
                </a:rPr>
                <a:t>McKinsey &amp; Company</a:t>
              </a:r>
            </a:p>
          </p:txBody>
        </p:sp>
      </p:grpSp>
      <p:sp>
        <p:nvSpPr>
          <p:cNvPr id="103" name="robotic">
            <a:extLst>
              <a:ext uri="{FF2B5EF4-FFF2-40B4-BE49-F238E27FC236}">
                <a16:creationId xmlns:a16="http://schemas.microsoft.com/office/drawing/2014/main" id="{A519D471-9A91-471D-B2CE-5E1DC5D1A0CF}"/>
              </a:ext>
            </a:extLst>
          </p:cNvPr>
          <p:cNvSpPr>
            <a:spLocks noChangeAspect="1" noEditPoints="1"/>
          </p:cNvSpPr>
          <p:nvPr/>
        </p:nvSpPr>
        <p:spPr bwMode="auto">
          <a:xfrm>
            <a:off x="3344240" y="1965804"/>
            <a:ext cx="719406" cy="691876"/>
          </a:xfrm>
          <a:custGeom>
            <a:avLst/>
            <a:gdLst>
              <a:gd name="T0" fmla="*/ 198 w 285"/>
              <a:gd name="T1" fmla="*/ 275 h 275"/>
              <a:gd name="T2" fmla="*/ 0 w 285"/>
              <a:gd name="T3" fmla="*/ 275 h 275"/>
              <a:gd name="T4" fmla="*/ 16 w 285"/>
              <a:gd name="T5" fmla="*/ 209 h 275"/>
              <a:gd name="T6" fmla="*/ 182 w 285"/>
              <a:gd name="T7" fmla="*/ 209 h 275"/>
              <a:gd name="T8" fmla="*/ 198 w 285"/>
              <a:gd name="T9" fmla="*/ 275 h 275"/>
              <a:gd name="T10" fmla="*/ 141 w 285"/>
              <a:gd name="T11" fmla="*/ 125 h 275"/>
              <a:gd name="T12" fmla="*/ 57 w 285"/>
              <a:gd name="T13" fmla="*/ 125 h 275"/>
              <a:gd name="T14" fmla="*/ 57 w 285"/>
              <a:gd name="T15" fmla="*/ 209 h 275"/>
              <a:gd name="T16" fmla="*/ 141 w 285"/>
              <a:gd name="T17" fmla="*/ 209 h 275"/>
              <a:gd name="T18" fmla="*/ 141 w 285"/>
              <a:gd name="T19" fmla="*/ 125 h 275"/>
              <a:gd name="T20" fmla="*/ 212 w 285"/>
              <a:gd name="T21" fmla="*/ 53 h 275"/>
              <a:gd name="T22" fmla="*/ 141 w 285"/>
              <a:gd name="T23" fmla="*/ 125 h 275"/>
              <a:gd name="T24" fmla="*/ 104 w 285"/>
              <a:gd name="T25" fmla="*/ 125 h 275"/>
              <a:gd name="T26" fmla="*/ 194 w 285"/>
              <a:gd name="T27" fmla="*/ 35 h 275"/>
              <a:gd name="T28" fmla="*/ 285 w 285"/>
              <a:gd name="T29" fmla="*/ 72 h 275"/>
              <a:gd name="T30" fmla="*/ 257 w 285"/>
              <a:gd name="T31" fmla="*/ 43 h 275"/>
              <a:gd name="T32" fmla="*/ 228 w 285"/>
              <a:gd name="T33" fmla="*/ 71 h 275"/>
              <a:gd name="T34" fmla="*/ 256 w 285"/>
              <a:gd name="T35" fmla="*/ 100 h 275"/>
              <a:gd name="T36" fmla="*/ 255 w 285"/>
              <a:gd name="T37" fmla="*/ 43 h 275"/>
              <a:gd name="T38" fmla="*/ 220 w 285"/>
              <a:gd name="T39" fmla="*/ 7 h 275"/>
              <a:gd name="T40" fmla="*/ 193 w 285"/>
              <a:gd name="T41" fmla="*/ 7 h 275"/>
              <a:gd name="T42" fmla="*/ 193 w 285"/>
              <a:gd name="T43" fmla="*/ 7 h 275"/>
              <a:gd name="T44" fmla="*/ 193 w 285"/>
              <a:gd name="T45" fmla="*/ 34 h 275"/>
              <a:gd name="T46" fmla="*/ 228 w 285"/>
              <a:gd name="T47" fmla="*/ 69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85" h="275">
                <a:moveTo>
                  <a:pt x="198" y="275"/>
                </a:moveTo>
                <a:cubicBezTo>
                  <a:pt x="0" y="275"/>
                  <a:pt x="0" y="275"/>
                  <a:pt x="0" y="275"/>
                </a:cubicBezTo>
                <a:cubicBezTo>
                  <a:pt x="16" y="209"/>
                  <a:pt x="16" y="209"/>
                  <a:pt x="16" y="209"/>
                </a:cubicBezTo>
                <a:cubicBezTo>
                  <a:pt x="182" y="209"/>
                  <a:pt x="182" y="209"/>
                  <a:pt x="182" y="209"/>
                </a:cubicBezTo>
                <a:lnTo>
                  <a:pt x="198" y="275"/>
                </a:lnTo>
                <a:close/>
                <a:moveTo>
                  <a:pt x="141" y="125"/>
                </a:moveTo>
                <a:cubicBezTo>
                  <a:pt x="57" y="125"/>
                  <a:pt x="57" y="125"/>
                  <a:pt x="57" y="125"/>
                </a:cubicBezTo>
                <a:cubicBezTo>
                  <a:pt x="57" y="209"/>
                  <a:pt x="57" y="209"/>
                  <a:pt x="57" y="209"/>
                </a:cubicBezTo>
                <a:cubicBezTo>
                  <a:pt x="141" y="209"/>
                  <a:pt x="141" y="209"/>
                  <a:pt x="141" y="209"/>
                </a:cubicBezTo>
                <a:lnTo>
                  <a:pt x="141" y="125"/>
                </a:lnTo>
                <a:close/>
                <a:moveTo>
                  <a:pt x="212" y="53"/>
                </a:moveTo>
                <a:cubicBezTo>
                  <a:pt x="141" y="125"/>
                  <a:pt x="141" y="125"/>
                  <a:pt x="141" y="125"/>
                </a:cubicBezTo>
                <a:moveTo>
                  <a:pt x="104" y="125"/>
                </a:moveTo>
                <a:cubicBezTo>
                  <a:pt x="194" y="35"/>
                  <a:pt x="194" y="35"/>
                  <a:pt x="194" y="35"/>
                </a:cubicBezTo>
                <a:moveTo>
                  <a:pt x="285" y="72"/>
                </a:moveTo>
                <a:cubicBezTo>
                  <a:pt x="285" y="56"/>
                  <a:pt x="272" y="43"/>
                  <a:pt x="257" y="43"/>
                </a:cubicBezTo>
                <a:cubicBezTo>
                  <a:pt x="241" y="43"/>
                  <a:pt x="228" y="55"/>
                  <a:pt x="228" y="71"/>
                </a:cubicBezTo>
                <a:cubicBezTo>
                  <a:pt x="228" y="87"/>
                  <a:pt x="241" y="99"/>
                  <a:pt x="256" y="100"/>
                </a:cubicBezTo>
                <a:moveTo>
                  <a:pt x="255" y="43"/>
                </a:moveTo>
                <a:cubicBezTo>
                  <a:pt x="220" y="7"/>
                  <a:pt x="220" y="7"/>
                  <a:pt x="220" y="7"/>
                </a:cubicBezTo>
                <a:cubicBezTo>
                  <a:pt x="213" y="0"/>
                  <a:pt x="201" y="0"/>
                  <a:pt x="193" y="7"/>
                </a:cubicBezTo>
                <a:cubicBezTo>
                  <a:pt x="193" y="7"/>
                  <a:pt x="193" y="7"/>
                  <a:pt x="193" y="7"/>
                </a:cubicBezTo>
                <a:cubicBezTo>
                  <a:pt x="186" y="14"/>
                  <a:pt x="186" y="26"/>
                  <a:pt x="193" y="34"/>
                </a:cubicBezTo>
                <a:cubicBezTo>
                  <a:pt x="228" y="69"/>
                  <a:pt x="228" y="69"/>
                  <a:pt x="228" y="69"/>
                </a:cubicBezTo>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endParaRPr>
          </a:p>
        </p:txBody>
      </p:sp>
      <p:grpSp>
        <p:nvGrpSpPr>
          <p:cNvPr id="104" name="Group 28">
            <a:extLst>
              <a:ext uri="{FF2B5EF4-FFF2-40B4-BE49-F238E27FC236}">
                <a16:creationId xmlns:a16="http://schemas.microsoft.com/office/drawing/2014/main" id="{63375234-D064-4CCA-8878-D4C20B47F66F}"/>
              </a:ext>
            </a:extLst>
          </p:cNvPr>
          <p:cNvGrpSpPr>
            <a:grpSpLocks noChangeAspect="1"/>
          </p:cNvGrpSpPr>
          <p:nvPr/>
        </p:nvGrpSpPr>
        <p:grpSpPr bwMode="auto">
          <a:xfrm>
            <a:off x="4568752" y="2359550"/>
            <a:ext cx="738972" cy="611928"/>
            <a:chOff x="-398" y="875"/>
            <a:chExt cx="698" cy="578"/>
          </a:xfrm>
        </p:grpSpPr>
        <p:sp>
          <p:nvSpPr>
            <p:cNvPr id="109" name="Freeform 29">
              <a:extLst>
                <a:ext uri="{FF2B5EF4-FFF2-40B4-BE49-F238E27FC236}">
                  <a16:creationId xmlns:a16="http://schemas.microsoft.com/office/drawing/2014/main" id="{7E5FAE9C-6C83-412F-8262-F697F858D7F4}"/>
                </a:ext>
              </a:extLst>
            </p:cNvPr>
            <p:cNvSpPr>
              <a:spLocks/>
            </p:cNvSpPr>
            <p:nvPr/>
          </p:nvSpPr>
          <p:spPr bwMode="auto">
            <a:xfrm>
              <a:off x="-398" y="1269"/>
              <a:ext cx="698" cy="184"/>
            </a:xfrm>
            <a:custGeom>
              <a:avLst/>
              <a:gdLst>
                <a:gd name="T0" fmla="*/ 321 w 369"/>
                <a:gd name="T1" fmla="*/ 97 h 97"/>
                <a:gd name="T2" fmla="*/ 48 w 369"/>
                <a:gd name="T3" fmla="*/ 97 h 97"/>
                <a:gd name="T4" fmla="*/ 0 w 369"/>
                <a:gd name="T5" fmla="*/ 49 h 97"/>
                <a:gd name="T6" fmla="*/ 0 w 369"/>
                <a:gd name="T7" fmla="*/ 48 h 97"/>
                <a:gd name="T8" fmla="*/ 48 w 369"/>
                <a:gd name="T9" fmla="*/ 0 h 97"/>
                <a:gd name="T10" fmla="*/ 321 w 369"/>
                <a:gd name="T11" fmla="*/ 0 h 97"/>
                <a:gd name="T12" fmla="*/ 369 w 369"/>
                <a:gd name="T13" fmla="*/ 48 h 97"/>
                <a:gd name="T14" fmla="*/ 369 w 369"/>
                <a:gd name="T15" fmla="*/ 49 h 97"/>
                <a:gd name="T16" fmla="*/ 321 w 369"/>
                <a:gd name="T17" fmla="*/ 9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9" h="97">
                  <a:moveTo>
                    <a:pt x="321" y="97"/>
                  </a:moveTo>
                  <a:cubicBezTo>
                    <a:pt x="48" y="97"/>
                    <a:pt x="48" y="97"/>
                    <a:pt x="48" y="97"/>
                  </a:cubicBezTo>
                  <a:cubicBezTo>
                    <a:pt x="22" y="97"/>
                    <a:pt x="0" y="76"/>
                    <a:pt x="0" y="49"/>
                  </a:cubicBezTo>
                  <a:cubicBezTo>
                    <a:pt x="0" y="48"/>
                    <a:pt x="0" y="48"/>
                    <a:pt x="0" y="48"/>
                  </a:cubicBezTo>
                  <a:cubicBezTo>
                    <a:pt x="0" y="22"/>
                    <a:pt x="22" y="0"/>
                    <a:pt x="48" y="0"/>
                  </a:cubicBezTo>
                  <a:cubicBezTo>
                    <a:pt x="321" y="0"/>
                    <a:pt x="321" y="0"/>
                    <a:pt x="321" y="0"/>
                  </a:cubicBezTo>
                  <a:cubicBezTo>
                    <a:pt x="347" y="0"/>
                    <a:pt x="369" y="22"/>
                    <a:pt x="369" y="48"/>
                  </a:cubicBezTo>
                  <a:cubicBezTo>
                    <a:pt x="369" y="49"/>
                    <a:pt x="369" y="49"/>
                    <a:pt x="369" y="49"/>
                  </a:cubicBezTo>
                  <a:cubicBezTo>
                    <a:pt x="369" y="76"/>
                    <a:pt x="347" y="97"/>
                    <a:pt x="321" y="97"/>
                  </a:cubicBezTo>
                  <a:close/>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endParaRPr>
            </a:p>
          </p:txBody>
        </p:sp>
        <p:sp>
          <p:nvSpPr>
            <p:cNvPr id="110" name="Oval 30">
              <a:extLst>
                <a:ext uri="{FF2B5EF4-FFF2-40B4-BE49-F238E27FC236}">
                  <a16:creationId xmlns:a16="http://schemas.microsoft.com/office/drawing/2014/main" id="{14F5F4C3-9523-4AD4-BB3E-4F68CF5CA502}"/>
                </a:ext>
              </a:extLst>
            </p:cNvPr>
            <p:cNvSpPr>
              <a:spLocks noChangeArrowheads="1"/>
            </p:cNvSpPr>
            <p:nvPr/>
          </p:nvSpPr>
          <p:spPr bwMode="auto">
            <a:xfrm>
              <a:off x="-294" y="1315"/>
              <a:ext cx="95" cy="95"/>
            </a:xfrm>
            <a:prstGeom prst="ellipse">
              <a:avLst/>
            </a:pr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endParaRPr>
            </a:p>
          </p:txBody>
        </p:sp>
        <p:sp>
          <p:nvSpPr>
            <p:cNvPr id="111" name="Oval 31">
              <a:extLst>
                <a:ext uri="{FF2B5EF4-FFF2-40B4-BE49-F238E27FC236}">
                  <a16:creationId xmlns:a16="http://schemas.microsoft.com/office/drawing/2014/main" id="{C84EC60D-FB66-4B10-AE02-564F6DFF6173}"/>
                </a:ext>
              </a:extLst>
            </p:cNvPr>
            <p:cNvSpPr>
              <a:spLocks noChangeArrowheads="1"/>
            </p:cNvSpPr>
            <p:nvPr/>
          </p:nvSpPr>
          <p:spPr bwMode="auto">
            <a:xfrm>
              <a:off x="-97" y="1315"/>
              <a:ext cx="94" cy="95"/>
            </a:xfrm>
            <a:prstGeom prst="ellipse">
              <a:avLst/>
            </a:pr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endParaRPr>
            </a:p>
          </p:txBody>
        </p:sp>
        <p:sp>
          <p:nvSpPr>
            <p:cNvPr id="112" name="Oval 32">
              <a:extLst>
                <a:ext uri="{FF2B5EF4-FFF2-40B4-BE49-F238E27FC236}">
                  <a16:creationId xmlns:a16="http://schemas.microsoft.com/office/drawing/2014/main" id="{4F220DDF-1C53-4113-AA31-A4DD80D365C6}"/>
                </a:ext>
              </a:extLst>
            </p:cNvPr>
            <p:cNvSpPr>
              <a:spLocks noChangeArrowheads="1"/>
            </p:cNvSpPr>
            <p:nvPr/>
          </p:nvSpPr>
          <p:spPr bwMode="auto">
            <a:xfrm>
              <a:off x="100" y="1315"/>
              <a:ext cx="94" cy="95"/>
            </a:xfrm>
            <a:prstGeom prst="ellipse">
              <a:avLst/>
            </a:pr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endParaRPr>
            </a:p>
          </p:txBody>
        </p:sp>
        <p:sp>
          <p:nvSpPr>
            <p:cNvPr id="113" name="Freeform 33">
              <a:extLst>
                <a:ext uri="{FF2B5EF4-FFF2-40B4-BE49-F238E27FC236}">
                  <a16:creationId xmlns:a16="http://schemas.microsoft.com/office/drawing/2014/main" id="{CEDAA31E-800D-4FDC-A0B6-03B5CFDBF33D}"/>
                </a:ext>
              </a:extLst>
            </p:cNvPr>
            <p:cNvSpPr>
              <a:spLocks/>
            </p:cNvSpPr>
            <p:nvPr/>
          </p:nvSpPr>
          <p:spPr bwMode="auto">
            <a:xfrm>
              <a:off x="-216" y="875"/>
              <a:ext cx="336" cy="337"/>
            </a:xfrm>
            <a:custGeom>
              <a:avLst/>
              <a:gdLst>
                <a:gd name="T0" fmla="*/ 170 w 178"/>
                <a:gd name="T1" fmla="*/ 178 h 178"/>
                <a:gd name="T2" fmla="*/ 7 w 178"/>
                <a:gd name="T3" fmla="*/ 178 h 178"/>
                <a:gd name="T4" fmla="*/ 0 w 178"/>
                <a:gd name="T5" fmla="*/ 171 h 178"/>
                <a:gd name="T6" fmla="*/ 0 w 178"/>
                <a:gd name="T7" fmla="*/ 7 h 178"/>
                <a:gd name="T8" fmla="*/ 7 w 178"/>
                <a:gd name="T9" fmla="*/ 0 h 178"/>
                <a:gd name="T10" fmla="*/ 170 w 178"/>
                <a:gd name="T11" fmla="*/ 0 h 178"/>
                <a:gd name="T12" fmla="*/ 178 w 178"/>
                <a:gd name="T13" fmla="*/ 7 h 178"/>
                <a:gd name="T14" fmla="*/ 178 w 178"/>
                <a:gd name="T15" fmla="*/ 171 h 178"/>
                <a:gd name="T16" fmla="*/ 170 w 178"/>
                <a:gd name="T17" fmla="*/ 178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8" h="178">
                  <a:moveTo>
                    <a:pt x="170" y="178"/>
                  </a:moveTo>
                  <a:cubicBezTo>
                    <a:pt x="7" y="178"/>
                    <a:pt x="7" y="178"/>
                    <a:pt x="7" y="178"/>
                  </a:cubicBezTo>
                  <a:cubicBezTo>
                    <a:pt x="3" y="178"/>
                    <a:pt x="0" y="175"/>
                    <a:pt x="0" y="171"/>
                  </a:cubicBezTo>
                  <a:cubicBezTo>
                    <a:pt x="0" y="7"/>
                    <a:pt x="0" y="7"/>
                    <a:pt x="0" y="7"/>
                  </a:cubicBezTo>
                  <a:cubicBezTo>
                    <a:pt x="0" y="3"/>
                    <a:pt x="3" y="0"/>
                    <a:pt x="7" y="0"/>
                  </a:cubicBezTo>
                  <a:cubicBezTo>
                    <a:pt x="170" y="0"/>
                    <a:pt x="170" y="0"/>
                    <a:pt x="170" y="0"/>
                  </a:cubicBezTo>
                  <a:cubicBezTo>
                    <a:pt x="174" y="0"/>
                    <a:pt x="178" y="3"/>
                    <a:pt x="178" y="7"/>
                  </a:cubicBezTo>
                  <a:cubicBezTo>
                    <a:pt x="178" y="171"/>
                    <a:pt x="178" y="171"/>
                    <a:pt x="178" y="171"/>
                  </a:cubicBezTo>
                  <a:cubicBezTo>
                    <a:pt x="178" y="175"/>
                    <a:pt x="174" y="178"/>
                    <a:pt x="170" y="178"/>
                  </a:cubicBezTo>
                  <a:close/>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endParaRPr>
            </a:p>
          </p:txBody>
        </p:sp>
        <p:sp>
          <p:nvSpPr>
            <p:cNvPr id="114" name="Freeform 34">
              <a:extLst>
                <a:ext uri="{FF2B5EF4-FFF2-40B4-BE49-F238E27FC236}">
                  <a16:creationId xmlns:a16="http://schemas.microsoft.com/office/drawing/2014/main" id="{C960F839-F65D-4083-8F05-243CBF534DE4}"/>
                </a:ext>
              </a:extLst>
            </p:cNvPr>
            <p:cNvSpPr>
              <a:spLocks/>
            </p:cNvSpPr>
            <p:nvPr/>
          </p:nvSpPr>
          <p:spPr bwMode="auto">
            <a:xfrm>
              <a:off x="-82" y="875"/>
              <a:ext cx="62" cy="123"/>
            </a:xfrm>
            <a:custGeom>
              <a:avLst/>
              <a:gdLst>
                <a:gd name="T0" fmla="*/ 0 w 62"/>
                <a:gd name="T1" fmla="*/ 0 h 123"/>
                <a:gd name="T2" fmla="*/ 0 w 62"/>
                <a:gd name="T3" fmla="*/ 123 h 123"/>
                <a:gd name="T4" fmla="*/ 62 w 62"/>
                <a:gd name="T5" fmla="*/ 123 h 123"/>
                <a:gd name="T6" fmla="*/ 62 w 62"/>
                <a:gd name="T7" fmla="*/ 0 h 123"/>
              </a:gdLst>
              <a:ahLst/>
              <a:cxnLst>
                <a:cxn ang="0">
                  <a:pos x="T0" y="T1"/>
                </a:cxn>
                <a:cxn ang="0">
                  <a:pos x="T2" y="T3"/>
                </a:cxn>
                <a:cxn ang="0">
                  <a:pos x="T4" y="T5"/>
                </a:cxn>
                <a:cxn ang="0">
                  <a:pos x="T6" y="T7"/>
                </a:cxn>
              </a:cxnLst>
              <a:rect l="0" t="0" r="r" b="b"/>
              <a:pathLst>
                <a:path w="62" h="123">
                  <a:moveTo>
                    <a:pt x="0" y="0"/>
                  </a:moveTo>
                  <a:lnTo>
                    <a:pt x="0" y="123"/>
                  </a:lnTo>
                  <a:lnTo>
                    <a:pt x="62" y="123"/>
                  </a:lnTo>
                  <a:lnTo>
                    <a:pt x="62" y="0"/>
                  </a:lnTo>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endParaRPr>
            </a:p>
          </p:txBody>
        </p:sp>
      </p:grpSp>
      <p:sp>
        <p:nvSpPr>
          <p:cNvPr id="115" name="car_3">
            <a:extLst>
              <a:ext uri="{FF2B5EF4-FFF2-40B4-BE49-F238E27FC236}">
                <a16:creationId xmlns:a16="http://schemas.microsoft.com/office/drawing/2014/main" id="{F58A0477-109C-4AA0-BAC4-A873D80B00E9}"/>
              </a:ext>
            </a:extLst>
          </p:cNvPr>
          <p:cNvSpPr>
            <a:spLocks noChangeAspect="1" noEditPoints="1"/>
          </p:cNvSpPr>
          <p:nvPr/>
        </p:nvSpPr>
        <p:spPr bwMode="auto">
          <a:xfrm flipH="1">
            <a:off x="1215398" y="3436883"/>
            <a:ext cx="589474" cy="442737"/>
          </a:xfrm>
          <a:custGeom>
            <a:avLst/>
            <a:gdLst>
              <a:gd name="T0" fmla="*/ 27 w 339"/>
              <a:gd name="T1" fmla="*/ 121 h 255"/>
              <a:gd name="T2" fmla="*/ 287 w 339"/>
              <a:gd name="T3" fmla="*/ 121 h 255"/>
              <a:gd name="T4" fmla="*/ 339 w 339"/>
              <a:gd name="T5" fmla="*/ 173 h 255"/>
              <a:gd name="T6" fmla="*/ 339 w 339"/>
              <a:gd name="T7" fmla="*/ 211 h 255"/>
              <a:gd name="T8" fmla="*/ 318 w 339"/>
              <a:gd name="T9" fmla="*/ 233 h 255"/>
              <a:gd name="T10" fmla="*/ 294 w 339"/>
              <a:gd name="T11" fmla="*/ 233 h 255"/>
              <a:gd name="T12" fmla="*/ 297 w 339"/>
              <a:gd name="T13" fmla="*/ 219 h 255"/>
              <a:gd name="T14" fmla="*/ 261 w 339"/>
              <a:gd name="T15" fmla="*/ 182 h 255"/>
              <a:gd name="T16" fmla="*/ 224 w 339"/>
              <a:gd name="T17" fmla="*/ 219 h 255"/>
              <a:gd name="T18" fmla="*/ 261 w 339"/>
              <a:gd name="T19" fmla="*/ 255 h 255"/>
              <a:gd name="T20" fmla="*/ 297 w 339"/>
              <a:gd name="T21" fmla="*/ 219 h 255"/>
              <a:gd name="T22" fmla="*/ 95 w 339"/>
              <a:gd name="T23" fmla="*/ 219 h 255"/>
              <a:gd name="T24" fmla="*/ 59 w 339"/>
              <a:gd name="T25" fmla="*/ 182 h 255"/>
              <a:gd name="T26" fmla="*/ 22 w 339"/>
              <a:gd name="T27" fmla="*/ 219 h 255"/>
              <a:gd name="T28" fmla="*/ 59 w 339"/>
              <a:gd name="T29" fmla="*/ 255 h 255"/>
              <a:gd name="T30" fmla="*/ 95 w 339"/>
              <a:gd name="T31" fmla="*/ 219 h 255"/>
              <a:gd name="T32" fmla="*/ 63 w 339"/>
              <a:gd name="T33" fmla="*/ 51 h 255"/>
              <a:gd name="T34" fmla="*/ 10 w 339"/>
              <a:gd name="T35" fmla="*/ 156 h 255"/>
              <a:gd name="T36" fmla="*/ 0 w 339"/>
              <a:gd name="T37" fmla="*/ 190 h 255"/>
              <a:gd name="T38" fmla="*/ 24 w 339"/>
              <a:gd name="T39" fmla="*/ 229 h 255"/>
              <a:gd name="T40" fmla="*/ 271 w 339"/>
              <a:gd name="T41" fmla="*/ 121 h 255"/>
              <a:gd name="T42" fmla="*/ 222 w 339"/>
              <a:gd name="T43" fmla="*/ 66 h 255"/>
              <a:gd name="T44" fmla="*/ 194 w 339"/>
              <a:gd name="T45" fmla="*/ 51 h 255"/>
              <a:gd name="T46" fmla="*/ 37 w 339"/>
              <a:gd name="T47" fmla="*/ 51 h 255"/>
              <a:gd name="T48" fmla="*/ 227 w 339"/>
              <a:gd name="T49" fmla="*/ 233 h 255"/>
              <a:gd name="T50" fmla="*/ 92 w 339"/>
              <a:gd name="T51" fmla="*/ 233 h 255"/>
              <a:gd name="T52" fmla="*/ 134 w 339"/>
              <a:gd name="T53" fmla="*/ 233 h 255"/>
              <a:gd name="T54" fmla="*/ 134 w 339"/>
              <a:gd name="T55" fmla="*/ 51 h 255"/>
              <a:gd name="T56" fmla="*/ 258 w 339"/>
              <a:gd name="T57" fmla="*/ 66 h 255"/>
              <a:gd name="T58" fmla="*/ 269 w 339"/>
              <a:gd name="T59" fmla="*/ 70 h 255"/>
              <a:gd name="T60" fmla="*/ 273 w 339"/>
              <a:gd name="T61" fmla="*/ 79 h 255"/>
              <a:gd name="T62" fmla="*/ 305 w 339"/>
              <a:gd name="T63" fmla="*/ 79 h 255"/>
              <a:gd name="T64" fmla="*/ 292 w 339"/>
              <a:gd name="T65" fmla="*/ 47 h 255"/>
              <a:gd name="T66" fmla="*/ 258 w 339"/>
              <a:gd name="T67" fmla="*/ 33 h 255"/>
              <a:gd name="T68" fmla="*/ 339 w 339"/>
              <a:gd name="T69" fmla="*/ 79 h 255"/>
              <a:gd name="T70" fmla="*/ 316 w 339"/>
              <a:gd name="T71" fmla="*/ 23 h 255"/>
              <a:gd name="T72" fmla="*/ 258 w 339"/>
              <a:gd name="T73"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39" h="255">
                <a:moveTo>
                  <a:pt x="27" y="121"/>
                </a:moveTo>
                <a:cubicBezTo>
                  <a:pt x="287" y="121"/>
                  <a:pt x="287" y="121"/>
                  <a:pt x="287" y="121"/>
                </a:cubicBezTo>
                <a:cubicBezTo>
                  <a:pt x="316" y="121"/>
                  <a:pt x="339" y="145"/>
                  <a:pt x="339" y="173"/>
                </a:cubicBezTo>
                <a:cubicBezTo>
                  <a:pt x="339" y="211"/>
                  <a:pt x="339" y="211"/>
                  <a:pt x="339" y="211"/>
                </a:cubicBezTo>
                <a:cubicBezTo>
                  <a:pt x="339" y="223"/>
                  <a:pt x="330" y="233"/>
                  <a:pt x="318" y="233"/>
                </a:cubicBezTo>
                <a:cubicBezTo>
                  <a:pt x="294" y="233"/>
                  <a:pt x="294" y="233"/>
                  <a:pt x="294" y="233"/>
                </a:cubicBezTo>
                <a:moveTo>
                  <a:pt x="297" y="219"/>
                </a:moveTo>
                <a:cubicBezTo>
                  <a:pt x="297" y="199"/>
                  <a:pt x="281" y="182"/>
                  <a:pt x="261" y="182"/>
                </a:cubicBezTo>
                <a:cubicBezTo>
                  <a:pt x="241" y="182"/>
                  <a:pt x="224" y="199"/>
                  <a:pt x="224" y="219"/>
                </a:cubicBezTo>
                <a:cubicBezTo>
                  <a:pt x="224" y="239"/>
                  <a:pt x="241" y="255"/>
                  <a:pt x="261" y="255"/>
                </a:cubicBezTo>
                <a:cubicBezTo>
                  <a:pt x="281" y="255"/>
                  <a:pt x="297" y="239"/>
                  <a:pt x="297" y="219"/>
                </a:cubicBezTo>
                <a:close/>
                <a:moveTo>
                  <a:pt x="95" y="219"/>
                </a:moveTo>
                <a:cubicBezTo>
                  <a:pt x="95" y="199"/>
                  <a:pt x="79" y="182"/>
                  <a:pt x="59" y="182"/>
                </a:cubicBezTo>
                <a:cubicBezTo>
                  <a:pt x="39" y="182"/>
                  <a:pt x="22" y="199"/>
                  <a:pt x="22" y="219"/>
                </a:cubicBezTo>
                <a:cubicBezTo>
                  <a:pt x="22" y="239"/>
                  <a:pt x="39" y="255"/>
                  <a:pt x="59" y="255"/>
                </a:cubicBezTo>
                <a:cubicBezTo>
                  <a:pt x="79" y="255"/>
                  <a:pt x="95" y="239"/>
                  <a:pt x="95" y="219"/>
                </a:cubicBezTo>
                <a:close/>
                <a:moveTo>
                  <a:pt x="63" y="51"/>
                </a:moveTo>
                <a:cubicBezTo>
                  <a:pt x="63" y="51"/>
                  <a:pt x="20" y="135"/>
                  <a:pt x="10" y="156"/>
                </a:cubicBezTo>
                <a:cubicBezTo>
                  <a:pt x="0" y="178"/>
                  <a:pt x="0" y="190"/>
                  <a:pt x="0" y="190"/>
                </a:cubicBezTo>
                <a:cubicBezTo>
                  <a:pt x="0" y="205"/>
                  <a:pt x="9" y="224"/>
                  <a:pt x="24" y="229"/>
                </a:cubicBezTo>
                <a:moveTo>
                  <a:pt x="271" y="121"/>
                </a:moveTo>
                <a:cubicBezTo>
                  <a:pt x="222" y="66"/>
                  <a:pt x="222" y="66"/>
                  <a:pt x="222" y="66"/>
                </a:cubicBezTo>
                <a:cubicBezTo>
                  <a:pt x="214" y="56"/>
                  <a:pt x="206" y="51"/>
                  <a:pt x="194" y="51"/>
                </a:cubicBezTo>
                <a:cubicBezTo>
                  <a:pt x="37" y="51"/>
                  <a:pt x="37" y="51"/>
                  <a:pt x="37" y="51"/>
                </a:cubicBezTo>
                <a:moveTo>
                  <a:pt x="227" y="233"/>
                </a:moveTo>
                <a:cubicBezTo>
                  <a:pt x="92" y="233"/>
                  <a:pt x="92" y="233"/>
                  <a:pt x="92" y="233"/>
                </a:cubicBezTo>
                <a:moveTo>
                  <a:pt x="134" y="233"/>
                </a:moveTo>
                <a:cubicBezTo>
                  <a:pt x="134" y="51"/>
                  <a:pt x="134" y="51"/>
                  <a:pt x="134" y="51"/>
                </a:cubicBezTo>
                <a:moveTo>
                  <a:pt x="258" y="66"/>
                </a:moveTo>
                <a:cubicBezTo>
                  <a:pt x="262" y="66"/>
                  <a:pt x="266" y="67"/>
                  <a:pt x="269" y="70"/>
                </a:cubicBezTo>
                <a:cubicBezTo>
                  <a:pt x="271" y="73"/>
                  <a:pt x="273" y="76"/>
                  <a:pt x="273" y="79"/>
                </a:cubicBezTo>
                <a:moveTo>
                  <a:pt x="305" y="79"/>
                </a:moveTo>
                <a:cubicBezTo>
                  <a:pt x="305" y="67"/>
                  <a:pt x="301" y="56"/>
                  <a:pt x="292" y="47"/>
                </a:cubicBezTo>
                <a:cubicBezTo>
                  <a:pt x="283" y="38"/>
                  <a:pt x="270" y="33"/>
                  <a:pt x="258" y="33"/>
                </a:cubicBezTo>
                <a:moveTo>
                  <a:pt x="339" y="79"/>
                </a:moveTo>
                <a:cubicBezTo>
                  <a:pt x="339" y="59"/>
                  <a:pt x="331" y="39"/>
                  <a:pt x="316" y="23"/>
                </a:cubicBezTo>
                <a:cubicBezTo>
                  <a:pt x="300" y="7"/>
                  <a:pt x="279" y="0"/>
                  <a:pt x="258" y="0"/>
                </a:cubicBezTo>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endParaRPr>
          </a:p>
        </p:txBody>
      </p:sp>
      <p:grpSp>
        <p:nvGrpSpPr>
          <p:cNvPr id="116" name="Group 4">
            <a:extLst>
              <a:ext uri="{FF2B5EF4-FFF2-40B4-BE49-F238E27FC236}">
                <a16:creationId xmlns:a16="http://schemas.microsoft.com/office/drawing/2014/main" id="{C79505DF-AC17-42E7-80E5-091601132575}"/>
              </a:ext>
            </a:extLst>
          </p:cNvPr>
          <p:cNvGrpSpPr>
            <a:grpSpLocks noChangeAspect="1"/>
          </p:cNvGrpSpPr>
          <p:nvPr/>
        </p:nvGrpSpPr>
        <p:grpSpPr bwMode="auto">
          <a:xfrm>
            <a:off x="5422071" y="3352801"/>
            <a:ext cx="893836" cy="749396"/>
            <a:chOff x="3756" y="2248"/>
            <a:chExt cx="526" cy="441"/>
          </a:xfrm>
        </p:grpSpPr>
        <p:sp>
          <p:nvSpPr>
            <p:cNvPr id="117" name="Line 6">
              <a:extLst>
                <a:ext uri="{FF2B5EF4-FFF2-40B4-BE49-F238E27FC236}">
                  <a16:creationId xmlns:a16="http://schemas.microsoft.com/office/drawing/2014/main" id="{8A87928A-14B0-4192-81E8-DE6CFAB4BACC}"/>
                </a:ext>
              </a:extLst>
            </p:cNvPr>
            <p:cNvSpPr>
              <a:spLocks noChangeShapeType="1"/>
            </p:cNvSpPr>
            <p:nvPr/>
          </p:nvSpPr>
          <p:spPr bwMode="auto">
            <a:xfrm>
              <a:off x="3756" y="2556"/>
              <a:ext cx="366" cy="0"/>
            </a:xfrm>
            <a:prstGeom prst="line">
              <a:avLst/>
            </a:pr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endParaRPr>
            </a:p>
          </p:txBody>
        </p:sp>
        <p:sp>
          <p:nvSpPr>
            <p:cNvPr id="118" name="Freeform 7">
              <a:extLst>
                <a:ext uri="{FF2B5EF4-FFF2-40B4-BE49-F238E27FC236}">
                  <a16:creationId xmlns:a16="http://schemas.microsoft.com/office/drawing/2014/main" id="{CC501002-849D-4AEA-893A-A76D46D1996F}"/>
                </a:ext>
              </a:extLst>
            </p:cNvPr>
            <p:cNvSpPr>
              <a:spLocks/>
            </p:cNvSpPr>
            <p:nvPr/>
          </p:nvSpPr>
          <p:spPr bwMode="auto">
            <a:xfrm>
              <a:off x="3756" y="2248"/>
              <a:ext cx="526" cy="441"/>
            </a:xfrm>
            <a:custGeom>
              <a:avLst/>
              <a:gdLst>
                <a:gd name="T0" fmla="*/ 0 w 277"/>
                <a:gd name="T1" fmla="*/ 195 h 232"/>
                <a:gd name="T2" fmla="*/ 158 w 277"/>
                <a:gd name="T3" fmla="*/ 195 h 232"/>
                <a:gd name="T4" fmla="*/ 240 w 277"/>
                <a:gd name="T5" fmla="*/ 144 h 232"/>
                <a:gd name="T6" fmla="*/ 247 w 277"/>
                <a:gd name="T7" fmla="*/ 113 h 232"/>
                <a:gd name="T8" fmla="*/ 201 w 277"/>
                <a:gd name="T9" fmla="*/ 35 h 232"/>
                <a:gd name="T10" fmla="*/ 180 w 277"/>
                <a:gd name="T11" fmla="*/ 29 h 232"/>
                <a:gd name="T12" fmla="*/ 107 w 277"/>
                <a:gd name="T13" fmla="*/ 51 h 232"/>
                <a:gd name="T14" fmla="*/ 86 w 277"/>
                <a:gd name="T15" fmla="*/ 81 h 232"/>
                <a:gd name="T16" fmla="*/ 57 w 277"/>
                <a:gd name="T17" fmla="*/ 80 h 232"/>
                <a:gd name="T18" fmla="*/ 157 w 277"/>
                <a:gd name="T19" fmla="*/ 1 h 232"/>
                <a:gd name="T20" fmla="*/ 204 w 277"/>
                <a:gd name="T21" fmla="*/ 8 h 232"/>
                <a:gd name="T22" fmla="*/ 273 w 277"/>
                <a:gd name="T23" fmla="*/ 96 h 232"/>
                <a:gd name="T24" fmla="*/ 251 w 277"/>
                <a:gd name="T25" fmla="*/ 178 h 232"/>
                <a:gd name="T26" fmla="*/ 141 w 277"/>
                <a:gd name="T27" fmla="*/ 218 h 232"/>
                <a:gd name="T28" fmla="*/ 93 w 277"/>
                <a:gd name="T29" fmla="*/ 195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7" h="232">
                  <a:moveTo>
                    <a:pt x="0" y="195"/>
                  </a:moveTo>
                  <a:cubicBezTo>
                    <a:pt x="158" y="195"/>
                    <a:pt x="158" y="195"/>
                    <a:pt x="158" y="195"/>
                  </a:cubicBezTo>
                  <a:cubicBezTo>
                    <a:pt x="158" y="195"/>
                    <a:pt x="218" y="198"/>
                    <a:pt x="240" y="144"/>
                  </a:cubicBezTo>
                  <a:cubicBezTo>
                    <a:pt x="244" y="134"/>
                    <a:pt x="247" y="124"/>
                    <a:pt x="247" y="113"/>
                  </a:cubicBezTo>
                  <a:cubicBezTo>
                    <a:pt x="249" y="82"/>
                    <a:pt x="228" y="49"/>
                    <a:pt x="201" y="35"/>
                  </a:cubicBezTo>
                  <a:cubicBezTo>
                    <a:pt x="194" y="32"/>
                    <a:pt x="187" y="30"/>
                    <a:pt x="180" y="29"/>
                  </a:cubicBezTo>
                  <a:cubicBezTo>
                    <a:pt x="153" y="24"/>
                    <a:pt x="126" y="31"/>
                    <a:pt x="107" y="51"/>
                  </a:cubicBezTo>
                  <a:cubicBezTo>
                    <a:pt x="98" y="60"/>
                    <a:pt x="91" y="70"/>
                    <a:pt x="86" y="81"/>
                  </a:cubicBezTo>
                  <a:cubicBezTo>
                    <a:pt x="57" y="80"/>
                    <a:pt x="57" y="80"/>
                    <a:pt x="57" y="80"/>
                  </a:cubicBezTo>
                  <a:cubicBezTo>
                    <a:pt x="57" y="80"/>
                    <a:pt x="78" y="5"/>
                    <a:pt x="157" y="1"/>
                  </a:cubicBezTo>
                  <a:cubicBezTo>
                    <a:pt x="173" y="0"/>
                    <a:pt x="189" y="2"/>
                    <a:pt x="204" y="8"/>
                  </a:cubicBezTo>
                  <a:cubicBezTo>
                    <a:pt x="242" y="23"/>
                    <a:pt x="268" y="56"/>
                    <a:pt x="273" y="96"/>
                  </a:cubicBezTo>
                  <a:cubicBezTo>
                    <a:pt x="277" y="125"/>
                    <a:pt x="270" y="155"/>
                    <a:pt x="251" y="178"/>
                  </a:cubicBezTo>
                  <a:cubicBezTo>
                    <a:pt x="251" y="178"/>
                    <a:pt x="213" y="232"/>
                    <a:pt x="141" y="218"/>
                  </a:cubicBezTo>
                  <a:cubicBezTo>
                    <a:pt x="141" y="218"/>
                    <a:pt x="103" y="211"/>
                    <a:pt x="93" y="195"/>
                  </a:cubicBezTo>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endParaRPr>
            </a:p>
          </p:txBody>
        </p:sp>
        <p:sp>
          <p:nvSpPr>
            <p:cNvPr id="119" name="Freeform 8">
              <a:extLst>
                <a:ext uri="{FF2B5EF4-FFF2-40B4-BE49-F238E27FC236}">
                  <a16:creationId xmlns:a16="http://schemas.microsoft.com/office/drawing/2014/main" id="{C50ED47B-C8A9-49AD-A859-C3CDE5330C86}"/>
                </a:ext>
              </a:extLst>
            </p:cNvPr>
            <p:cNvSpPr>
              <a:spLocks/>
            </p:cNvSpPr>
            <p:nvPr/>
          </p:nvSpPr>
          <p:spPr bwMode="auto">
            <a:xfrm>
              <a:off x="3756" y="2474"/>
              <a:ext cx="252" cy="78"/>
            </a:xfrm>
            <a:custGeom>
              <a:avLst/>
              <a:gdLst>
                <a:gd name="T0" fmla="*/ 0 w 133"/>
                <a:gd name="T1" fmla="*/ 5 h 41"/>
                <a:gd name="T2" fmla="*/ 59 w 133"/>
                <a:gd name="T3" fmla="*/ 0 h 41"/>
                <a:gd name="T4" fmla="*/ 97 w 133"/>
                <a:gd name="T5" fmla="*/ 2 h 41"/>
                <a:gd name="T6" fmla="*/ 119 w 133"/>
                <a:gd name="T7" fmla="*/ 15 h 41"/>
                <a:gd name="T8" fmla="*/ 133 w 133"/>
                <a:gd name="T9" fmla="*/ 41 h 41"/>
              </a:gdLst>
              <a:ahLst/>
              <a:cxnLst>
                <a:cxn ang="0">
                  <a:pos x="T0" y="T1"/>
                </a:cxn>
                <a:cxn ang="0">
                  <a:pos x="T2" y="T3"/>
                </a:cxn>
                <a:cxn ang="0">
                  <a:pos x="T4" y="T5"/>
                </a:cxn>
                <a:cxn ang="0">
                  <a:pos x="T6" y="T7"/>
                </a:cxn>
                <a:cxn ang="0">
                  <a:pos x="T8" y="T9"/>
                </a:cxn>
              </a:cxnLst>
              <a:rect l="0" t="0" r="r" b="b"/>
              <a:pathLst>
                <a:path w="133" h="41">
                  <a:moveTo>
                    <a:pt x="0" y="5"/>
                  </a:moveTo>
                  <a:cubicBezTo>
                    <a:pt x="20" y="2"/>
                    <a:pt x="40" y="0"/>
                    <a:pt x="59" y="0"/>
                  </a:cubicBezTo>
                  <a:cubicBezTo>
                    <a:pt x="72" y="0"/>
                    <a:pt x="85" y="0"/>
                    <a:pt x="97" y="2"/>
                  </a:cubicBezTo>
                  <a:cubicBezTo>
                    <a:pt x="106" y="4"/>
                    <a:pt x="113" y="8"/>
                    <a:pt x="119" y="15"/>
                  </a:cubicBezTo>
                  <a:cubicBezTo>
                    <a:pt x="125" y="22"/>
                    <a:pt x="133" y="32"/>
                    <a:pt x="133" y="41"/>
                  </a:cubicBezTo>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endParaRPr>
            </a:p>
          </p:txBody>
        </p:sp>
        <p:sp>
          <p:nvSpPr>
            <p:cNvPr id="120" name="Oval 9">
              <a:extLst>
                <a:ext uri="{FF2B5EF4-FFF2-40B4-BE49-F238E27FC236}">
                  <a16:creationId xmlns:a16="http://schemas.microsoft.com/office/drawing/2014/main" id="{1D76F315-2EF7-485D-82DC-9F7E71630B19}"/>
                </a:ext>
              </a:extLst>
            </p:cNvPr>
            <p:cNvSpPr>
              <a:spLocks noChangeArrowheads="1"/>
            </p:cNvSpPr>
            <p:nvPr/>
          </p:nvSpPr>
          <p:spPr bwMode="auto">
            <a:xfrm>
              <a:off x="3991" y="2442"/>
              <a:ext cx="109" cy="108"/>
            </a:xfrm>
            <a:prstGeom prst="ellipse">
              <a:avLst/>
            </a:pr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endParaRPr>
            </a:p>
          </p:txBody>
        </p:sp>
      </p:grpSp>
      <p:grpSp>
        <p:nvGrpSpPr>
          <p:cNvPr id="121" name="Group 120">
            <a:extLst>
              <a:ext uri="{FF2B5EF4-FFF2-40B4-BE49-F238E27FC236}">
                <a16:creationId xmlns:a16="http://schemas.microsoft.com/office/drawing/2014/main" id="{B995BF17-8B39-47A0-80D2-92027F4795F3}"/>
              </a:ext>
            </a:extLst>
          </p:cNvPr>
          <p:cNvGrpSpPr/>
          <p:nvPr/>
        </p:nvGrpSpPr>
        <p:grpSpPr>
          <a:xfrm>
            <a:off x="1534950" y="2312277"/>
            <a:ext cx="934309" cy="595736"/>
            <a:chOff x="2865215" y="2111088"/>
            <a:chExt cx="611972" cy="390207"/>
          </a:xfrm>
        </p:grpSpPr>
        <p:sp>
          <p:nvSpPr>
            <p:cNvPr id="122" name="scanner_2">
              <a:extLst>
                <a:ext uri="{FF2B5EF4-FFF2-40B4-BE49-F238E27FC236}">
                  <a16:creationId xmlns:a16="http://schemas.microsoft.com/office/drawing/2014/main" id="{D2D2A852-4F34-4647-993F-F22E2B5D7096}"/>
                </a:ext>
              </a:extLst>
            </p:cNvPr>
            <p:cNvSpPr>
              <a:spLocks noChangeAspect="1" noEditPoints="1"/>
            </p:cNvSpPr>
            <p:nvPr/>
          </p:nvSpPr>
          <p:spPr bwMode="auto">
            <a:xfrm>
              <a:off x="3155819" y="2118389"/>
              <a:ext cx="321368" cy="382906"/>
            </a:xfrm>
            <a:custGeom>
              <a:avLst/>
              <a:gdLst>
                <a:gd name="T0" fmla="*/ 61 w 238"/>
                <a:gd name="T1" fmla="*/ 120 h 286"/>
                <a:gd name="T2" fmla="*/ 57 w 238"/>
                <a:gd name="T3" fmla="*/ 116 h 286"/>
                <a:gd name="T4" fmla="*/ 40 w 238"/>
                <a:gd name="T5" fmla="*/ 57 h 286"/>
                <a:gd name="T6" fmla="*/ 62 w 238"/>
                <a:gd name="T7" fmla="*/ 7 h 286"/>
                <a:gd name="T8" fmla="*/ 230 w 238"/>
                <a:gd name="T9" fmla="*/ 101 h 286"/>
                <a:gd name="T10" fmla="*/ 40 w 238"/>
                <a:gd name="T11" fmla="*/ 64 h 286"/>
                <a:gd name="T12" fmla="*/ 24 w 238"/>
                <a:gd name="T13" fmla="*/ 1 h 286"/>
                <a:gd name="T14" fmla="*/ 2 w 238"/>
                <a:gd name="T15" fmla="*/ 50 h 286"/>
                <a:gd name="T16" fmla="*/ 19 w 238"/>
                <a:gd name="T17" fmla="*/ 108 h 286"/>
                <a:gd name="T18" fmla="*/ 23 w 238"/>
                <a:gd name="T19" fmla="*/ 112 h 286"/>
                <a:gd name="T20" fmla="*/ 31 w 238"/>
                <a:gd name="T21" fmla="*/ 114 h 286"/>
                <a:gd name="T22" fmla="*/ 116 w 238"/>
                <a:gd name="T23" fmla="*/ 129 h 286"/>
                <a:gd name="T24" fmla="*/ 150 w 238"/>
                <a:gd name="T25" fmla="*/ 286 h 286"/>
                <a:gd name="T26" fmla="*/ 228 w 238"/>
                <a:gd name="T27" fmla="*/ 286 h 286"/>
                <a:gd name="T28" fmla="*/ 197 w 238"/>
                <a:gd name="T29" fmla="*/ 131 h 286"/>
                <a:gd name="T30" fmla="*/ 234 w 238"/>
                <a:gd name="T31" fmla="*/ 88 h 286"/>
                <a:gd name="T32" fmla="*/ 226 w 238"/>
                <a:gd name="T33" fmla="*/ 49 h 286"/>
                <a:gd name="T34" fmla="*/ 210 w 238"/>
                <a:gd name="T35" fmla="*/ 39 h 286"/>
                <a:gd name="T36" fmla="*/ 187 w 238"/>
                <a:gd name="T37" fmla="*/ 33 h 286"/>
                <a:gd name="T38" fmla="*/ 29 w 238"/>
                <a:gd name="T39" fmla="*/ 1 h 286"/>
                <a:gd name="T40" fmla="*/ 24 w 238"/>
                <a:gd name="T41" fmla="*/ 1 h 286"/>
                <a:gd name="T42" fmla="*/ 150 w 238"/>
                <a:gd name="T43" fmla="*/ 286 h 286"/>
                <a:gd name="T44" fmla="*/ 117 w 238"/>
                <a:gd name="T45" fmla="*/ 286 h 286"/>
                <a:gd name="T46" fmla="*/ 79 w 238"/>
                <a:gd name="T47" fmla="*/ 123 h 286"/>
                <a:gd name="T48" fmla="*/ 79 w 238"/>
                <a:gd name="T49" fmla="*/ 168 h 286"/>
                <a:gd name="T50" fmla="*/ 68 w 238"/>
                <a:gd name="T51" fmla="*/ 190 h 286"/>
                <a:gd name="T52" fmla="*/ 129 w 238"/>
                <a:gd name="T53" fmla="*/ 19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38" h="286">
                  <a:moveTo>
                    <a:pt x="61" y="120"/>
                  </a:moveTo>
                  <a:cubicBezTo>
                    <a:pt x="60" y="119"/>
                    <a:pt x="60" y="119"/>
                    <a:pt x="57" y="116"/>
                  </a:cubicBezTo>
                  <a:cubicBezTo>
                    <a:pt x="51" y="107"/>
                    <a:pt x="38" y="82"/>
                    <a:pt x="40" y="57"/>
                  </a:cubicBezTo>
                  <a:cubicBezTo>
                    <a:pt x="42" y="33"/>
                    <a:pt x="52" y="16"/>
                    <a:pt x="62" y="7"/>
                  </a:cubicBezTo>
                  <a:moveTo>
                    <a:pt x="230" y="101"/>
                  </a:moveTo>
                  <a:cubicBezTo>
                    <a:pt x="40" y="64"/>
                    <a:pt x="40" y="64"/>
                    <a:pt x="40" y="64"/>
                  </a:cubicBezTo>
                  <a:moveTo>
                    <a:pt x="24" y="1"/>
                  </a:moveTo>
                  <a:cubicBezTo>
                    <a:pt x="14" y="10"/>
                    <a:pt x="4" y="27"/>
                    <a:pt x="2" y="50"/>
                  </a:cubicBezTo>
                  <a:cubicBezTo>
                    <a:pt x="0" y="75"/>
                    <a:pt x="12" y="99"/>
                    <a:pt x="19" y="108"/>
                  </a:cubicBezTo>
                  <a:cubicBezTo>
                    <a:pt x="21" y="111"/>
                    <a:pt x="22" y="112"/>
                    <a:pt x="23" y="112"/>
                  </a:cubicBezTo>
                  <a:cubicBezTo>
                    <a:pt x="24" y="113"/>
                    <a:pt x="31" y="114"/>
                    <a:pt x="31" y="114"/>
                  </a:cubicBezTo>
                  <a:cubicBezTo>
                    <a:pt x="116" y="129"/>
                    <a:pt x="116" y="129"/>
                    <a:pt x="116" y="129"/>
                  </a:cubicBezTo>
                  <a:cubicBezTo>
                    <a:pt x="150" y="286"/>
                    <a:pt x="150" y="286"/>
                    <a:pt x="150" y="286"/>
                  </a:cubicBezTo>
                  <a:cubicBezTo>
                    <a:pt x="228" y="286"/>
                    <a:pt x="228" y="286"/>
                    <a:pt x="228" y="286"/>
                  </a:cubicBezTo>
                  <a:cubicBezTo>
                    <a:pt x="197" y="131"/>
                    <a:pt x="197" y="131"/>
                    <a:pt x="197" y="131"/>
                  </a:cubicBezTo>
                  <a:cubicBezTo>
                    <a:pt x="197" y="131"/>
                    <a:pt x="226" y="123"/>
                    <a:pt x="234" y="88"/>
                  </a:cubicBezTo>
                  <a:cubicBezTo>
                    <a:pt x="238" y="73"/>
                    <a:pt x="233" y="57"/>
                    <a:pt x="226" y="49"/>
                  </a:cubicBezTo>
                  <a:cubicBezTo>
                    <a:pt x="219" y="42"/>
                    <a:pt x="214" y="41"/>
                    <a:pt x="210" y="39"/>
                  </a:cubicBezTo>
                  <a:cubicBezTo>
                    <a:pt x="206" y="38"/>
                    <a:pt x="187" y="33"/>
                    <a:pt x="187" y="33"/>
                  </a:cubicBezTo>
                  <a:cubicBezTo>
                    <a:pt x="29" y="1"/>
                    <a:pt x="29" y="1"/>
                    <a:pt x="29" y="1"/>
                  </a:cubicBezTo>
                  <a:cubicBezTo>
                    <a:pt x="29" y="1"/>
                    <a:pt x="26" y="0"/>
                    <a:pt x="24" y="1"/>
                  </a:cubicBezTo>
                  <a:close/>
                  <a:moveTo>
                    <a:pt x="150" y="286"/>
                  </a:moveTo>
                  <a:cubicBezTo>
                    <a:pt x="117" y="286"/>
                    <a:pt x="117" y="286"/>
                    <a:pt x="117" y="286"/>
                  </a:cubicBezTo>
                  <a:moveTo>
                    <a:pt x="79" y="123"/>
                  </a:moveTo>
                  <a:cubicBezTo>
                    <a:pt x="79" y="123"/>
                    <a:pt x="79" y="156"/>
                    <a:pt x="79" y="168"/>
                  </a:cubicBezTo>
                  <a:cubicBezTo>
                    <a:pt x="78" y="179"/>
                    <a:pt x="68" y="190"/>
                    <a:pt x="68" y="190"/>
                  </a:cubicBezTo>
                  <a:cubicBezTo>
                    <a:pt x="129" y="190"/>
                    <a:pt x="129" y="190"/>
                    <a:pt x="129" y="190"/>
                  </a:cubicBezTo>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endParaRPr>
            </a:p>
          </p:txBody>
        </p:sp>
        <p:grpSp>
          <p:nvGrpSpPr>
            <p:cNvPr id="123" name="Group 12">
              <a:extLst>
                <a:ext uri="{FF2B5EF4-FFF2-40B4-BE49-F238E27FC236}">
                  <a16:creationId xmlns:a16="http://schemas.microsoft.com/office/drawing/2014/main" id="{2566A52D-1F61-4A85-8E49-760EC6F7497D}"/>
                </a:ext>
              </a:extLst>
            </p:cNvPr>
            <p:cNvGrpSpPr>
              <a:grpSpLocks noChangeAspect="1"/>
            </p:cNvGrpSpPr>
            <p:nvPr/>
          </p:nvGrpSpPr>
          <p:grpSpPr bwMode="auto">
            <a:xfrm>
              <a:off x="2865215" y="2111088"/>
              <a:ext cx="245745" cy="157318"/>
              <a:chOff x="1106" y="1109"/>
              <a:chExt cx="478" cy="306"/>
            </a:xfrm>
            <a:solidFill>
              <a:srgbClr val="0078D7"/>
            </a:solidFill>
          </p:grpSpPr>
          <p:sp>
            <p:nvSpPr>
              <p:cNvPr id="124" name="Rectangle 13">
                <a:extLst>
                  <a:ext uri="{FF2B5EF4-FFF2-40B4-BE49-F238E27FC236}">
                    <a16:creationId xmlns:a16="http://schemas.microsoft.com/office/drawing/2014/main" id="{E0F6CD7C-5F48-4577-BC04-635A4E59B9F9}"/>
                  </a:ext>
                </a:extLst>
              </p:cNvPr>
              <p:cNvSpPr>
                <a:spLocks noChangeArrowheads="1"/>
              </p:cNvSpPr>
              <p:nvPr/>
            </p:nvSpPr>
            <p:spPr bwMode="auto">
              <a:xfrm>
                <a:off x="1106" y="1109"/>
                <a:ext cx="30" cy="30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endParaRPr>
              </a:p>
            </p:txBody>
          </p:sp>
          <p:sp>
            <p:nvSpPr>
              <p:cNvPr id="125" name="Rectangle 14">
                <a:extLst>
                  <a:ext uri="{FF2B5EF4-FFF2-40B4-BE49-F238E27FC236}">
                    <a16:creationId xmlns:a16="http://schemas.microsoft.com/office/drawing/2014/main" id="{BD9879CC-8AB3-4AF2-9F0D-EE79BD225F67}"/>
                  </a:ext>
                </a:extLst>
              </p:cNvPr>
              <p:cNvSpPr>
                <a:spLocks noChangeArrowheads="1"/>
              </p:cNvSpPr>
              <p:nvPr/>
            </p:nvSpPr>
            <p:spPr bwMode="auto">
              <a:xfrm>
                <a:off x="1152" y="1109"/>
                <a:ext cx="15" cy="30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endParaRPr>
              </a:p>
            </p:txBody>
          </p:sp>
          <p:sp>
            <p:nvSpPr>
              <p:cNvPr id="126" name="Rectangle 15">
                <a:extLst>
                  <a:ext uri="{FF2B5EF4-FFF2-40B4-BE49-F238E27FC236}">
                    <a16:creationId xmlns:a16="http://schemas.microsoft.com/office/drawing/2014/main" id="{CB387457-41F4-4E2B-8D48-5AD4F61BDB24}"/>
                  </a:ext>
                </a:extLst>
              </p:cNvPr>
              <p:cNvSpPr>
                <a:spLocks noChangeArrowheads="1"/>
              </p:cNvSpPr>
              <p:nvPr/>
            </p:nvSpPr>
            <p:spPr bwMode="auto">
              <a:xfrm>
                <a:off x="1182" y="1109"/>
                <a:ext cx="15" cy="30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endParaRPr>
              </a:p>
            </p:txBody>
          </p:sp>
          <p:sp>
            <p:nvSpPr>
              <p:cNvPr id="127" name="Rectangle 16">
                <a:extLst>
                  <a:ext uri="{FF2B5EF4-FFF2-40B4-BE49-F238E27FC236}">
                    <a16:creationId xmlns:a16="http://schemas.microsoft.com/office/drawing/2014/main" id="{74412DB7-F007-4B7B-BD51-35880E505905}"/>
                  </a:ext>
                </a:extLst>
              </p:cNvPr>
              <p:cNvSpPr>
                <a:spLocks noChangeArrowheads="1"/>
              </p:cNvSpPr>
              <p:nvPr/>
            </p:nvSpPr>
            <p:spPr bwMode="auto">
              <a:xfrm>
                <a:off x="1212" y="1109"/>
                <a:ext cx="15" cy="30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endParaRPr>
              </a:p>
            </p:txBody>
          </p:sp>
          <p:sp>
            <p:nvSpPr>
              <p:cNvPr id="128" name="Rectangle 17">
                <a:extLst>
                  <a:ext uri="{FF2B5EF4-FFF2-40B4-BE49-F238E27FC236}">
                    <a16:creationId xmlns:a16="http://schemas.microsoft.com/office/drawing/2014/main" id="{612FC98D-C843-4BCC-BE2A-99A4B8D64117}"/>
                  </a:ext>
                </a:extLst>
              </p:cNvPr>
              <p:cNvSpPr>
                <a:spLocks noChangeArrowheads="1"/>
              </p:cNvSpPr>
              <p:nvPr/>
            </p:nvSpPr>
            <p:spPr bwMode="auto">
              <a:xfrm>
                <a:off x="1569" y="1109"/>
                <a:ext cx="15" cy="30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endParaRPr>
              </a:p>
            </p:txBody>
          </p:sp>
          <p:sp>
            <p:nvSpPr>
              <p:cNvPr id="129" name="Rectangle 18">
                <a:extLst>
                  <a:ext uri="{FF2B5EF4-FFF2-40B4-BE49-F238E27FC236}">
                    <a16:creationId xmlns:a16="http://schemas.microsoft.com/office/drawing/2014/main" id="{8956F502-9B0C-4EF1-A555-94F6427F9978}"/>
                  </a:ext>
                </a:extLst>
              </p:cNvPr>
              <p:cNvSpPr>
                <a:spLocks noChangeArrowheads="1"/>
              </p:cNvSpPr>
              <p:nvPr/>
            </p:nvSpPr>
            <p:spPr bwMode="auto">
              <a:xfrm>
                <a:off x="1243" y="1109"/>
                <a:ext cx="30" cy="30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endParaRPr>
              </a:p>
            </p:txBody>
          </p:sp>
          <p:sp>
            <p:nvSpPr>
              <p:cNvPr id="130" name="Rectangle 19">
                <a:extLst>
                  <a:ext uri="{FF2B5EF4-FFF2-40B4-BE49-F238E27FC236}">
                    <a16:creationId xmlns:a16="http://schemas.microsoft.com/office/drawing/2014/main" id="{DE11EE49-714A-4A7B-805A-8A36FDA76D13}"/>
                  </a:ext>
                </a:extLst>
              </p:cNvPr>
              <p:cNvSpPr>
                <a:spLocks noChangeArrowheads="1"/>
              </p:cNvSpPr>
              <p:nvPr/>
            </p:nvSpPr>
            <p:spPr bwMode="auto">
              <a:xfrm>
                <a:off x="1281" y="1109"/>
                <a:ext cx="7" cy="30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endParaRPr>
              </a:p>
            </p:txBody>
          </p:sp>
          <p:sp>
            <p:nvSpPr>
              <p:cNvPr id="131" name="Rectangle 20">
                <a:extLst>
                  <a:ext uri="{FF2B5EF4-FFF2-40B4-BE49-F238E27FC236}">
                    <a16:creationId xmlns:a16="http://schemas.microsoft.com/office/drawing/2014/main" id="{4BEB96F8-2D5F-408C-9A18-1A9EADFDDC8A}"/>
                  </a:ext>
                </a:extLst>
              </p:cNvPr>
              <p:cNvSpPr>
                <a:spLocks noChangeArrowheads="1"/>
              </p:cNvSpPr>
              <p:nvPr/>
            </p:nvSpPr>
            <p:spPr bwMode="auto">
              <a:xfrm>
                <a:off x="1303" y="1109"/>
                <a:ext cx="8" cy="30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endParaRPr>
              </a:p>
            </p:txBody>
          </p:sp>
          <p:sp>
            <p:nvSpPr>
              <p:cNvPr id="132" name="Rectangle 21">
                <a:extLst>
                  <a:ext uri="{FF2B5EF4-FFF2-40B4-BE49-F238E27FC236}">
                    <a16:creationId xmlns:a16="http://schemas.microsoft.com/office/drawing/2014/main" id="{3EB821E3-E3B8-494F-86B9-555C2E431E38}"/>
                  </a:ext>
                </a:extLst>
              </p:cNvPr>
              <p:cNvSpPr>
                <a:spLocks noChangeArrowheads="1"/>
              </p:cNvSpPr>
              <p:nvPr/>
            </p:nvSpPr>
            <p:spPr bwMode="auto">
              <a:xfrm>
                <a:off x="1326" y="1109"/>
                <a:ext cx="8" cy="30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endParaRPr>
              </a:p>
            </p:txBody>
          </p:sp>
          <p:sp>
            <p:nvSpPr>
              <p:cNvPr id="133" name="Rectangle 22">
                <a:extLst>
                  <a:ext uri="{FF2B5EF4-FFF2-40B4-BE49-F238E27FC236}">
                    <a16:creationId xmlns:a16="http://schemas.microsoft.com/office/drawing/2014/main" id="{E9603337-730B-481C-9719-63F27E7330B1}"/>
                  </a:ext>
                </a:extLst>
              </p:cNvPr>
              <p:cNvSpPr>
                <a:spLocks noChangeArrowheads="1"/>
              </p:cNvSpPr>
              <p:nvPr/>
            </p:nvSpPr>
            <p:spPr bwMode="auto">
              <a:xfrm>
                <a:off x="1372" y="1109"/>
                <a:ext cx="7" cy="30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endParaRPr>
              </a:p>
            </p:txBody>
          </p:sp>
          <p:sp>
            <p:nvSpPr>
              <p:cNvPr id="134" name="Rectangle 23">
                <a:extLst>
                  <a:ext uri="{FF2B5EF4-FFF2-40B4-BE49-F238E27FC236}">
                    <a16:creationId xmlns:a16="http://schemas.microsoft.com/office/drawing/2014/main" id="{C35D0694-4CAC-4CB3-ADE8-AC26AA41B03D}"/>
                  </a:ext>
                </a:extLst>
              </p:cNvPr>
              <p:cNvSpPr>
                <a:spLocks noChangeArrowheads="1"/>
              </p:cNvSpPr>
              <p:nvPr/>
            </p:nvSpPr>
            <p:spPr bwMode="auto">
              <a:xfrm>
                <a:off x="1546" y="1109"/>
                <a:ext cx="8" cy="30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endParaRPr>
              </a:p>
            </p:txBody>
          </p:sp>
          <p:sp>
            <p:nvSpPr>
              <p:cNvPr id="135" name="Rectangle 24">
                <a:extLst>
                  <a:ext uri="{FF2B5EF4-FFF2-40B4-BE49-F238E27FC236}">
                    <a16:creationId xmlns:a16="http://schemas.microsoft.com/office/drawing/2014/main" id="{F9E7BA3C-CC61-4C9D-988A-4E77B558B80D}"/>
                  </a:ext>
                </a:extLst>
              </p:cNvPr>
              <p:cNvSpPr>
                <a:spLocks noChangeArrowheads="1"/>
              </p:cNvSpPr>
              <p:nvPr/>
            </p:nvSpPr>
            <p:spPr bwMode="auto">
              <a:xfrm>
                <a:off x="1531" y="1109"/>
                <a:ext cx="7" cy="30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endParaRPr>
              </a:p>
            </p:txBody>
          </p:sp>
          <p:sp>
            <p:nvSpPr>
              <p:cNvPr id="136" name="Rectangle 25">
                <a:extLst>
                  <a:ext uri="{FF2B5EF4-FFF2-40B4-BE49-F238E27FC236}">
                    <a16:creationId xmlns:a16="http://schemas.microsoft.com/office/drawing/2014/main" id="{03535373-E2FC-4DBE-9D4A-F4E97CEB07A4}"/>
                  </a:ext>
                </a:extLst>
              </p:cNvPr>
              <p:cNvSpPr>
                <a:spLocks noChangeArrowheads="1"/>
              </p:cNvSpPr>
              <p:nvPr/>
            </p:nvSpPr>
            <p:spPr bwMode="auto">
              <a:xfrm>
                <a:off x="1341" y="1109"/>
                <a:ext cx="15" cy="30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endParaRPr>
              </a:p>
            </p:txBody>
          </p:sp>
          <p:sp>
            <p:nvSpPr>
              <p:cNvPr id="137" name="Rectangle 26">
                <a:extLst>
                  <a:ext uri="{FF2B5EF4-FFF2-40B4-BE49-F238E27FC236}">
                    <a16:creationId xmlns:a16="http://schemas.microsoft.com/office/drawing/2014/main" id="{5B9A5C67-DB06-4468-A535-3373BC74BE2E}"/>
                  </a:ext>
                </a:extLst>
              </p:cNvPr>
              <p:cNvSpPr>
                <a:spLocks noChangeArrowheads="1"/>
              </p:cNvSpPr>
              <p:nvPr/>
            </p:nvSpPr>
            <p:spPr bwMode="auto">
              <a:xfrm>
                <a:off x="1387" y="1109"/>
                <a:ext cx="23" cy="30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endParaRPr>
              </a:p>
            </p:txBody>
          </p:sp>
          <p:sp>
            <p:nvSpPr>
              <p:cNvPr id="138" name="Rectangle 27">
                <a:extLst>
                  <a:ext uri="{FF2B5EF4-FFF2-40B4-BE49-F238E27FC236}">
                    <a16:creationId xmlns:a16="http://schemas.microsoft.com/office/drawing/2014/main" id="{B289009D-5B46-4FC9-91E3-1D56269E8317}"/>
                  </a:ext>
                </a:extLst>
              </p:cNvPr>
              <p:cNvSpPr>
                <a:spLocks noChangeArrowheads="1"/>
              </p:cNvSpPr>
              <p:nvPr/>
            </p:nvSpPr>
            <p:spPr bwMode="auto">
              <a:xfrm>
                <a:off x="1447" y="1109"/>
                <a:ext cx="8" cy="30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endParaRPr>
              </a:p>
            </p:txBody>
          </p:sp>
          <p:sp>
            <p:nvSpPr>
              <p:cNvPr id="139" name="Rectangle 28">
                <a:extLst>
                  <a:ext uri="{FF2B5EF4-FFF2-40B4-BE49-F238E27FC236}">
                    <a16:creationId xmlns:a16="http://schemas.microsoft.com/office/drawing/2014/main" id="{A4EC1087-9088-4728-A69A-0B916F7B0D9E}"/>
                  </a:ext>
                </a:extLst>
              </p:cNvPr>
              <p:cNvSpPr>
                <a:spLocks noChangeArrowheads="1"/>
              </p:cNvSpPr>
              <p:nvPr/>
            </p:nvSpPr>
            <p:spPr bwMode="auto">
              <a:xfrm>
                <a:off x="1425" y="1109"/>
                <a:ext cx="15" cy="30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endParaRPr>
              </a:p>
            </p:txBody>
          </p:sp>
          <p:sp>
            <p:nvSpPr>
              <p:cNvPr id="140" name="Rectangle 29">
                <a:extLst>
                  <a:ext uri="{FF2B5EF4-FFF2-40B4-BE49-F238E27FC236}">
                    <a16:creationId xmlns:a16="http://schemas.microsoft.com/office/drawing/2014/main" id="{94E50612-B612-4417-B471-12C844333CC2}"/>
                  </a:ext>
                </a:extLst>
              </p:cNvPr>
              <p:cNvSpPr>
                <a:spLocks noChangeArrowheads="1"/>
              </p:cNvSpPr>
              <p:nvPr/>
            </p:nvSpPr>
            <p:spPr bwMode="auto">
              <a:xfrm>
                <a:off x="1501" y="1109"/>
                <a:ext cx="15" cy="30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endParaRPr>
              </a:p>
            </p:txBody>
          </p:sp>
          <p:sp>
            <p:nvSpPr>
              <p:cNvPr id="141" name="Rectangle 30">
                <a:extLst>
                  <a:ext uri="{FF2B5EF4-FFF2-40B4-BE49-F238E27FC236}">
                    <a16:creationId xmlns:a16="http://schemas.microsoft.com/office/drawing/2014/main" id="{128657F5-4CF6-4EBF-94C1-C35481F976DF}"/>
                  </a:ext>
                </a:extLst>
              </p:cNvPr>
              <p:cNvSpPr>
                <a:spLocks noChangeArrowheads="1"/>
              </p:cNvSpPr>
              <p:nvPr/>
            </p:nvSpPr>
            <p:spPr bwMode="auto">
              <a:xfrm>
                <a:off x="1470" y="1109"/>
                <a:ext cx="23" cy="30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endParaRPr>
              </a:p>
            </p:txBody>
          </p:sp>
        </p:grpSp>
      </p:grpSp>
      <p:grpSp>
        <p:nvGrpSpPr>
          <p:cNvPr id="142" name="Group 141">
            <a:extLst>
              <a:ext uri="{FF2B5EF4-FFF2-40B4-BE49-F238E27FC236}">
                <a16:creationId xmlns:a16="http://schemas.microsoft.com/office/drawing/2014/main" id="{2D5B2716-FD60-4A06-A1E0-83E98D6C0FCC}"/>
              </a:ext>
            </a:extLst>
          </p:cNvPr>
          <p:cNvGrpSpPr/>
          <p:nvPr/>
        </p:nvGrpSpPr>
        <p:grpSpPr>
          <a:xfrm>
            <a:off x="840828" y="4613728"/>
            <a:ext cx="835121" cy="1001577"/>
            <a:chOff x="903725" y="4689162"/>
            <a:chExt cx="772224" cy="926143"/>
          </a:xfrm>
        </p:grpSpPr>
        <p:sp>
          <p:nvSpPr>
            <p:cNvPr id="143" name="signal_6">
              <a:extLst>
                <a:ext uri="{FF2B5EF4-FFF2-40B4-BE49-F238E27FC236}">
                  <a16:creationId xmlns:a16="http://schemas.microsoft.com/office/drawing/2014/main" id="{58274901-13F8-4793-8894-5F7A1A773B4B}"/>
                </a:ext>
              </a:extLst>
            </p:cNvPr>
            <p:cNvSpPr>
              <a:spLocks noChangeAspect="1" noEditPoints="1"/>
            </p:cNvSpPr>
            <p:nvPr/>
          </p:nvSpPr>
          <p:spPr bwMode="auto">
            <a:xfrm>
              <a:off x="1111194" y="4689162"/>
              <a:ext cx="189458" cy="187960"/>
            </a:xfrm>
            <a:custGeom>
              <a:avLst/>
              <a:gdLst>
                <a:gd name="T0" fmla="*/ 225 w 349"/>
                <a:gd name="T1" fmla="*/ 160 h 346"/>
                <a:gd name="T2" fmla="*/ 245 w 349"/>
                <a:gd name="T3" fmla="*/ 309 h 346"/>
                <a:gd name="T4" fmla="*/ 76 w 349"/>
                <a:gd name="T5" fmla="*/ 278 h 346"/>
                <a:gd name="T6" fmla="*/ 36 w 349"/>
                <a:gd name="T7" fmla="*/ 110 h 346"/>
                <a:gd name="T8" fmla="*/ 190 w 349"/>
                <a:gd name="T9" fmla="*/ 125 h 346"/>
                <a:gd name="T10" fmla="*/ 188 w 349"/>
                <a:gd name="T11" fmla="*/ 127 h 346"/>
                <a:gd name="T12" fmla="*/ 182 w 349"/>
                <a:gd name="T13" fmla="*/ 143 h 346"/>
                <a:gd name="T14" fmla="*/ 207 w 349"/>
                <a:gd name="T15" fmla="*/ 167 h 346"/>
                <a:gd name="T16" fmla="*/ 231 w 349"/>
                <a:gd name="T17" fmla="*/ 143 h 346"/>
                <a:gd name="T18" fmla="*/ 207 w 349"/>
                <a:gd name="T19" fmla="*/ 118 h 346"/>
                <a:gd name="T20" fmla="*/ 188 w 349"/>
                <a:gd name="T21" fmla="*/ 127 h 346"/>
                <a:gd name="T22" fmla="*/ 190 w 349"/>
                <a:gd name="T23" fmla="*/ 161 h 346"/>
                <a:gd name="T24" fmla="*/ 145 w 349"/>
                <a:gd name="T25" fmla="*/ 204 h 346"/>
                <a:gd name="T26" fmla="*/ 75 w 349"/>
                <a:gd name="T27" fmla="*/ 276 h 346"/>
                <a:gd name="T28" fmla="*/ 43 w 349"/>
                <a:gd name="T29" fmla="*/ 308 h 346"/>
                <a:gd name="T30" fmla="*/ 43 w 349"/>
                <a:gd name="T31" fmla="*/ 339 h 346"/>
                <a:gd name="T32" fmla="*/ 282 w 349"/>
                <a:gd name="T33" fmla="*/ 142 h 346"/>
                <a:gd name="T34" fmla="*/ 207 w 349"/>
                <a:gd name="T35" fmla="*/ 67 h 346"/>
                <a:gd name="T36" fmla="*/ 349 w 349"/>
                <a:gd name="T37" fmla="*/ 142 h 346"/>
                <a:gd name="T38" fmla="*/ 207 w 349"/>
                <a:gd name="T39" fmla="*/ 0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49" h="346">
                  <a:moveTo>
                    <a:pt x="225" y="160"/>
                  </a:moveTo>
                  <a:cubicBezTo>
                    <a:pt x="264" y="211"/>
                    <a:pt x="276" y="276"/>
                    <a:pt x="245" y="309"/>
                  </a:cubicBezTo>
                  <a:cubicBezTo>
                    <a:pt x="210" y="346"/>
                    <a:pt x="134" y="332"/>
                    <a:pt x="76" y="278"/>
                  </a:cubicBezTo>
                  <a:cubicBezTo>
                    <a:pt x="18" y="223"/>
                    <a:pt x="0" y="148"/>
                    <a:pt x="36" y="110"/>
                  </a:cubicBezTo>
                  <a:cubicBezTo>
                    <a:pt x="68" y="77"/>
                    <a:pt x="135" y="84"/>
                    <a:pt x="190" y="125"/>
                  </a:cubicBezTo>
                  <a:moveTo>
                    <a:pt x="188" y="127"/>
                  </a:moveTo>
                  <a:cubicBezTo>
                    <a:pt x="184" y="131"/>
                    <a:pt x="182" y="137"/>
                    <a:pt x="182" y="143"/>
                  </a:cubicBezTo>
                  <a:cubicBezTo>
                    <a:pt x="182" y="157"/>
                    <a:pt x="193" y="167"/>
                    <a:pt x="207" y="167"/>
                  </a:cubicBezTo>
                  <a:cubicBezTo>
                    <a:pt x="220" y="167"/>
                    <a:pt x="231" y="157"/>
                    <a:pt x="231" y="143"/>
                  </a:cubicBezTo>
                  <a:cubicBezTo>
                    <a:pt x="231" y="129"/>
                    <a:pt x="220" y="118"/>
                    <a:pt x="207" y="118"/>
                  </a:cubicBezTo>
                  <a:cubicBezTo>
                    <a:pt x="199" y="118"/>
                    <a:pt x="193" y="122"/>
                    <a:pt x="188" y="127"/>
                  </a:cubicBezTo>
                  <a:moveTo>
                    <a:pt x="190" y="161"/>
                  </a:moveTo>
                  <a:cubicBezTo>
                    <a:pt x="145" y="204"/>
                    <a:pt x="145" y="204"/>
                    <a:pt x="145" y="204"/>
                  </a:cubicBezTo>
                  <a:moveTo>
                    <a:pt x="75" y="276"/>
                  </a:moveTo>
                  <a:cubicBezTo>
                    <a:pt x="43" y="308"/>
                    <a:pt x="43" y="308"/>
                    <a:pt x="43" y="308"/>
                  </a:cubicBezTo>
                  <a:cubicBezTo>
                    <a:pt x="43" y="339"/>
                    <a:pt x="43" y="339"/>
                    <a:pt x="43" y="339"/>
                  </a:cubicBezTo>
                  <a:moveTo>
                    <a:pt x="282" y="142"/>
                  </a:moveTo>
                  <a:cubicBezTo>
                    <a:pt x="282" y="101"/>
                    <a:pt x="248" y="67"/>
                    <a:pt x="207" y="67"/>
                  </a:cubicBezTo>
                  <a:moveTo>
                    <a:pt x="349" y="142"/>
                  </a:moveTo>
                  <a:cubicBezTo>
                    <a:pt x="349" y="64"/>
                    <a:pt x="285" y="0"/>
                    <a:pt x="207" y="0"/>
                  </a:cubicBezTo>
                </a:path>
              </a:pathLst>
            </a:custGeom>
            <a:noFill/>
            <a:ln w="1587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endParaRPr>
            </a:p>
          </p:txBody>
        </p:sp>
        <p:sp>
          <p:nvSpPr>
            <p:cNvPr id="144" name="bus_2">
              <a:extLst>
                <a:ext uri="{FF2B5EF4-FFF2-40B4-BE49-F238E27FC236}">
                  <a16:creationId xmlns:a16="http://schemas.microsoft.com/office/drawing/2014/main" id="{049702C6-2FC3-41C5-90C2-0CE9A8F71F00}"/>
                </a:ext>
              </a:extLst>
            </p:cNvPr>
            <p:cNvSpPr>
              <a:spLocks noChangeAspect="1" noEditPoints="1"/>
            </p:cNvSpPr>
            <p:nvPr/>
          </p:nvSpPr>
          <p:spPr bwMode="auto">
            <a:xfrm>
              <a:off x="903725" y="5431046"/>
              <a:ext cx="320747" cy="184259"/>
            </a:xfrm>
            <a:custGeom>
              <a:avLst/>
              <a:gdLst>
                <a:gd name="T0" fmla="*/ 42 w 308"/>
                <a:gd name="T1" fmla="*/ 146 h 176"/>
                <a:gd name="T2" fmla="*/ 10 w 308"/>
                <a:gd name="T3" fmla="*/ 146 h 176"/>
                <a:gd name="T4" fmla="*/ 0 w 308"/>
                <a:gd name="T5" fmla="*/ 136 h 176"/>
                <a:gd name="T6" fmla="*/ 0 w 308"/>
                <a:gd name="T7" fmla="*/ 93 h 176"/>
                <a:gd name="T8" fmla="*/ 20 w 308"/>
                <a:gd name="T9" fmla="*/ 10 h 176"/>
                <a:gd name="T10" fmla="*/ 30 w 308"/>
                <a:gd name="T11" fmla="*/ 0 h 176"/>
                <a:gd name="T12" fmla="*/ 298 w 308"/>
                <a:gd name="T13" fmla="*/ 0 h 176"/>
                <a:gd name="T14" fmla="*/ 308 w 308"/>
                <a:gd name="T15" fmla="*/ 10 h 176"/>
                <a:gd name="T16" fmla="*/ 308 w 308"/>
                <a:gd name="T17" fmla="*/ 136 h 176"/>
                <a:gd name="T18" fmla="*/ 298 w 308"/>
                <a:gd name="T19" fmla="*/ 146 h 176"/>
                <a:gd name="T20" fmla="*/ 267 w 308"/>
                <a:gd name="T21" fmla="*/ 146 h 176"/>
                <a:gd name="T22" fmla="*/ 102 w 308"/>
                <a:gd name="T23" fmla="*/ 146 h 176"/>
                <a:gd name="T24" fmla="*/ 207 w 308"/>
                <a:gd name="T25" fmla="*/ 146 h 176"/>
                <a:gd name="T26" fmla="*/ 72 w 308"/>
                <a:gd name="T27" fmla="*/ 116 h 176"/>
                <a:gd name="T28" fmla="*/ 42 w 308"/>
                <a:gd name="T29" fmla="*/ 146 h 176"/>
                <a:gd name="T30" fmla="*/ 72 w 308"/>
                <a:gd name="T31" fmla="*/ 176 h 176"/>
                <a:gd name="T32" fmla="*/ 102 w 308"/>
                <a:gd name="T33" fmla="*/ 146 h 176"/>
                <a:gd name="T34" fmla="*/ 72 w 308"/>
                <a:gd name="T35" fmla="*/ 116 h 176"/>
                <a:gd name="T36" fmla="*/ 237 w 308"/>
                <a:gd name="T37" fmla="*/ 116 h 176"/>
                <a:gd name="T38" fmla="*/ 207 w 308"/>
                <a:gd name="T39" fmla="*/ 146 h 176"/>
                <a:gd name="T40" fmla="*/ 237 w 308"/>
                <a:gd name="T41" fmla="*/ 176 h 176"/>
                <a:gd name="T42" fmla="*/ 266 w 308"/>
                <a:gd name="T43" fmla="*/ 146 h 176"/>
                <a:gd name="T44" fmla="*/ 237 w 308"/>
                <a:gd name="T45" fmla="*/ 116 h 176"/>
                <a:gd name="T46" fmla="*/ 308 w 308"/>
                <a:gd name="T47" fmla="*/ 61 h 176"/>
                <a:gd name="T48" fmla="*/ 93 w 308"/>
                <a:gd name="T49" fmla="*/ 61 h 176"/>
                <a:gd name="T50" fmla="*/ 3 w 308"/>
                <a:gd name="T51" fmla="*/ 80 h 176"/>
                <a:gd name="T52" fmla="*/ 93 w 308"/>
                <a:gd name="T53" fmla="*/ 61 h 176"/>
                <a:gd name="T54" fmla="*/ 93 w 308"/>
                <a:gd name="T55" fmla="*/ 0 h 176"/>
                <a:gd name="T56" fmla="*/ 154 w 308"/>
                <a:gd name="T57" fmla="*/ 61 h 176"/>
                <a:gd name="T58" fmla="*/ 154 w 308"/>
                <a:gd name="T59" fmla="*/ 0 h 176"/>
                <a:gd name="T60" fmla="*/ 205 w 308"/>
                <a:gd name="T61" fmla="*/ 61 h 176"/>
                <a:gd name="T62" fmla="*/ 205 w 308"/>
                <a:gd name="T63" fmla="*/ 0 h 176"/>
                <a:gd name="T64" fmla="*/ 257 w 308"/>
                <a:gd name="T65" fmla="*/ 61 h 176"/>
                <a:gd name="T66" fmla="*/ 257 w 308"/>
                <a:gd name="T67" fmla="*/ 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8" h="176">
                  <a:moveTo>
                    <a:pt x="42" y="146"/>
                  </a:moveTo>
                  <a:cubicBezTo>
                    <a:pt x="10" y="146"/>
                    <a:pt x="10" y="146"/>
                    <a:pt x="10" y="146"/>
                  </a:cubicBezTo>
                  <a:cubicBezTo>
                    <a:pt x="4" y="146"/>
                    <a:pt x="0" y="141"/>
                    <a:pt x="0" y="136"/>
                  </a:cubicBezTo>
                  <a:cubicBezTo>
                    <a:pt x="0" y="93"/>
                    <a:pt x="0" y="93"/>
                    <a:pt x="0" y="93"/>
                  </a:cubicBezTo>
                  <a:cubicBezTo>
                    <a:pt x="20" y="10"/>
                    <a:pt x="20" y="10"/>
                    <a:pt x="20" y="10"/>
                  </a:cubicBezTo>
                  <a:cubicBezTo>
                    <a:pt x="21" y="5"/>
                    <a:pt x="24" y="0"/>
                    <a:pt x="30" y="0"/>
                  </a:cubicBezTo>
                  <a:cubicBezTo>
                    <a:pt x="298" y="0"/>
                    <a:pt x="298" y="0"/>
                    <a:pt x="298" y="0"/>
                  </a:cubicBezTo>
                  <a:cubicBezTo>
                    <a:pt x="304" y="0"/>
                    <a:pt x="308" y="5"/>
                    <a:pt x="308" y="10"/>
                  </a:cubicBezTo>
                  <a:cubicBezTo>
                    <a:pt x="308" y="136"/>
                    <a:pt x="308" y="136"/>
                    <a:pt x="308" y="136"/>
                  </a:cubicBezTo>
                  <a:cubicBezTo>
                    <a:pt x="308" y="141"/>
                    <a:pt x="304" y="146"/>
                    <a:pt x="298" y="146"/>
                  </a:cubicBezTo>
                  <a:cubicBezTo>
                    <a:pt x="267" y="146"/>
                    <a:pt x="267" y="146"/>
                    <a:pt x="267" y="146"/>
                  </a:cubicBezTo>
                  <a:moveTo>
                    <a:pt x="102" y="146"/>
                  </a:moveTo>
                  <a:cubicBezTo>
                    <a:pt x="207" y="146"/>
                    <a:pt x="207" y="146"/>
                    <a:pt x="207" y="146"/>
                  </a:cubicBezTo>
                  <a:moveTo>
                    <a:pt x="72" y="116"/>
                  </a:moveTo>
                  <a:cubicBezTo>
                    <a:pt x="55" y="116"/>
                    <a:pt x="42" y="129"/>
                    <a:pt x="42" y="146"/>
                  </a:cubicBezTo>
                  <a:cubicBezTo>
                    <a:pt x="42" y="162"/>
                    <a:pt x="55" y="176"/>
                    <a:pt x="72" y="176"/>
                  </a:cubicBezTo>
                  <a:cubicBezTo>
                    <a:pt x="88" y="176"/>
                    <a:pt x="102" y="162"/>
                    <a:pt x="102" y="146"/>
                  </a:cubicBezTo>
                  <a:cubicBezTo>
                    <a:pt x="102" y="129"/>
                    <a:pt x="88" y="116"/>
                    <a:pt x="72" y="116"/>
                  </a:cubicBezTo>
                  <a:close/>
                  <a:moveTo>
                    <a:pt x="237" y="116"/>
                  </a:moveTo>
                  <a:cubicBezTo>
                    <a:pt x="220" y="116"/>
                    <a:pt x="207" y="129"/>
                    <a:pt x="207" y="146"/>
                  </a:cubicBezTo>
                  <a:cubicBezTo>
                    <a:pt x="207" y="162"/>
                    <a:pt x="220" y="176"/>
                    <a:pt x="237" y="176"/>
                  </a:cubicBezTo>
                  <a:cubicBezTo>
                    <a:pt x="253" y="176"/>
                    <a:pt x="266" y="162"/>
                    <a:pt x="266" y="146"/>
                  </a:cubicBezTo>
                  <a:cubicBezTo>
                    <a:pt x="266" y="129"/>
                    <a:pt x="253" y="116"/>
                    <a:pt x="237" y="116"/>
                  </a:cubicBezTo>
                  <a:close/>
                  <a:moveTo>
                    <a:pt x="308" y="61"/>
                  </a:moveTo>
                  <a:cubicBezTo>
                    <a:pt x="93" y="61"/>
                    <a:pt x="93" y="61"/>
                    <a:pt x="93" y="61"/>
                  </a:cubicBezTo>
                  <a:cubicBezTo>
                    <a:pt x="3" y="80"/>
                    <a:pt x="3" y="80"/>
                    <a:pt x="3" y="80"/>
                  </a:cubicBezTo>
                  <a:moveTo>
                    <a:pt x="93" y="61"/>
                  </a:moveTo>
                  <a:cubicBezTo>
                    <a:pt x="93" y="0"/>
                    <a:pt x="93" y="0"/>
                    <a:pt x="93" y="0"/>
                  </a:cubicBezTo>
                  <a:moveTo>
                    <a:pt x="154" y="61"/>
                  </a:moveTo>
                  <a:cubicBezTo>
                    <a:pt x="154" y="0"/>
                    <a:pt x="154" y="0"/>
                    <a:pt x="154" y="0"/>
                  </a:cubicBezTo>
                  <a:moveTo>
                    <a:pt x="205" y="61"/>
                  </a:moveTo>
                  <a:cubicBezTo>
                    <a:pt x="205" y="0"/>
                    <a:pt x="205" y="0"/>
                    <a:pt x="205" y="0"/>
                  </a:cubicBezTo>
                  <a:moveTo>
                    <a:pt x="257" y="61"/>
                  </a:moveTo>
                  <a:cubicBezTo>
                    <a:pt x="257" y="0"/>
                    <a:pt x="257" y="0"/>
                    <a:pt x="257" y="0"/>
                  </a:cubicBezTo>
                </a:path>
              </a:pathLst>
            </a:custGeom>
            <a:noFill/>
            <a:ln w="1587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endParaRPr>
            </a:p>
          </p:txBody>
        </p:sp>
        <p:sp>
          <p:nvSpPr>
            <p:cNvPr id="145" name="car_2">
              <a:extLst>
                <a:ext uri="{FF2B5EF4-FFF2-40B4-BE49-F238E27FC236}">
                  <a16:creationId xmlns:a16="http://schemas.microsoft.com/office/drawing/2014/main" id="{656D2B91-0CA4-4972-9D1F-67C6024D7C55}"/>
                </a:ext>
              </a:extLst>
            </p:cNvPr>
            <p:cNvSpPr>
              <a:spLocks noChangeAspect="1" noEditPoints="1"/>
            </p:cNvSpPr>
            <p:nvPr/>
          </p:nvSpPr>
          <p:spPr bwMode="auto">
            <a:xfrm>
              <a:off x="1280955" y="5466402"/>
              <a:ext cx="248507" cy="148903"/>
            </a:xfrm>
            <a:custGeom>
              <a:avLst/>
              <a:gdLst>
                <a:gd name="T0" fmla="*/ 45 w 340"/>
                <a:gd name="T1" fmla="*/ 182 h 204"/>
                <a:gd name="T2" fmla="*/ 22 w 340"/>
                <a:gd name="T3" fmla="*/ 182 h 204"/>
                <a:gd name="T4" fmla="*/ 0 w 340"/>
                <a:gd name="T5" fmla="*/ 160 h 204"/>
                <a:gd name="T6" fmla="*/ 0 w 340"/>
                <a:gd name="T7" fmla="*/ 122 h 204"/>
                <a:gd name="T8" fmla="*/ 52 w 340"/>
                <a:gd name="T9" fmla="*/ 70 h 204"/>
                <a:gd name="T10" fmla="*/ 312 w 340"/>
                <a:gd name="T11" fmla="*/ 70 h 204"/>
                <a:gd name="T12" fmla="*/ 79 w 340"/>
                <a:gd name="T13" fmla="*/ 204 h 204"/>
                <a:gd name="T14" fmla="*/ 115 w 340"/>
                <a:gd name="T15" fmla="*/ 168 h 204"/>
                <a:gd name="T16" fmla="*/ 79 w 340"/>
                <a:gd name="T17" fmla="*/ 131 h 204"/>
                <a:gd name="T18" fmla="*/ 43 w 340"/>
                <a:gd name="T19" fmla="*/ 168 h 204"/>
                <a:gd name="T20" fmla="*/ 79 w 340"/>
                <a:gd name="T21" fmla="*/ 204 h 204"/>
                <a:gd name="T22" fmla="*/ 281 w 340"/>
                <a:gd name="T23" fmla="*/ 204 h 204"/>
                <a:gd name="T24" fmla="*/ 317 w 340"/>
                <a:gd name="T25" fmla="*/ 168 h 204"/>
                <a:gd name="T26" fmla="*/ 281 w 340"/>
                <a:gd name="T27" fmla="*/ 131 h 204"/>
                <a:gd name="T28" fmla="*/ 244 w 340"/>
                <a:gd name="T29" fmla="*/ 168 h 204"/>
                <a:gd name="T30" fmla="*/ 281 w 340"/>
                <a:gd name="T31" fmla="*/ 204 h 204"/>
                <a:gd name="T32" fmla="*/ 315 w 340"/>
                <a:gd name="T33" fmla="*/ 178 h 204"/>
                <a:gd name="T34" fmla="*/ 339 w 340"/>
                <a:gd name="T35" fmla="*/ 139 h 204"/>
                <a:gd name="T36" fmla="*/ 330 w 340"/>
                <a:gd name="T37" fmla="*/ 105 h 204"/>
                <a:gd name="T38" fmla="*/ 276 w 340"/>
                <a:gd name="T39" fmla="*/ 0 h 204"/>
                <a:gd name="T40" fmla="*/ 303 w 340"/>
                <a:gd name="T41" fmla="*/ 0 h 204"/>
                <a:gd name="T42" fmla="*/ 146 w 340"/>
                <a:gd name="T43" fmla="*/ 0 h 204"/>
                <a:gd name="T44" fmla="*/ 118 w 340"/>
                <a:gd name="T45" fmla="*/ 15 h 204"/>
                <a:gd name="T46" fmla="*/ 68 w 340"/>
                <a:gd name="T47" fmla="*/ 70 h 204"/>
                <a:gd name="T48" fmla="*/ 247 w 340"/>
                <a:gd name="T49" fmla="*/ 182 h 204"/>
                <a:gd name="T50" fmla="*/ 112 w 340"/>
                <a:gd name="T51" fmla="*/ 182 h 204"/>
                <a:gd name="T52" fmla="*/ 205 w 340"/>
                <a:gd name="T53" fmla="*/ 0 h 204"/>
                <a:gd name="T54" fmla="*/ 205 w 340"/>
                <a:gd name="T55" fmla="*/ 182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0" h="204">
                  <a:moveTo>
                    <a:pt x="45" y="182"/>
                  </a:moveTo>
                  <a:cubicBezTo>
                    <a:pt x="22" y="182"/>
                    <a:pt x="22" y="182"/>
                    <a:pt x="22" y="182"/>
                  </a:cubicBezTo>
                  <a:cubicBezTo>
                    <a:pt x="10" y="182"/>
                    <a:pt x="0" y="172"/>
                    <a:pt x="0" y="160"/>
                  </a:cubicBezTo>
                  <a:cubicBezTo>
                    <a:pt x="0" y="122"/>
                    <a:pt x="0" y="122"/>
                    <a:pt x="0" y="122"/>
                  </a:cubicBezTo>
                  <a:cubicBezTo>
                    <a:pt x="0" y="94"/>
                    <a:pt x="24" y="70"/>
                    <a:pt x="52" y="70"/>
                  </a:cubicBezTo>
                  <a:cubicBezTo>
                    <a:pt x="312" y="70"/>
                    <a:pt x="312" y="70"/>
                    <a:pt x="312" y="70"/>
                  </a:cubicBezTo>
                  <a:moveTo>
                    <a:pt x="79" y="204"/>
                  </a:moveTo>
                  <a:cubicBezTo>
                    <a:pt x="99" y="204"/>
                    <a:pt x="115" y="188"/>
                    <a:pt x="115" y="168"/>
                  </a:cubicBezTo>
                  <a:cubicBezTo>
                    <a:pt x="115" y="148"/>
                    <a:pt x="99" y="131"/>
                    <a:pt x="79" y="131"/>
                  </a:cubicBezTo>
                  <a:cubicBezTo>
                    <a:pt x="59" y="131"/>
                    <a:pt x="43" y="148"/>
                    <a:pt x="43" y="168"/>
                  </a:cubicBezTo>
                  <a:cubicBezTo>
                    <a:pt x="43" y="188"/>
                    <a:pt x="59" y="204"/>
                    <a:pt x="79" y="204"/>
                  </a:cubicBezTo>
                  <a:close/>
                  <a:moveTo>
                    <a:pt x="281" y="204"/>
                  </a:moveTo>
                  <a:cubicBezTo>
                    <a:pt x="301" y="204"/>
                    <a:pt x="317" y="188"/>
                    <a:pt x="317" y="168"/>
                  </a:cubicBezTo>
                  <a:cubicBezTo>
                    <a:pt x="317" y="148"/>
                    <a:pt x="301" y="131"/>
                    <a:pt x="281" y="131"/>
                  </a:cubicBezTo>
                  <a:cubicBezTo>
                    <a:pt x="261" y="131"/>
                    <a:pt x="244" y="148"/>
                    <a:pt x="244" y="168"/>
                  </a:cubicBezTo>
                  <a:cubicBezTo>
                    <a:pt x="244" y="188"/>
                    <a:pt x="261" y="204"/>
                    <a:pt x="281" y="204"/>
                  </a:cubicBezTo>
                  <a:close/>
                  <a:moveTo>
                    <a:pt x="315" y="178"/>
                  </a:moveTo>
                  <a:cubicBezTo>
                    <a:pt x="331" y="173"/>
                    <a:pt x="339" y="154"/>
                    <a:pt x="339" y="139"/>
                  </a:cubicBezTo>
                  <a:cubicBezTo>
                    <a:pt x="339" y="139"/>
                    <a:pt x="340" y="127"/>
                    <a:pt x="330" y="105"/>
                  </a:cubicBezTo>
                  <a:cubicBezTo>
                    <a:pt x="319" y="84"/>
                    <a:pt x="276" y="0"/>
                    <a:pt x="276" y="0"/>
                  </a:cubicBezTo>
                  <a:moveTo>
                    <a:pt x="303" y="0"/>
                  </a:moveTo>
                  <a:cubicBezTo>
                    <a:pt x="146" y="0"/>
                    <a:pt x="146" y="0"/>
                    <a:pt x="146" y="0"/>
                  </a:cubicBezTo>
                  <a:cubicBezTo>
                    <a:pt x="134" y="0"/>
                    <a:pt x="126" y="5"/>
                    <a:pt x="118" y="15"/>
                  </a:cubicBezTo>
                  <a:cubicBezTo>
                    <a:pt x="68" y="70"/>
                    <a:pt x="68" y="70"/>
                    <a:pt x="68" y="70"/>
                  </a:cubicBezTo>
                  <a:moveTo>
                    <a:pt x="247" y="182"/>
                  </a:moveTo>
                  <a:cubicBezTo>
                    <a:pt x="112" y="182"/>
                    <a:pt x="112" y="182"/>
                    <a:pt x="112" y="182"/>
                  </a:cubicBezTo>
                  <a:moveTo>
                    <a:pt x="205" y="0"/>
                  </a:moveTo>
                  <a:cubicBezTo>
                    <a:pt x="205" y="182"/>
                    <a:pt x="205" y="182"/>
                    <a:pt x="205" y="182"/>
                  </a:cubicBezTo>
                </a:path>
              </a:pathLst>
            </a:custGeom>
            <a:noFill/>
            <a:ln w="1587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endParaRPr>
            </a:p>
          </p:txBody>
        </p:sp>
        <p:sp>
          <p:nvSpPr>
            <p:cNvPr id="146" name="building_8">
              <a:extLst>
                <a:ext uri="{FF2B5EF4-FFF2-40B4-BE49-F238E27FC236}">
                  <a16:creationId xmlns:a16="http://schemas.microsoft.com/office/drawing/2014/main" id="{B863D4EB-E156-4227-A6B4-BA1BFAFE164F}"/>
                </a:ext>
              </a:extLst>
            </p:cNvPr>
            <p:cNvSpPr>
              <a:spLocks noChangeAspect="1" noEditPoints="1"/>
            </p:cNvSpPr>
            <p:nvPr/>
          </p:nvSpPr>
          <p:spPr bwMode="auto">
            <a:xfrm>
              <a:off x="1064099" y="4738006"/>
              <a:ext cx="611850" cy="664516"/>
            </a:xfrm>
            <a:custGeom>
              <a:avLst/>
              <a:gdLst>
                <a:gd name="T0" fmla="*/ 299 w 395"/>
                <a:gd name="T1" fmla="*/ 151 h 429"/>
                <a:gd name="T2" fmla="*/ 299 w 395"/>
                <a:gd name="T3" fmla="*/ 429 h 429"/>
                <a:gd name="T4" fmla="*/ 242 w 395"/>
                <a:gd name="T5" fmla="*/ 429 h 429"/>
                <a:gd name="T6" fmla="*/ 242 w 395"/>
                <a:gd name="T7" fmla="*/ 333 h 429"/>
                <a:gd name="T8" fmla="*/ 181 w 395"/>
                <a:gd name="T9" fmla="*/ 333 h 429"/>
                <a:gd name="T10" fmla="*/ 181 w 395"/>
                <a:gd name="T11" fmla="*/ 429 h 429"/>
                <a:gd name="T12" fmla="*/ 121 w 395"/>
                <a:gd name="T13" fmla="*/ 429 h 429"/>
                <a:gd name="T14" fmla="*/ 121 w 395"/>
                <a:gd name="T15" fmla="*/ 151 h 429"/>
                <a:gd name="T16" fmla="*/ 211 w 395"/>
                <a:gd name="T17" fmla="*/ 151 h 429"/>
                <a:gd name="T18" fmla="*/ 299 w 395"/>
                <a:gd name="T19" fmla="*/ 151 h 429"/>
                <a:gd name="T20" fmla="*/ 211 w 395"/>
                <a:gd name="T21" fmla="*/ 151 h 429"/>
                <a:gd name="T22" fmla="*/ 211 w 395"/>
                <a:gd name="T23" fmla="*/ 92 h 429"/>
                <a:gd name="T24" fmla="*/ 0 w 395"/>
                <a:gd name="T25" fmla="*/ 92 h 429"/>
                <a:gd name="T26" fmla="*/ 0 w 395"/>
                <a:gd name="T27" fmla="*/ 429 h 429"/>
                <a:gd name="T28" fmla="*/ 395 w 395"/>
                <a:gd name="T29" fmla="*/ 429 h 429"/>
                <a:gd name="T30" fmla="*/ 395 w 395"/>
                <a:gd name="T31" fmla="*/ 123 h 429"/>
                <a:gd name="T32" fmla="*/ 268 w 395"/>
                <a:gd name="T33" fmla="*/ 0 h 429"/>
                <a:gd name="T34" fmla="*/ 268 w 395"/>
                <a:gd name="T35" fmla="*/ 151 h 429"/>
                <a:gd name="T36" fmla="*/ 62 w 395"/>
                <a:gd name="T37" fmla="*/ 151 h 429"/>
                <a:gd name="T38" fmla="*/ 56 w 395"/>
                <a:gd name="T39" fmla="*/ 151 h 429"/>
                <a:gd name="T40" fmla="*/ 56 w 395"/>
                <a:gd name="T41" fmla="*/ 155 h 429"/>
                <a:gd name="T42" fmla="*/ 62 w 395"/>
                <a:gd name="T43" fmla="*/ 155 h 429"/>
                <a:gd name="T44" fmla="*/ 62 w 395"/>
                <a:gd name="T45" fmla="*/ 151 h 429"/>
                <a:gd name="T46" fmla="*/ 62 w 395"/>
                <a:gd name="T47" fmla="*/ 211 h 429"/>
                <a:gd name="T48" fmla="*/ 56 w 395"/>
                <a:gd name="T49" fmla="*/ 211 h 429"/>
                <a:gd name="T50" fmla="*/ 56 w 395"/>
                <a:gd name="T51" fmla="*/ 217 h 429"/>
                <a:gd name="T52" fmla="*/ 62 w 395"/>
                <a:gd name="T53" fmla="*/ 217 h 429"/>
                <a:gd name="T54" fmla="*/ 62 w 395"/>
                <a:gd name="T55" fmla="*/ 211 h 429"/>
                <a:gd name="T56" fmla="*/ 62 w 395"/>
                <a:gd name="T57" fmla="*/ 271 h 429"/>
                <a:gd name="T58" fmla="*/ 56 w 395"/>
                <a:gd name="T59" fmla="*/ 271 h 429"/>
                <a:gd name="T60" fmla="*/ 56 w 395"/>
                <a:gd name="T61" fmla="*/ 277 h 429"/>
                <a:gd name="T62" fmla="*/ 62 w 395"/>
                <a:gd name="T63" fmla="*/ 277 h 429"/>
                <a:gd name="T64" fmla="*/ 62 w 395"/>
                <a:gd name="T65" fmla="*/ 271 h 429"/>
                <a:gd name="T66" fmla="*/ 62 w 395"/>
                <a:gd name="T67" fmla="*/ 332 h 429"/>
                <a:gd name="T68" fmla="*/ 56 w 395"/>
                <a:gd name="T69" fmla="*/ 332 h 429"/>
                <a:gd name="T70" fmla="*/ 56 w 395"/>
                <a:gd name="T71" fmla="*/ 337 h 429"/>
                <a:gd name="T72" fmla="*/ 62 w 395"/>
                <a:gd name="T73" fmla="*/ 337 h 429"/>
                <a:gd name="T74" fmla="*/ 62 w 395"/>
                <a:gd name="T75" fmla="*/ 332 h 429"/>
                <a:gd name="T76" fmla="*/ 62 w 395"/>
                <a:gd name="T77" fmla="*/ 392 h 429"/>
                <a:gd name="T78" fmla="*/ 56 w 395"/>
                <a:gd name="T79" fmla="*/ 392 h 429"/>
                <a:gd name="T80" fmla="*/ 56 w 395"/>
                <a:gd name="T81" fmla="*/ 397 h 429"/>
                <a:gd name="T82" fmla="*/ 62 w 395"/>
                <a:gd name="T83" fmla="*/ 397 h 429"/>
                <a:gd name="T84" fmla="*/ 62 w 395"/>
                <a:gd name="T85" fmla="*/ 392 h 429"/>
                <a:gd name="T86" fmla="*/ 182 w 395"/>
                <a:gd name="T87" fmla="*/ 211 h 429"/>
                <a:gd name="T88" fmla="*/ 177 w 395"/>
                <a:gd name="T89" fmla="*/ 211 h 429"/>
                <a:gd name="T90" fmla="*/ 177 w 395"/>
                <a:gd name="T91" fmla="*/ 217 h 429"/>
                <a:gd name="T92" fmla="*/ 182 w 395"/>
                <a:gd name="T93" fmla="*/ 217 h 429"/>
                <a:gd name="T94" fmla="*/ 182 w 395"/>
                <a:gd name="T95" fmla="*/ 211 h 429"/>
                <a:gd name="T96" fmla="*/ 182 w 395"/>
                <a:gd name="T97" fmla="*/ 273 h 429"/>
                <a:gd name="T98" fmla="*/ 177 w 395"/>
                <a:gd name="T99" fmla="*/ 273 h 429"/>
                <a:gd name="T100" fmla="*/ 177 w 395"/>
                <a:gd name="T101" fmla="*/ 277 h 429"/>
                <a:gd name="T102" fmla="*/ 182 w 395"/>
                <a:gd name="T103" fmla="*/ 277 h 429"/>
                <a:gd name="T104" fmla="*/ 182 w 395"/>
                <a:gd name="T105" fmla="*/ 273 h 429"/>
                <a:gd name="T106" fmla="*/ 243 w 395"/>
                <a:gd name="T107" fmla="*/ 211 h 429"/>
                <a:gd name="T108" fmla="*/ 237 w 395"/>
                <a:gd name="T109" fmla="*/ 211 h 429"/>
                <a:gd name="T110" fmla="*/ 237 w 395"/>
                <a:gd name="T111" fmla="*/ 217 h 429"/>
                <a:gd name="T112" fmla="*/ 243 w 395"/>
                <a:gd name="T113" fmla="*/ 217 h 429"/>
                <a:gd name="T114" fmla="*/ 243 w 395"/>
                <a:gd name="T115" fmla="*/ 211 h 429"/>
                <a:gd name="T116" fmla="*/ 243 w 395"/>
                <a:gd name="T117" fmla="*/ 273 h 429"/>
                <a:gd name="T118" fmla="*/ 237 w 395"/>
                <a:gd name="T119" fmla="*/ 273 h 429"/>
                <a:gd name="T120" fmla="*/ 237 w 395"/>
                <a:gd name="T121" fmla="*/ 277 h 429"/>
                <a:gd name="T122" fmla="*/ 243 w 395"/>
                <a:gd name="T123" fmla="*/ 277 h 429"/>
                <a:gd name="T124" fmla="*/ 243 w 395"/>
                <a:gd name="T125" fmla="*/ 273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95" h="429">
                  <a:moveTo>
                    <a:pt x="299" y="151"/>
                  </a:moveTo>
                  <a:lnTo>
                    <a:pt x="299" y="429"/>
                  </a:lnTo>
                  <a:lnTo>
                    <a:pt x="242" y="429"/>
                  </a:lnTo>
                  <a:lnTo>
                    <a:pt x="242" y="333"/>
                  </a:lnTo>
                  <a:lnTo>
                    <a:pt x="181" y="333"/>
                  </a:lnTo>
                  <a:lnTo>
                    <a:pt x="181" y="429"/>
                  </a:lnTo>
                  <a:lnTo>
                    <a:pt x="121" y="429"/>
                  </a:lnTo>
                  <a:lnTo>
                    <a:pt x="121" y="151"/>
                  </a:lnTo>
                  <a:lnTo>
                    <a:pt x="211" y="151"/>
                  </a:lnTo>
                  <a:lnTo>
                    <a:pt x="299" y="151"/>
                  </a:lnTo>
                  <a:moveTo>
                    <a:pt x="211" y="151"/>
                  </a:moveTo>
                  <a:lnTo>
                    <a:pt x="211" y="92"/>
                  </a:lnTo>
                  <a:lnTo>
                    <a:pt x="0" y="92"/>
                  </a:lnTo>
                  <a:lnTo>
                    <a:pt x="0" y="429"/>
                  </a:lnTo>
                  <a:moveTo>
                    <a:pt x="395" y="429"/>
                  </a:moveTo>
                  <a:lnTo>
                    <a:pt x="395" y="123"/>
                  </a:lnTo>
                  <a:lnTo>
                    <a:pt x="268" y="0"/>
                  </a:lnTo>
                  <a:lnTo>
                    <a:pt x="268" y="151"/>
                  </a:lnTo>
                  <a:moveTo>
                    <a:pt x="62" y="151"/>
                  </a:moveTo>
                  <a:lnTo>
                    <a:pt x="56" y="151"/>
                  </a:lnTo>
                  <a:lnTo>
                    <a:pt x="56" y="155"/>
                  </a:lnTo>
                  <a:lnTo>
                    <a:pt x="62" y="155"/>
                  </a:lnTo>
                  <a:lnTo>
                    <a:pt x="62" y="151"/>
                  </a:lnTo>
                  <a:moveTo>
                    <a:pt x="62" y="211"/>
                  </a:moveTo>
                  <a:lnTo>
                    <a:pt x="56" y="211"/>
                  </a:lnTo>
                  <a:lnTo>
                    <a:pt x="56" y="217"/>
                  </a:lnTo>
                  <a:lnTo>
                    <a:pt x="62" y="217"/>
                  </a:lnTo>
                  <a:lnTo>
                    <a:pt x="62" y="211"/>
                  </a:lnTo>
                  <a:moveTo>
                    <a:pt x="62" y="271"/>
                  </a:moveTo>
                  <a:lnTo>
                    <a:pt x="56" y="271"/>
                  </a:lnTo>
                  <a:lnTo>
                    <a:pt x="56" y="277"/>
                  </a:lnTo>
                  <a:lnTo>
                    <a:pt x="62" y="277"/>
                  </a:lnTo>
                  <a:lnTo>
                    <a:pt x="62" y="271"/>
                  </a:lnTo>
                  <a:moveTo>
                    <a:pt x="62" y="332"/>
                  </a:moveTo>
                  <a:lnTo>
                    <a:pt x="56" y="332"/>
                  </a:lnTo>
                  <a:lnTo>
                    <a:pt x="56" y="337"/>
                  </a:lnTo>
                  <a:lnTo>
                    <a:pt x="62" y="337"/>
                  </a:lnTo>
                  <a:lnTo>
                    <a:pt x="62" y="332"/>
                  </a:lnTo>
                  <a:moveTo>
                    <a:pt x="62" y="392"/>
                  </a:moveTo>
                  <a:lnTo>
                    <a:pt x="56" y="392"/>
                  </a:lnTo>
                  <a:lnTo>
                    <a:pt x="56" y="397"/>
                  </a:lnTo>
                  <a:lnTo>
                    <a:pt x="62" y="397"/>
                  </a:lnTo>
                  <a:lnTo>
                    <a:pt x="62" y="392"/>
                  </a:lnTo>
                  <a:moveTo>
                    <a:pt x="182" y="211"/>
                  </a:moveTo>
                  <a:lnTo>
                    <a:pt x="177" y="211"/>
                  </a:lnTo>
                  <a:lnTo>
                    <a:pt x="177" y="217"/>
                  </a:lnTo>
                  <a:lnTo>
                    <a:pt x="182" y="217"/>
                  </a:lnTo>
                  <a:lnTo>
                    <a:pt x="182" y="211"/>
                  </a:lnTo>
                  <a:moveTo>
                    <a:pt x="182" y="273"/>
                  </a:moveTo>
                  <a:lnTo>
                    <a:pt x="177" y="273"/>
                  </a:lnTo>
                  <a:lnTo>
                    <a:pt x="177" y="277"/>
                  </a:lnTo>
                  <a:lnTo>
                    <a:pt x="182" y="277"/>
                  </a:lnTo>
                  <a:lnTo>
                    <a:pt x="182" y="273"/>
                  </a:lnTo>
                  <a:moveTo>
                    <a:pt x="243" y="211"/>
                  </a:moveTo>
                  <a:lnTo>
                    <a:pt x="237" y="211"/>
                  </a:lnTo>
                  <a:lnTo>
                    <a:pt x="237" y="217"/>
                  </a:lnTo>
                  <a:lnTo>
                    <a:pt x="243" y="217"/>
                  </a:lnTo>
                  <a:lnTo>
                    <a:pt x="243" y="211"/>
                  </a:lnTo>
                  <a:moveTo>
                    <a:pt x="243" y="273"/>
                  </a:moveTo>
                  <a:lnTo>
                    <a:pt x="237" y="273"/>
                  </a:lnTo>
                  <a:lnTo>
                    <a:pt x="237" y="277"/>
                  </a:lnTo>
                  <a:lnTo>
                    <a:pt x="243" y="277"/>
                  </a:lnTo>
                  <a:lnTo>
                    <a:pt x="243" y="273"/>
                  </a:lnTo>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endParaRPr>
            </a:p>
          </p:txBody>
        </p:sp>
      </p:grpSp>
      <p:grpSp>
        <p:nvGrpSpPr>
          <p:cNvPr id="149" name="Group 33">
            <a:extLst>
              <a:ext uri="{FF2B5EF4-FFF2-40B4-BE49-F238E27FC236}">
                <a16:creationId xmlns:a16="http://schemas.microsoft.com/office/drawing/2014/main" id="{B4002A12-AC0E-40DA-BF8F-C8C11F3E07CF}"/>
              </a:ext>
            </a:extLst>
          </p:cNvPr>
          <p:cNvGrpSpPr>
            <a:grpSpLocks noChangeAspect="1"/>
          </p:cNvGrpSpPr>
          <p:nvPr/>
        </p:nvGrpSpPr>
        <p:grpSpPr bwMode="auto">
          <a:xfrm>
            <a:off x="5540315" y="4820141"/>
            <a:ext cx="492623" cy="769724"/>
            <a:chOff x="3917" y="2958"/>
            <a:chExt cx="336" cy="525"/>
          </a:xfrm>
        </p:grpSpPr>
        <p:sp>
          <p:nvSpPr>
            <p:cNvPr id="150" name="Freeform 34">
              <a:extLst>
                <a:ext uri="{FF2B5EF4-FFF2-40B4-BE49-F238E27FC236}">
                  <a16:creationId xmlns:a16="http://schemas.microsoft.com/office/drawing/2014/main" id="{6901F6EF-DFD9-4C64-A9EB-A623D6A864D5}"/>
                </a:ext>
              </a:extLst>
            </p:cNvPr>
            <p:cNvSpPr>
              <a:spLocks/>
            </p:cNvSpPr>
            <p:nvPr/>
          </p:nvSpPr>
          <p:spPr bwMode="auto">
            <a:xfrm>
              <a:off x="3917" y="2958"/>
              <a:ext cx="336" cy="480"/>
            </a:xfrm>
            <a:custGeom>
              <a:avLst/>
              <a:gdLst>
                <a:gd name="T0" fmla="*/ 171 w 176"/>
                <a:gd name="T1" fmla="*/ 253 h 253"/>
                <a:gd name="T2" fmla="*/ 4 w 176"/>
                <a:gd name="T3" fmla="*/ 253 h 253"/>
                <a:gd name="T4" fmla="*/ 0 w 176"/>
                <a:gd name="T5" fmla="*/ 248 h 253"/>
                <a:gd name="T6" fmla="*/ 0 w 176"/>
                <a:gd name="T7" fmla="*/ 5 h 253"/>
                <a:gd name="T8" fmla="*/ 4 w 176"/>
                <a:gd name="T9" fmla="*/ 0 h 253"/>
                <a:gd name="T10" fmla="*/ 171 w 176"/>
                <a:gd name="T11" fmla="*/ 0 h 253"/>
                <a:gd name="T12" fmla="*/ 176 w 176"/>
                <a:gd name="T13" fmla="*/ 5 h 253"/>
                <a:gd name="T14" fmla="*/ 176 w 176"/>
                <a:gd name="T15" fmla="*/ 248 h 253"/>
                <a:gd name="T16" fmla="*/ 171 w 176"/>
                <a:gd name="T17" fmla="*/ 253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6" h="253">
                  <a:moveTo>
                    <a:pt x="171" y="253"/>
                  </a:moveTo>
                  <a:cubicBezTo>
                    <a:pt x="4" y="253"/>
                    <a:pt x="4" y="253"/>
                    <a:pt x="4" y="253"/>
                  </a:cubicBezTo>
                  <a:cubicBezTo>
                    <a:pt x="2" y="253"/>
                    <a:pt x="0" y="250"/>
                    <a:pt x="0" y="248"/>
                  </a:cubicBezTo>
                  <a:cubicBezTo>
                    <a:pt x="0" y="5"/>
                    <a:pt x="0" y="5"/>
                    <a:pt x="0" y="5"/>
                  </a:cubicBezTo>
                  <a:cubicBezTo>
                    <a:pt x="0" y="3"/>
                    <a:pt x="2" y="0"/>
                    <a:pt x="4" y="0"/>
                  </a:cubicBezTo>
                  <a:cubicBezTo>
                    <a:pt x="171" y="0"/>
                    <a:pt x="171" y="0"/>
                    <a:pt x="171" y="0"/>
                  </a:cubicBezTo>
                  <a:cubicBezTo>
                    <a:pt x="173" y="0"/>
                    <a:pt x="176" y="3"/>
                    <a:pt x="176" y="5"/>
                  </a:cubicBezTo>
                  <a:cubicBezTo>
                    <a:pt x="176" y="248"/>
                    <a:pt x="176" y="248"/>
                    <a:pt x="176" y="248"/>
                  </a:cubicBezTo>
                  <a:cubicBezTo>
                    <a:pt x="176" y="250"/>
                    <a:pt x="173" y="253"/>
                    <a:pt x="171" y="253"/>
                  </a:cubicBezTo>
                  <a:close/>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endParaRPr>
            </a:p>
          </p:txBody>
        </p:sp>
        <p:sp>
          <p:nvSpPr>
            <p:cNvPr id="151" name="Line 35">
              <a:extLst>
                <a:ext uri="{FF2B5EF4-FFF2-40B4-BE49-F238E27FC236}">
                  <a16:creationId xmlns:a16="http://schemas.microsoft.com/office/drawing/2014/main" id="{E58E5545-69AC-4B87-A7E7-5F23671E8346}"/>
                </a:ext>
              </a:extLst>
            </p:cNvPr>
            <p:cNvSpPr>
              <a:spLocks noChangeShapeType="1"/>
            </p:cNvSpPr>
            <p:nvPr/>
          </p:nvSpPr>
          <p:spPr bwMode="auto">
            <a:xfrm>
              <a:off x="3917" y="2992"/>
              <a:ext cx="336" cy="0"/>
            </a:xfrm>
            <a:prstGeom prst="line">
              <a:avLst/>
            </a:prstGeom>
            <a:noFill/>
            <a:ln w="1905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endParaRPr>
            </a:p>
          </p:txBody>
        </p:sp>
        <p:sp>
          <p:nvSpPr>
            <p:cNvPr id="152" name="Freeform 36">
              <a:extLst>
                <a:ext uri="{FF2B5EF4-FFF2-40B4-BE49-F238E27FC236}">
                  <a16:creationId xmlns:a16="http://schemas.microsoft.com/office/drawing/2014/main" id="{7BF18275-65F4-46FA-9A76-08C238B1A06B}"/>
                </a:ext>
              </a:extLst>
            </p:cNvPr>
            <p:cNvSpPr>
              <a:spLocks/>
            </p:cNvSpPr>
            <p:nvPr/>
          </p:nvSpPr>
          <p:spPr bwMode="auto">
            <a:xfrm>
              <a:off x="3953" y="3341"/>
              <a:ext cx="262" cy="57"/>
            </a:xfrm>
            <a:custGeom>
              <a:avLst/>
              <a:gdLst>
                <a:gd name="T0" fmla="*/ 133 w 137"/>
                <a:gd name="T1" fmla="*/ 30 h 30"/>
                <a:gd name="T2" fmla="*/ 4 w 137"/>
                <a:gd name="T3" fmla="*/ 30 h 30"/>
                <a:gd name="T4" fmla="*/ 0 w 137"/>
                <a:gd name="T5" fmla="*/ 27 h 30"/>
                <a:gd name="T6" fmla="*/ 0 w 137"/>
                <a:gd name="T7" fmla="*/ 4 h 30"/>
                <a:gd name="T8" fmla="*/ 4 w 137"/>
                <a:gd name="T9" fmla="*/ 0 h 30"/>
                <a:gd name="T10" fmla="*/ 133 w 137"/>
                <a:gd name="T11" fmla="*/ 0 h 30"/>
                <a:gd name="T12" fmla="*/ 137 w 137"/>
                <a:gd name="T13" fmla="*/ 4 h 30"/>
                <a:gd name="T14" fmla="*/ 137 w 137"/>
                <a:gd name="T15" fmla="*/ 27 h 30"/>
                <a:gd name="T16" fmla="*/ 133 w 137"/>
                <a:gd name="T17"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7" h="30">
                  <a:moveTo>
                    <a:pt x="133" y="30"/>
                  </a:moveTo>
                  <a:cubicBezTo>
                    <a:pt x="4" y="30"/>
                    <a:pt x="4" y="30"/>
                    <a:pt x="4" y="30"/>
                  </a:cubicBezTo>
                  <a:cubicBezTo>
                    <a:pt x="2" y="30"/>
                    <a:pt x="0" y="29"/>
                    <a:pt x="0" y="27"/>
                  </a:cubicBezTo>
                  <a:cubicBezTo>
                    <a:pt x="0" y="4"/>
                    <a:pt x="0" y="4"/>
                    <a:pt x="0" y="4"/>
                  </a:cubicBezTo>
                  <a:cubicBezTo>
                    <a:pt x="0" y="2"/>
                    <a:pt x="2" y="0"/>
                    <a:pt x="4" y="0"/>
                  </a:cubicBezTo>
                  <a:cubicBezTo>
                    <a:pt x="133" y="0"/>
                    <a:pt x="133" y="0"/>
                    <a:pt x="133" y="0"/>
                  </a:cubicBezTo>
                  <a:cubicBezTo>
                    <a:pt x="135" y="0"/>
                    <a:pt x="137" y="2"/>
                    <a:pt x="137" y="4"/>
                  </a:cubicBezTo>
                  <a:cubicBezTo>
                    <a:pt x="137" y="27"/>
                    <a:pt x="137" y="27"/>
                    <a:pt x="137" y="27"/>
                  </a:cubicBezTo>
                  <a:cubicBezTo>
                    <a:pt x="137" y="29"/>
                    <a:pt x="135" y="30"/>
                    <a:pt x="133" y="30"/>
                  </a:cubicBezTo>
                  <a:close/>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endParaRPr>
            </a:p>
          </p:txBody>
        </p:sp>
        <p:sp>
          <p:nvSpPr>
            <p:cNvPr id="153" name="Freeform 37">
              <a:extLst>
                <a:ext uri="{FF2B5EF4-FFF2-40B4-BE49-F238E27FC236}">
                  <a16:creationId xmlns:a16="http://schemas.microsoft.com/office/drawing/2014/main" id="{09A494BC-D7AA-47D3-8E2A-85E80CEAF9F1}"/>
                </a:ext>
              </a:extLst>
            </p:cNvPr>
            <p:cNvSpPr>
              <a:spLocks/>
            </p:cNvSpPr>
            <p:nvPr/>
          </p:nvSpPr>
          <p:spPr bwMode="auto">
            <a:xfrm>
              <a:off x="3936" y="3438"/>
              <a:ext cx="300" cy="45"/>
            </a:xfrm>
            <a:custGeom>
              <a:avLst/>
              <a:gdLst>
                <a:gd name="T0" fmla="*/ 157 w 157"/>
                <a:gd name="T1" fmla="*/ 0 h 24"/>
                <a:gd name="T2" fmla="*/ 157 w 157"/>
                <a:gd name="T3" fmla="*/ 21 h 24"/>
                <a:gd name="T4" fmla="*/ 154 w 157"/>
                <a:gd name="T5" fmla="*/ 24 h 24"/>
                <a:gd name="T6" fmla="*/ 3 w 157"/>
                <a:gd name="T7" fmla="*/ 24 h 24"/>
                <a:gd name="T8" fmla="*/ 0 w 157"/>
                <a:gd name="T9" fmla="*/ 21 h 24"/>
                <a:gd name="T10" fmla="*/ 0 w 157"/>
                <a:gd name="T11" fmla="*/ 1 h 24"/>
              </a:gdLst>
              <a:ahLst/>
              <a:cxnLst>
                <a:cxn ang="0">
                  <a:pos x="T0" y="T1"/>
                </a:cxn>
                <a:cxn ang="0">
                  <a:pos x="T2" y="T3"/>
                </a:cxn>
                <a:cxn ang="0">
                  <a:pos x="T4" y="T5"/>
                </a:cxn>
                <a:cxn ang="0">
                  <a:pos x="T6" y="T7"/>
                </a:cxn>
                <a:cxn ang="0">
                  <a:pos x="T8" y="T9"/>
                </a:cxn>
                <a:cxn ang="0">
                  <a:pos x="T10" y="T11"/>
                </a:cxn>
              </a:cxnLst>
              <a:rect l="0" t="0" r="r" b="b"/>
              <a:pathLst>
                <a:path w="157" h="24">
                  <a:moveTo>
                    <a:pt x="157" y="0"/>
                  </a:moveTo>
                  <a:cubicBezTo>
                    <a:pt x="157" y="21"/>
                    <a:pt x="157" y="21"/>
                    <a:pt x="157" y="21"/>
                  </a:cubicBezTo>
                  <a:cubicBezTo>
                    <a:pt x="157" y="23"/>
                    <a:pt x="156" y="24"/>
                    <a:pt x="154" y="24"/>
                  </a:cubicBezTo>
                  <a:cubicBezTo>
                    <a:pt x="3" y="24"/>
                    <a:pt x="3" y="24"/>
                    <a:pt x="3" y="24"/>
                  </a:cubicBezTo>
                  <a:cubicBezTo>
                    <a:pt x="1" y="24"/>
                    <a:pt x="0" y="23"/>
                    <a:pt x="0" y="21"/>
                  </a:cubicBezTo>
                  <a:cubicBezTo>
                    <a:pt x="0" y="1"/>
                    <a:pt x="0" y="1"/>
                    <a:pt x="0" y="1"/>
                  </a:cubicBezTo>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endParaRPr>
            </a:p>
          </p:txBody>
        </p:sp>
        <p:sp>
          <p:nvSpPr>
            <p:cNvPr id="154" name="Freeform 38">
              <a:extLst>
                <a:ext uri="{FF2B5EF4-FFF2-40B4-BE49-F238E27FC236}">
                  <a16:creationId xmlns:a16="http://schemas.microsoft.com/office/drawing/2014/main" id="{44B95811-92FE-431B-99D2-D1BF3182E367}"/>
                </a:ext>
              </a:extLst>
            </p:cNvPr>
            <p:cNvSpPr>
              <a:spLocks/>
            </p:cNvSpPr>
            <p:nvPr/>
          </p:nvSpPr>
          <p:spPr bwMode="auto">
            <a:xfrm>
              <a:off x="4175" y="3034"/>
              <a:ext cx="44" cy="47"/>
            </a:xfrm>
            <a:custGeom>
              <a:avLst/>
              <a:gdLst>
                <a:gd name="T0" fmla="*/ 21 w 23"/>
                <a:gd name="T1" fmla="*/ 25 h 25"/>
                <a:gd name="T2" fmla="*/ 3 w 23"/>
                <a:gd name="T3" fmla="*/ 25 h 25"/>
                <a:gd name="T4" fmla="*/ 0 w 23"/>
                <a:gd name="T5" fmla="*/ 23 h 25"/>
                <a:gd name="T6" fmla="*/ 0 w 23"/>
                <a:gd name="T7" fmla="*/ 3 h 25"/>
                <a:gd name="T8" fmla="*/ 3 w 23"/>
                <a:gd name="T9" fmla="*/ 0 h 25"/>
                <a:gd name="T10" fmla="*/ 21 w 23"/>
                <a:gd name="T11" fmla="*/ 0 h 25"/>
                <a:gd name="T12" fmla="*/ 23 w 23"/>
                <a:gd name="T13" fmla="*/ 3 h 25"/>
                <a:gd name="T14" fmla="*/ 23 w 23"/>
                <a:gd name="T15" fmla="*/ 23 h 25"/>
                <a:gd name="T16" fmla="*/ 21 w 23"/>
                <a:gd name="T17"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 h="25">
                  <a:moveTo>
                    <a:pt x="21" y="25"/>
                  </a:moveTo>
                  <a:cubicBezTo>
                    <a:pt x="3" y="25"/>
                    <a:pt x="3" y="25"/>
                    <a:pt x="3" y="25"/>
                  </a:cubicBezTo>
                  <a:cubicBezTo>
                    <a:pt x="1" y="25"/>
                    <a:pt x="0" y="24"/>
                    <a:pt x="0" y="23"/>
                  </a:cubicBezTo>
                  <a:cubicBezTo>
                    <a:pt x="0" y="3"/>
                    <a:pt x="0" y="3"/>
                    <a:pt x="0" y="3"/>
                  </a:cubicBezTo>
                  <a:cubicBezTo>
                    <a:pt x="0" y="1"/>
                    <a:pt x="1" y="0"/>
                    <a:pt x="3" y="0"/>
                  </a:cubicBezTo>
                  <a:cubicBezTo>
                    <a:pt x="21" y="0"/>
                    <a:pt x="21" y="0"/>
                    <a:pt x="21" y="0"/>
                  </a:cubicBezTo>
                  <a:cubicBezTo>
                    <a:pt x="22" y="0"/>
                    <a:pt x="23" y="1"/>
                    <a:pt x="23" y="3"/>
                  </a:cubicBezTo>
                  <a:cubicBezTo>
                    <a:pt x="23" y="23"/>
                    <a:pt x="23" y="23"/>
                    <a:pt x="23" y="23"/>
                  </a:cubicBezTo>
                  <a:cubicBezTo>
                    <a:pt x="23" y="24"/>
                    <a:pt x="22" y="25"/>
                    <a:pt x="21" y="25"/>
                  </a:cubicBezTo>
                  <a:close/>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endParaRPr>
            </a:p>
          </p:txBody>
        </p:sp>
        <p:sp>
          <p:nvSpPr>
            <p:cNvPr id="155" name="Freeform 39">
              <a:extLst>
                <a:ext uri="{FF2B5EF4-FFF2-40B4-BE49-F238E27FC236}">
                  <a16:creationId xmlns:a16="http://schemas.microsoft.com/office/drawing/2014/main" id="{1CD8BEFA-62AA-468C-9DE9-64DAB44CCC53}"/>
                </a:ext>
              </a:extLst>
            </p:cNvPr>
            <p:cNvSpPr>
              <a:spLocks/>
            </p:cNvSpPr>
            <p:nvPr/>
          </p:nvSpPr>
          <p:spPr bwMode="auto">
            <a:xfrm>
              <a:off x="4175" y="3108"/>
              <a:ext cx="44" cy="47"/>
            </a:xfrm>
            <a:custGeom>
              <a:avLst/>
              <a:gdLst>
                <a:gd name="T0" fmla="*/ 21 w 23"/>
                <a:gd name="T1" fmla="*/ 25 h 25"/>
                <a:gd name="T2" fmla="*/ 3 w 23"/>
                <a:gd name="T3" fmla="*/ 25 h 25"/>
                <a:gd name="T4" fmla="*/ 0 w 23"/>
                <a:gd name="T5" fmla="*/ 23 h 25"/>
                <a:gd name="T6" fmla="*/ 0 w 23"/>
                <a:gd name="T7" fmla="*/ 2 h 25"/>
                <a:gd name="T8" fmla="*/ 3 w 23"/>
                <a:gd name="T9" fmla="*/ 0 h 25"/>
                <a:gd name="T10" fmla="*/ 21 w 23"/>
                <a:gd name="T11" fmla="*/ 0 h 25"/>
                <a:gd name="T12" fmla="*/ 23 w 23"/>
                <a:gd name="T13" fmla="*/ 2 h 25"/>
                <a:gd name="T14" fmla="*/ 23 w 23"/>
                <a:gd name="T15" fmla="*/ 23 h 25"/>
                <a:gd name="T16" fmla="*/ 21 w 23"/>
                <a:gd name="T17"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 h="25">
                  <a:moveTo>
                    <a:pt x="21" y="25"/>
                  </a:moveTo>
                  <a:cubicBezTo>
                    <a:pt x="3" y="25"/>
                    <a:pt x="3" y="25"/>
                    <a:pt x="3" y="25"/>
                  </a:cubicBezTo>
                  <a:cubicBezTo>
                    <a:pt x="1" y="25"/>
                    <a:pt x="0" y="24"/>
                    <a:pt x="0" y="23"/>
                  </a:cubicBezTo>
                  <a:cubicBezTo>
                    <a:pt x="0" y="2"/>
                    <a:pt x="0" y="2"/>
                    <a:pt x="0" y="2"/>
                  </a:cubicBezTo>
                  <a:cubicBezTo>
                    <a:pt x="0" y="1"/>
                    <a:pt x="1" y="0"/>
                    <a:pt x="3" y="0"/>
                  </a:cubicBezTo>
                  <a:cubicBezTo>
                    <a:pt x="21" y="0"/>
                    <a:pt x="21" y="0"/>
                    <a:pt x="21" y="0"/>
                  </a:cubicBezTo>
                  <a:cubicBezTo>
                    <a:pt x="22" y="0"/>
                    <a:pt x="23" y="1"/>
                    <a:pt x="23" y="2"/>
                  </a:cubicBezTo>
                  <a:cubicBezTo>
                    <a:pt x="23" y="23"/>
                    <a:pt x="23" y="23"/>
                    <a:pt x="23" y="23"/>
                  </a:cubicBezTo>
                  <a:cubicBezTo>
                    <a:pt x="23" y="24"/>
                    <a:pt x="22" y="25"/>
                    <a:pt x="21" y="25"/>
                  </a:cubicBezTo>
                  <a:close/>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endParaRPr>
            </a:p>
          </p:txBody>
        </p:sp>
        <p:sp>
          <p:nvSpPr>
            <p:cNvPr id="156" name="Freeform 40">
              <a:extLst>
                <a:ext uri="{FF2B5EF4-FFF2-40B4-BE49-F238E27FC236}">
                  <a16:creationId xmlns:a16="http://schemas.microsoft.com/office/drawing/2014/main" id="{6BB8C92F-1A4A-4A72-BE08-6D6BC4ED15C2}"/>
                </a:ext>
              </a:extLst>
            </p:cNvPr>
            <p:cNvSpPr>
              <a:spLocks/>
            </p:cNvSpPr>
            <p:nvPr/>
          </p:nvSpPr>
          <p:spPr bwMode="auto">
            <a:xfrm>
              <a:off x="4175" y="3182"/>
              <a:ext cx="44" cy="47"/>
            </a:xfrm>
            <a:custGeom>
              <a:avLst/>
              <a:gdLst>
                <a:gd name="T0" fmla="*/ 21 w 23"/>
                <a:gd name="T1" fmla="*/ 25 h 25"/>
                <a:gd name="T2" fmla="*/ 3 w 23"/>
                <a:gd name="T3" fmla="*/ 25 h 25"/>
                <a:gd name="T4" fmla="*/ 0 w 23"/>
                <a:gd name="T5" fmla="*/ 22 h 25"/>
                <a:gd name="T6" fmla="*/ 0 w 23"/>
                <a:gd name="T7" fmla="*/ 2 h 25"/>
                <a:gd name="T8" fmla="*/ 3 w 23"/>
                <a:gd name="T9" fmla="*/ 0 h 25"/>
                <a:gd name="T10" fmla="*/ 21 w 23"/>
                <a:gd name="T11" fmla="*/ 0 h 25"/>
                <a:gd name="T12" fmla="*/ 23 w 23"/>
                <a:gd name="T13" fmla="*/ 2 h 25"/>
                <a:gd name="T14" fmla="*/ 23 w 23"/>
                <a:gd name="T15" fmla="*/ 22 h 25"/>
                <a:gd name="T16" fmla="*/ 21 w 23"/>
                <a:gd name="T17"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 h="25">
                  <a:moveTo>
                    <a:pt x="21" y="25"/>
                  </a:moveTo>
                  <a:cubicBezTo>
                    <a:pt x="3" y="25"/>
                    <a:pt x="3" y="25"/>
                    <a:pt x="3" y="25"/>
                  </a:cubicBezTo>
                  <a:cubicBezTo>
                    <a:pt x="1" y="25"/>
                    <a:pt x="0" y="24"/>
                    <a:pt x="0" y="22"/>
                  </a:cubicBezTo>
                  <a:cubicBezTo>
                    <a:pt x="0" y="2"/>
                    <a:pt x="0" y="2"/>
                    <a:pt x="0" y="2"/>
                  </a:cubicBezTo>
                  <a:cubicBezTo>
                    <a:pt x="0" y="1"/>
                    <a:pt x="1" y="0"/>
                    <a:pt x="3" y="0"/>
                  </a:cubicBezTo>
                  <a:cubicBezTo>
                    <a:pt x="21" y="0"/>
                    <a:pt x="21" y="0"/>
                    <a:pt x="21" y="0"/>
                  </a:cubicBezTo>
                  <a:cubicBezTo>
                    <a:pt x="22" y="0"/>
                    <a:pt x="23" y="1"/>
                    <a:pt x="23" y="2"/>
                  </a:cubicBezTo>
                  <a:cubicBezTo>
                    <a:pt x="23" y="22"/>
                    <a:pt x="23" y="22"/>
                    <a:pt x="23" y="22"/>
                  </a:cubicBezTo>
                  <a:cubicBezTo>
                    <a:pt x="23" y="24"/>
                    <a:pt x="22" y="25"/>
                    <a:pt x="21" y="25"/>
                  </a:cubicBezTo>
                  <a:close/>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endParaRPr>
            </a:p>
          </p:txBody>
        </p:sp>
        <p:sp>
          <p:nvSpPr>
            <p:cNvPr id="157" name="Freeform 41">
              <a:extLst>
                <a:ext uri="{FF2B5EF4-FFF2-40B4-BE49-F238E27FC236}">
                  <a16:creationId xmlns:a16="http://schemas.microsoft.com/office/drawing/2014/main" id="{AA2F3CEC-5E91-4EEE-9A44-F07DEFCB4E20}"/>
                </a:ext>
              </a:extLst>
            </p:cNvPr>
            <p:cNvSpPr>
              <a:spLocks/>
            </p:cNvSpPr>
            <p:nvPr/>
          </p:nvSpPr>
          <p:spPr bwMode="auto">
            <a:xfrm>
              <a:off x="4175" y="3254"/>
              <a:ext cx="44" cy="47"/>
            </a:xfrm>
            <a:custGeom>
              <a:avLst/>
              <a:gdLst>
                <a:gd name="T0" fmla="*/ 21 w 23"/>
                <a:gd name="T1" fmla="*/ 25 h 25"/>
                <a:gd name="T2" fmla="*/ 3 w 23"/>
                <a:gd name="T3" fmla="*/ 25 h 25"/>
                <a:gd name="T4" fmla="*/ 0 w 23"/>
                <a:gd name="T5" fmla="*/ 23 h 25"/>
                <a:gd name="T6" fmla="*/ 0 w 23"/>
                <a:gd name="T7" fmla="*/ 3 h 25"/>
                <a:gd name="T8" fmla="*/ 3 w 23"/>
                <a:gd name="T9" fmla="*/ 0 h 25"/>
                <a:gd name="T10" fmla="*/ 21 w 23"/>
                <a:gd name="T11" fmla="*/ 0 h 25"/>
                <a:gd name="T12" fmla="*/ 23 w 23"/>
                <a:gd name="T13" fmla="*/ 3 h 25"/>
                <a:gd name="T14" fmla="*/ 23 w 23"/>
                <a:gd name="T15" fmla="*/ 23 h 25"/>
                <a:gd name="T16" fmla="*/ 21 w 23"/>
                <a:gd name="T17"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 h="25">
                  <a:moveTo>
                    <a:pt x="21" y="25"/>
                  </a:moveTo>
                  <a:cubicBezTo>
                    <a:pt x="3" y="25"/>
                    <a:pt x="3" y="25"/>
                    <a:pt x="3" y="25"/>
                  </a:cubicBezTo>
                  <a:cubicBezTo>
                    <a:pt x="1" y="25"/>
                    <a:pt x="0" y="24"/>
                    <a:pt x="0" y="23"/>
                  </a:cubicBezTo>
                  <a:cubicBezTo>
                    <a:pt x="0" y="3"/>
                    <a:pt x="0" y="3"/>
                    <a:pt x="0" y="3"/>
                  </a:cubicBezTo>
                  <a:cubicBezTo>
                    <a:pt x="0" y="1"/>
                    <a:pt x="1" y="0"/>
                    <a:pt x="3" y="0"/>
                  </a:cubicBezTo>
                  <a:cubicBezTo>
                    <a:pt x="21" y="0"/>
                    <a:pt x="21" y="0"/>
                    <a:pt x="21" y="0"/>
                  </a:cubicBezTo>
                  <a:cubicBezTo>
                    <a:pt x="22" y="0"/>
                    <a:pt x="23" y="1"/>
                    <a:pt x="23" y="3"/>
                  </a:cubicBezTo>
                  <a:cubicBezTo>
                    <a:pt x="23" y="23"/>
                    <a:pt x="23" y="23"/>
                    <a:pt x="23" y="23"/>
                  </a:cubicBezTo>
                  <a:cubicBezTo>
                    <a:pt x="23" y="24"/>
                    <a:pt x="22" y="25"/>
                    <a:pt x="21" y="25"/>
                  </a:cubicBezTo>
                  <a:close/>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endParaRPr>
            </a:p>
          </p:txBody>
        </p:sp>
        <p:sp>
          <p:nvSpPr>
            <p:cNvPr id="158" name="Freeform 42">
              <a:extLst>
                <a:ext uri="{FF2B5EF4-FFF2-40B4-BE49-F238E27FC236}">
                  <a16:creationId xmlns:a16="http://schemas.microsoft.com/office/drawing/2014/main" id="{E0BC1837-6AF4-4733-8BB8-039921E3991A}"/>
                </a:ext>
              </a:extLst>
            </p:cNvPr>
            <p:cNvSpPr>
              <a:spLocks/>
            </p:cNvSpPr>
            <p:nvPr/>
          </p:nvSpPr>
          <p:spPr bwMode="auto">
            <a:xfrm>
              <a:off x="3953" y="3034"/>
              <a:ext cx="191" cy="275"/>
            </a:xfrm>
            <a:custGeom>
              <a:avLst/>
              <a:gdLst>
                <a:gd name="T0" fmla="*/ 97 w 100"/>
                <a:gd name="T1" fmla="*/ 145 h 145"/>
                <a:gd name="T2" fmla="*/ 3 w 100"/>
                <a:gd name="T3" fmla="*/ 145 h 145"/>
                <a:gd name="T4" fmla="*/ 0 w 100"/>
                <a:gd name="T5" fmla="*/ 142 h 145"/>
                <a:gd name="T6" fmla="*/ 0 w 100"/>
                <a:gd name="T7" fmla="*/ 3 h 145"/>
                <a:gd name="T8" fmla="*/ 3 w 100"/>
                <a:gd name="T9" fmla="*/ 0 h 145"/>
                <a:gd name="T10" fmla="*/ 97 w 100"/>
                <a:gd name="T11" fmla="*/ 0 h 145"/>
                <a:gd name="T12" fmla="*/ 100 w 100"/>
                <a:gd name="T13" fmla="*/ 3 h 145"/>
                <a:gd name="T14" fmla="*/ 100 w 100"/>
                <a:gd name="T15" fmla="*/ 142 h 145"/>
                <a:gd name="T16" fmla="*/ 97 w 100"/>
                <a:gd name="T17" fmla="*/ 14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0" h="145">
                  <a:moveTo>
                    <a:pt x="97" y="145"/>
                  </a:moveTo>
                  <a:cubicBezTo>
                    <a:pt x="3" y="145"/>
                    <a:pt x="3" y="145"/>
                    <a:pt x="3" y="145"/>
                  </a:cubicBezTo>
                  <a:cubicBezTo>
                    <a:pt x="1" y="145"/>
                    <a:pt x="0" y="144"/>
                    <a:pt x="0" y="142"/>
                  </a:cubicBezTo>
                  <a:cubicBezTo>
                    <a:pt x="0" y="3"/>
                    <a:pt x="0" y="3"/>
                    <a:pt x="0" y="3"/>
                  </a:cubicBezTo>
                  <a:cubicBezTo>
                    <a:pt x="0" y="2"/>
                    <a:pt x="1" y="0"/>
                    <a:pt x="3" y="0"/>
                  </a:cubicBezTo>
                  <a:cubicBezTo>
                    <a:pt x="97" y="0"/>
                    <a:pt x="97" y="0"/>
                    <a:pt x="97" y="0"/>
                  </a:cubicBezTo>
                  <a:cubicBezTo>
                    <a:pt x="99" y="0"/>
                    <a:pt x="100" y="2"/>
                    <a:pt x="100" y="3"/>
                  </a:cubicBezTo>
                  <a:cubicBezTo>
                    <a:pt x="100" y="142"/>
                    <a:pt x="100" y="142"/>
                    <a:pt x="100" y="142"/>
                  </a:cubicBezTo>
                  <a:cubicBezTo>
                    <a:pt x="100" y="144"/>
                    <a:pt x="99" y="145"/>
                    <a:pt x="97" y="145"/>
                  </a:cubicBezTo>
                  <a:close/>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endParaRPr>
            </a:p>
          </p:txBody>
        </p:sp>
        <p:sp>
          <p:nvSpPr>
            <p:cNvPr id="159" name="Freeform 43">
              <a:extLst>
                <a:ext uri="{FF2B5EF4-FFF2-40B4-BE49-F238E27FC236}">
                  <a16:creationId xmlns:a16="http://schemas.microsoft.com/office/drawing/2014/main" id="{4072A57F-9903-4D34-869F-3FC2969955F6}"/>
                </a:ext>
              </a:extLst>
            </p:cNvPr>
            <p:cNvSpPr>
              <a:spLocks/>
            </p:cNvSpPr>
            <p:nvPr/>
          </p:nvSpPr>
          <p:spPr bwMode="auto">
            <a:xfrm>
              <a:off x="3982" y="3056"/>
              <a:ext cx="21" cy="37"/>
            </a:xfrm>
            <a:custGeom>
              <a:avLst/>
              <a:gdLst>
                <a:gd name="T0" fmla="*/ 6 w 11"/>
                <a:gd name="T1" fmla="*/ 19 h 19"/>
                <a:gd name="T2" fmla="*/ 6 w 11"/>
                <a:gd name="T3" fmla="*/ 19 h 19"/>
                <a:gd name="T4" fmla="*/ 0 w 11"/>
                <a:gd name="T5" fmla="*/ 14 h 19"/>
                <a:gd name="T6" fmla="*/ 0 w 11"/>
                <a:gd name="T7" fmla="*/ 6 h 19"/>
                <a:gd name="T8" fmla="*/ 6 w 11"/>
                <a:gd name="T9" fmla="*/ 0 h 19"/>
                <a:gd name="T10" fmla="*/ 6 w 11"/>
                <a:gd name="T11" fmla="*/ 0 h 19"/>
                <a:gd name="T12" fmla="*/ 11 w 11"/>
                <a:gd name="T13" fmla="*/ 6 h 19"/>
                <a:gd name="T14" fmla="*/ 11 w 11"/>
                <a:gd name="T15" fmla="*/ 14 h 19"/>
                <a:gd name="T16" fmla="*/ 6 w 11"/>
                <a:gd name="T17"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19">
                  <a:moveTo>
                    <a:pt x="6" y="19"/>
                  </a:moveTo>
                  <a:cubicBezTo>
                    <a:pt x="6" y="19"/>
                    <a:pt x="6" y="19"/>
                    <a:pt x="6" y="19"/>
                  </a:cubicBezTo>
                  <a:cubicBezTo>
                    <a:pt x="2" y="19"/>
                    <a:pt x="0" y="17"/>
                    <a:pt x="0" y="14"/>
                  </a:cubicBezTo>
                  <a:cubicBezTo>
                    <a:pt x="0" y="6"/>
                    <a:pt x="0" y="6"/>
                    <a:pt x="0" y="6"/>
                  </a:cubicBezTo>
                  <a:cubicBezTo>
                    <a:pt x="0" y="3"/>
                    <a:pt x="2" y="0"/>
                    <a:pt x="6" y="0"/>
                  </a:cubicBezTo>
                  <a:cubicBezTo>
                    <a:pt x="6" y="0"/>
                    <a:pt x="6" y="0"/>
                    <a:pt x="6" y="0"/>
                  </a:cubicBezTo>
                  <a:cubicBezTo>
                    <a:pt x="9" y="0"/>
                    <a:pt x="11" y="3"/>
                    <a:pt x="11" y="6"/>
                  </a:cubicBezTo>
                  <a:cubicBezTo>
                    <a:pt x="11" y="14"/>
                    <a:pt x="11" y="14"/>
                    <a:pt x="11" y="14"/>
                  </a:cubicBezTo>
                  <a:cubicBezTo>
                    <a:pt x="11" y="17"/>
                    <a:pt x="9" y="19"/>
                    <a:pt x="6" y="19"/>
                  </a:cubicBezTo>
                  <a:close/>
                </a:path>
              </a:pathLst>
            </a:custGeom>
            <a:solidFill>
              <a:srgbClr val="0078D7"/>
            </a:solidFill>
            <a:ln w="15875">
              <a:noFill/>
              <a:round/>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endParaRPr>
            </a:p>
          </p:txBody>
        </p:sp>
        <p:sp>
          <p:nvSpPr>
            <p:cNvPr id="160" name="Freeform 44">
              <a:extLst>
                <a:ext uri="{FF2B5EF4-FFF2-40B4-BE49-F238E27FC236}">
                  <a16:creationId xmlns:a16="http://schemas.microsoft.com/office/drawing/2014/main" id="{D56ADA6A-2F09-44D2-B957-BF671087B05C}"/>
                </a:ext>
              </a:extLst>
            </p:cNvPr>
            <p:cNvSpPr>
              <a:spLocks/>
            </p:cNvSpPr>
            <p:nvPr/>
          </p:nvSpPr>
          <p:spPr bwMode="auto">
            <a:xfrm>
              <a:off x="4020" y="3056"/>
              <a:ext cx="21" cy="37"/>
            </a:xfrm>
            <a:custGeom>
              <a:avLst/>
              <a:gdLst>
                <a:gd name="T0" fmla="*/ 5 w 11"/>
                <a:gd name="T1" fmla="*/ 19 h 19"/>
                <a:gd name="T2" fmla="*/ 5 w 11"/>
                <a:gd name="T3" fmla="*/ 19 h 19"/>
                <a:gd name="T4" fmla="*/ 0 w 11"/>
                <a:gd name="T5" fmla="*/ 14 h 19"/>
                <a:gd name="T6" fmla="*/ 0 w 11"/>
                <a:gd name="T7" fmla="*/ 6 h 19"/>
                <a:gd name="T8" fmla="*/ 5 w 11"/>
                <a:gd name="T9" fmla="*/ 0 h 19"/>
                <a:gd name="T10" fmla="*/ 5 w 11"/>
                <a:gd name="T11" fmla="*/ 0 h 19"/>
                <a:gd name="T12" fmla="*/ 11 w 11"/>
                <a:gd name="T13" fmla="*/ 6 h 19"/>
                <a:gd name="T14" fmla="*/ 11 w 11"/>
                <a:gd name="T15" fmla="*/ 14 h 19"/>
                <a:gd name="T16" fmla="*/ 5 w 11"/>
                <a:gd name="T17"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19">
                  <a:moveTo>
                    <a:pt x="5" y="19"/>
                  </a:moveTo>
                  <a:cubicBezTo>
                    <a:pt x="5" y="19"/>
                    <a:pt x="5" y="19"/>
                    <a:pt x="5" y="19"/>
                  </a:cubicBezTo>
                  <a:cubicBezTo>
                    <a:pt x="2" y="19"/>
                    <a:pt x="0" y="17"/>
                    <a:pt x="0" y="14"/>
                  </a:cubicBezTo>
                  <a:cubicBezTo>
                    <a:pt x="0" y="6"/>
                    <a:pt x="0" y="6"/>
                    <a:pt x="0" y="6"/>
                  </a:cubicBezTo>
                  <a:cubicBezTo>
                    <a:pt x="0" y="3"/>
                    <a:pt x="2" y="0"/>
                    <a:pt x="5" y="0"/>
                  </a:cubicBezTo>
                  <a:cubicBezTo>
                    <a:pt x="5" y="0"/>
                    <a:pt x="5" y="0"/>
                    <a:pt x="5" y="0"/>
                  </a:cubicBezTo>
                  <a:cubicBezTo>
                    <a:pt x="8" y="0"/>
                    <a:pt x="11" y="3"/>
                    <a:pt x="11" y="6"/>
                  </a:cubicBezTo>
                  <a:cubicBezTo>
                    <a:pt x="11" y="14"/>
                    <a:pt x="11" y="14"/>
                    <a:pt x="11" y="14"/>
                  </a:cubicBezTo>
                  <a:cubicBezTo>
                    <a:pt x="11" y="17"/>
                    <a:pt x="8" y="19"/>
                    <a:pt x="5" y="19"/>
                  </a:cubicBezTo>
                  <a:close/>
                </a:path>
              </a:pathLst>
            </a:custGeom>
            <a:solidFill>
              <a:srgbClr val="0078D7"/>
            </a:solidFill>
            <a:ln w="15875">
              <a:noFill/>
              <a:round/>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endParaRPr>
            </a:p>
          </p:txBody>
        </p:sp>
        <p:sp>
          <p:nvSpPr>
            <p:cNvPr id="161" name="Freeform 45">
              <a:extLst>
                <a:ext uri="{FF2B5EF4-FFF2-40B4-BE49-F238E27FC236}">
                  <a16:creationId xmlns:a16="http://schemas.microsoft.com/office/drawing/2014/main" id="{7D8616C6-08A6-4D0D-B234-5C4E43F50B26}"/>
                </a:ext>
              </a:extLst>
            </p:cNvPr>
            <p:cNvSpPr>
              <a:spLocks/>
            </p:cNvSpPr>
            <p:nvPr/>
          </p:nvSpPr>
          <p:spPr bwMode="auto">
            <a:xfrm>
              <a:off x="4054" y="3056"/>
              <a:ext cx="21" cy="37"/>
            </a:xfrm>
            <a:custGeom>
              <a:avLst/>
              <a:gdLst>
                <a:gd name="T0" fmla="*/ 5 w 11"/>
                <a:gd name="T1" fmla="*/ 19 h 19"/>
                <a:gd name="T2" fmla="*/ 5 w 11"/>
                <a:gd name="T3" fmla="*/ 19 h 19"/>
                <a:gd name="T4" fmla="*/ 0 w 11"/>
                <a:gd name="T5" fmla="*/ 14 h 19"/>
                <a:gd name="T6" fmla="*/ 0 w 11"/>
                <a:gd name="T7" fmla="*/ 6 h 19"/>
                <a:gd name="T8" fmla="*/ 5 w 11"/>
                <a:gd name="T9" fmla="*/ 0 h 19"/>
                <a:gd name="T10" fmla="*/ 5 w 11"/>
                <a:gd name="T11" fmla="*/ 0 h 19"/>
                <a:gd name="T12" fmla="*/ 11 w 11"/>
                <a:gd name="T13" fmla="*/ 6 h 19"/>
                <a:gd name="T14" fmla="*/ 11 w 11"/>
                <a:gd name="T15" fmla="*/ 14 h 19"/>
                <a:gd name="T16" fmla="*/ 5 w 11"/>
                <a:gd name="T17"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19">
                  <a:moveTo>
                    <a:pt x="5" y="19"/>
                  </a:moveTo>
                  <a:cubicBezTo>
                    <a:pt x="5" y="19"/>
                    <a:pt x="5" y="19"/>
                    <a:pt x="5" y="19"/>
                  </a:cubicBezTo>
                  <a:cubicBezTo>
                    <a:pt x="2" y="19"/>
                    <a:pt x="0" y="17"/>
                    <a:pt x="0" y="14"/>
                  </a:cubicBezTo>
                  <a:cubicBezTo>
                    <a:pt x="0" y="6"/>
                    <a:pt x="0" y="6"/>
                    <a:pt x="0" y="6"/>
                  </a:cubicBezTo>
                  <a:cubicBezTo>
                    <a:pt x="0" y="3"/>
                    <a:pt x="2" y="0"/>
                    <a:pt x="5" y="0"/>
                  </a:cubicBezTo>
                  <a:cubicBezTo>
                    <a:pt x="5" y="0"/>
                    <a:pt x="5" y="0"/>
                    <a:pt x="5" y="0"/>
                  </a:cubicBezTo>
                  <a:cubicBezTo>
                    <a:pt x="8" y="0"/>
                    <a:pt x="11" y="3"/>
                    <a:pt x="11" y="6"/>
                  </a:cubicBezTo>
                  <a:cubicBezTo>
                    <a:pt x="11" y="14"/>
                    <a:pt x="11" y="14"/>
                    <a:pt x="11" y="14"/>
                  </a:cubicBezTo>
                  <a:cubicBezTo>
                    <a:pt x="11" y="17"/>
                    <a:pt x="8" y="19"/>
                    <a:pt x="5" y="19"/>
                  </a:cubicBezTo>
                  <a:close/>
                </a:path>
              </a:pathLst>
            </a:custGeom>
            <a:solidFill>
              <a:srgbClr val="0078D7"/>
            </a:solidFill>
            <a:ln w="15875">
              <a:noFill/>
              <a:round/>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endParaRPr>
            </a:p>
          </p:txBody>
        </p:sp>
        <p:sp>
          <p:nvSpPr>
            <p:cNvPr id="162" name="Freeform 46">
              <a:extLst>
                <a:ext uri="{FF2B5EF4-FFF2-40B4-BE49-F238E27FC236}">
                  <a16:creationId xmlns:a16="http://schemas.microsoft.com/office/drawing/2014/main" id="{A8E6BEB5-F31E-4F92-A4C5-E6DFDE91736E}"/>
                </a:ext>
              </a:extLst>
            </p:cNvPr>
            <p:cNvSpPr>
              <a:spLocks/>
            </p:cNvSpPr>
            <p:nvPr/>
          </p:nvSpPr>
          <p:spPr bwMode="auto">
            <a:xfrm>
              <a:off x="4089" y="3056"/>
              <a:ext cx="21" cy="37"/>
            </a:xfrm>
            <a:custGeom>
              <a:avLst/>
              <a:gdLst>
                <a:gd name="T0" fmla="*/ 6 w 11"/>
                <a:gd name="T1" fmla="*/ 19 h 19"/>
                <a:gd name="T2" fmla="*/ 6 w 11"/>
                <a:gd name="T3" fmla="*/ 19 h 19"/>
                <a:gd name="T4" fmla="*/ 0 w 11"/>
                <a:gd name="T5" fmla="*/ 14 h 19"/>
                <a:gd name="T6" fmla="*/ 0 w 11"/>
                <a:gd name="T7" fmla="*/ 6 h 19"/>
                <a:gd name="T8" fmla="*/ 6 w 11"/>
                <a:gd name="T9" fmla="*/ 0 h 19"/>
                <a:gd name="T10" fmla="*/ 6 w 11"/>
                <a:gd name="T11" fmla="*/ 0 h 19"/>
                <a:gd name="T12" fmla="*/ 11 w 11"/>
                <a:gd name="T13" fmla="*/ 6 h 19"/>
                <a:gd name="T14" fmla="*/ 11 w 11"/>
                <a:gd name="T15" fmla="*/ 14 h 19"/>
                <a:gd name="T16" fmla="*/ 6 w 11"/>
                <a:gd name="T17"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19">
                  <a:moveTo>
                    <a:pt x="6" y="19"/>
                  </a:moveTo>
                  <a:cubicBezTo>
                    <a:pt x="6" y="19"/>
                    <a:pt x="6" y="19"/>
                    <a:pt x="6" y="19"/>
                  </a:cubicBezTo>
                  <a:cubicBezTo>
                    <a:pt x="2" y="19"/>
                    <a:pt x="0" y="17"/>
                    <a:pt x="0" y="14"/>
                  </a:cubicBezTo>
                  <a:cubicBezTo>
                    <a:pt x="0" y="6"/>
                    <a:pt x="0" y="6"/>
                    <a:pt x="0" y="6"/>
                  </a:cubicBezTo>
                  <a:cubicBezTo>
                    <a:pt x="0" y="3"/>
                    <a:pt x="2" y="0"/>
                    <a:pt x="6" y="0"/>
                  </a:cubicBezTo>
                  <a:cubicBezTo>
                    <a:pt x="6" y="0"/>
                    <a:pt x="6" y="0"/>
                    <a:pt x="6" y="0"/>
                  </a:cubicBezTo>
                  <a:cubicBezTo>
                    <a:pt x="9" y="0"/>
                    <a:pt x="11" y="3"/>
                    <a:pt x="11" y="6"/>
                  </a:cubicBezTo>
                  <a:cubicBezTo>
                    <a:pt x="11" y="14"/>
                    <a:pt x="11" y="14"/>
                    <a:pt x="11" y="14"/>
                  </a:cubicBezTo>
                  <a:cubicBezTo>
                    <a:pt x="11" y="17"/>
                    <a:pt x="9" y="19"/>
                    <a:pt x="6" y="19"/>
                  </a:cubicBezTo>
                  <a:close/>
                </a:path>
              </a:pathLst>
            </a:custGeom>
            <a:solidFill>
              <a:srgbClr val="0078D7"/>
            </a:solidFill>
            <a:ln w="15875">
              <a:noFill/>
              <a:round/>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endParaRPr>
            </a:p>
          </p:txBody>
        </p:sp>
        <p:sp>
          <p:nvSpPr>
            <p:cNvPr id="163" name="Freeform 47">
              <a:extLst>
                <a:ext uri="{FF2B5EF4-FFF2-40B4-BE49-F238E27FC236}">
                  <a16:creationId xmlns:a16="http://schemas.microsoft.com/office/drawing/2014/main" id="{686C7DD5-3D3B-47E4-8BD0-2A22DE407EF4}"/>
                </a:ext>
              </a:extLst>
            </p:cNvPr>
            <p:cNvSpPr>
              <a:spLocks/>
            </p:cNvSpPr>
            <p:nvPr/>
          </p:nvSpPr>
          <p:spPr bwMode="auto">
            <a:xfrm>
              <a:off x="3982" y="3151"/>
              <a:ext cx="21" cy="38"/>
            </a:xfrm>
            <a:custGeom>
              <a:avLst/>
              <a:gdLst>
                <a:gd name="T0" fmla="*/ 6 w 11"/>
                <a:gd name="T1" fmla="*/ 20 h 20"/>
                <a:gd name="T2" fmla="*/ 6 w 11"/>
                <a:gd name="T3" fmla="*/ 20 h 20"/>
                <a:gd name="T4" fmla="*/ 0 w 11"/>
                <a:gd name="T5" fmla="*/ 14 h 20"/>
                <a:gd name="T6" fmla="*/ 0 w 11"/>
                <a:gd name="T7" fmla="*/ 6 h 20"/>
                <a:gd name="T8" fmla="*/ 6 w 11"/>
                <a:gd name="T9" fmla="*/ 0 h 20"/>
                <a:gd name="T10" fmla="*/ 6 w 11"/>
                <a:gd name="T11" fmla="*/ 0 h 20"/>
                <a:gd name="T12" fmla="*/ 11 w 11"/>
                <a:gd name="T13" fmla="*/ 6 h 20"/>
                <a:gd name="T14" fmla="*/ 11 w 11"/>
                <a:gd name="T15" fmla="*/ 14 h 20"/>
                <a:gd name="T16" fmla="*/ 6 w 11"/>
                <a:gd name="T17"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20">
                  <a:moveTo>
                    <a:pt x="6" y="20"/>
                  </a:moveTo>
                  <a:cubicBezTo>
                    <a:pt x="6" y="20"/>
                    <a:pt x="6" y="20"/>
                    <a:pt x="6" y="20"/>
                  </a:cubicBezTo>
                  <a:cubicBezTo>
                    <a:pt x="2" y="20"/>
                    <a:pt x="0" y="17"/>
                    <a:pt x="0" y="14"/>
                  </a:cubicBezTo>
                  <a:cubicBezTo>
                    <a:pt x="0" y="6"/>
                    <a:pt x="0" y="6"/>
                    <a:pt x="0" y="6"/>
                  </a:cubicBezTo>
                  <a:cubicBezTo>
                    <a:pt x="0" y="3"/>
                    <a:pt x="2" y="0"/>
                    <a:pt x="6" y="0"/>
                  </a:cubicBezTo>
                  <a:cubicBezTo>
                    <a:pt x="6" y="0"/>
                    <a:pt x="6" y="0"/>
                    <a:pt x="6" y="0"/>
                  </a:cubicBezTo>
                  <a:cubicBezTo>
                    <a:pt x="9" y="0"/>
                    <a:pt x="11" y="3"/>
                    <a:pt x="11" y="6"/>
                  </a:cubicBezTo>
                  <a:cubicBezTo>
                    <a:pt x="11" y="14"/>
                    <a:pt x="11" y="14"/>
                    <a:pt x="11" y="14"/>
                  </a:cubicBezTo>
                  <a:cubicBezTo>
                    <a:pt x="11" y="17"/>
                    <a:pt x="9" y="20"/>
                    <a:pt x="6" y="20"/>
                  </a:cubicBezTo>
                  <a:close/>
                </a:path>
              </a:pathLst>
            </a:custGeom>
            <a:solidFill>
              <a:srgbClr val="0078D7"/>
            </a:solidFill>
            <a:ln w="15875">
              <a:noFill/>
              <a:round/>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endParaRPr>
            </a:p>
          </p:txBody>
        </p:sp>
        <p:sp>
          <p:nvSpPr>
            <p:cNvPr id="164" name="Freeform 48">
              <a:extLst>
                <a:ext uri="{FF2B5EF4-FFF2-40B4-BE49-F238E27FC236}">
                  <a16:creationId xmlns:a16="http://schemas.microsoft.com/office/drawing/2014/main" id="{CBB00FA4-437A-4C58-BAD8-94C1BBAA85D7}"/>
                </a:ext>
              </a:extLst>
            </p:cNvPr>
            <p:cNvSpPr>
              <a:spLocks/>
            </p:cNvSpPr>
            <p:nvPr/>
          </p:nvSpPr>
          <p:spPr bwMode="auto">
            <a:xfrm>
              <a:off x="4020" y="3151"/>
              <a:ext cx="21" cy="38"/>
            </a:xfrm>
            <a:custGeom>
              <a:avLst/>
              <a:gdLst>
                <a:gd name="T0" fmla="*/ 5 w 11"/>
                <a:gd name="T1" fmla="*/ 20 h 20"/>
                <a:gd name="T2" fmla="*/ 5 w 11"/>
                <a:gd name="T3" fmla="*/ 20 h 20"/>
                <a:gd name="T4" fmla="*/ 0 w 11"/>
                <a:gd name="T5" fmla="*/ 14 h 20"/>
                <a:gd name="T6" fmla="*/ 0 w 11"/>
                <a:gd name="T7" fmla="*/ 6 h 20"/>
                <a:gd name="T8" fmla="*/ 5 w 11"/>
                <a:gd name="T9" fmla="*/ 0 h 20"/>
                <a:gd name="T10" fmla="*/ 5 w 11"/>
                <a:gd name="T11" fmla="*/ 0 h 20"/>
                <a:gd name="T12" fmla="*/ 11 w 11"/>
                <a:gd name="T13" fmla="*/ 6 h 20"/>
                <a:gd name="T14" fmla="*/ 11 w 11"/>
                <a:gd name="T15" fmla="*/ 14 h 20"/>
                <a:gd name="T16" fmla="*/ 5 w 11"/>
                <a:gd name="T17"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20">
                  <a:moveTo>
                    <a:pt x="5" y="20"/>
                  </a:moveTo>
                  <a:cubicBezTo>
                    <a:pt x="5" y="20"/>
                    <a:pt x="5" y="20"/>
                    <a:pt x="5" y="20"/>
                  </a:cubicBezTo>
                  <a:cubicBezTo>
                    <a:pt x="2" y="20"/>
                    <a:pt x="0" y="17"/>
                    <a:pt x="0" y="14"/>
                  </a:cubicBezTo>
                  <a:cubicBezTo>
                    <a:pt x="0" y="6"/>
                    <a:pt x="0" y="6"/>
                    <a:pt x="0" y="6"/>
                  </a:cubicBezTo>
                  <a:cubicBezTo>
                    <a:pt x="0" y="3"/>
                    <a:pt x="2" y="0"/>
                    <a:pt x="5" y="0"/>
                  </a:cubicBezTo>
                  <a:cubicBezTo>
                    <a:pt x="5" y="0"/>
                    <a:pt x="5" y="0"/>
                    <a:pt x="5" y="0"/>
                  </a:cubicBezTo>
                  <a:cubicBezTo>
                    <a:pt x="8" y="0"/>
                    <a:pt x="11" y="3"/>
                    <a:pt x="11" y="6"/>
                  </a:cubicBezTo>
                  <a:cubicBezTo>
                    <a:pt x="11" y="14"/>
                    <a:pt x="11" y="14"/>
                    <a:pt x="11" y="14"/>
                  </a:cubicBezTo>
                  <a:cubicBezTo>
                    <a:pt x="11" y="17"/>
                    <a:pt x="8" y="20"/>
                    <a:pt x="5" y="20"/>
                  </a:cubicBezTo>
                  <a:close/>
                </a:path>
              </a:pathLst>
            </a:custGeom>
            <a:solidFill>
              <a:srgbClr val="0078D7"/>
            </a:solidFill>
            <a:ln w="15875">
              <a:noFill/>
              <a:round/>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endParaRPr>
            </a:p>
          </p:txBody>
        </p:sp>
        <p:sp>
          <p:nvSpPr>
            <p:cNvPr id="165" name="Freeform 49">
              <a:extLst>
                <a:ext uri="{FF2B5EF4-FFF2-40B4-BE49-F238E27FC236}">
                  <a16:creationId xmlns:a16="http://schemas.microsoft.com/office/drawing/2014/main" id="{9EA50044-A9DF-463C-AA92-7A98EFAC43BB}"/>
                </a:ext>
              </a:extLst>
            </p:cNvPr>
            <p:cNvSpPr>
              <a:spLocks/>
            </p:cNvSpPr>
            <p:nvPr/>
          </p:nvSpPr>
          <p:spPr bwMode="auto">
            <a:xfrm>
              <a:off x="4054" y="3151"/>
              <a:ext cx="21" cy="38"/>
            </a:xfrm>
            <a:custGeom>
              <a:avLst/>
              <a:gdLst>
                <a:gd name="T0" fmla="*/ 5 w 11"/>
                <a:gd name="T1" fmla="*/ 20 h 20"/>
                <a:gd name="T2" fmla="*/ 5 w 11"/>
                <a:gd name="T3" fmla="*/ 20 h 20"/>
                <a:gd name="T4" fmla="*/ 0 w 11"/>
                <a:gd name="T5" fmla="*/ 14 h 20"/>
                <a:gd name="T6" fmla="*/ 0 w 11"/>
                <a:gd name="T7" fmla="*/ 6 h 20"/>
                <a:gd name="T8" fmla="*/ 5 w 11"/>
                <a:gd name="T9" fmla="*/ 0 h 20"/>
                <a:gd name="T10" fmla="*/ 5 w 11"/>
                <a:gd name="T11" fmla="*/ 0 h 20"/>
                <a:gd name="T12" fmla="*/ 11 w 11"/>
                <a:gd name="T13" fmla="*/ 6 h 20"/>
                <a:gd name="T14" fmla="*/ 11 w 11"/>
                <a:gd name="T15" fmla="*/ 14 h 20"/>
                <a:gd name="T16" fmla="*/ 5 w 11"/>
                <a:gd name="T17"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20">
                  <a:moveTo>
                    <a:pt x="5" y="20"/>
                  </a:moveTo>
                  <a:cubicBezTo>
                    <a:pt x="5" y="20"/>
                    <a:pt x="5" y="20"/>
                    <a:pt x="5" y="20"/>
                  </a:cubicBezTo>
                  <a:cubicBezTo>
                    <a:pt x="2" y="20"/>
                    <a:pt x="0" y="17"/>
                    <a:pt x="0" y="14"/>
                  </a:cubicBezTo>
                  <a:cubicBezTo>
                    <a:pt x="0" y="6"/>
                    <a:pt x="0" y="6"/>
                    <a:pt x="0" y="6"/>
                  </a:cubicBezTo>
                  <a:cubicBezTo>
                    <a:pt x="0" y="3"/>
                    <a:pt x="2" y="0"/>
                    <a:pt x="5" y="0"/>
                  </a:cubicBezTo>
                  <a:cubicBezTo>
                    <a:pt x="5" y="0"/>
                    <a:pt x="5" y="0"/>
                    <a:pt x="5" y="0"/>
                  </a:cubicBezTo>
                  <a:cubicBezTo>
                    <a:pt x="8" y="0"/>
                    <a:pt x="11" y="3"/>
                    <a:pt x="11" y="6"/>
                  </a:cubicBezTo>
                  <a:cubicBezTo>
                    <a:pt x="11" y="14"/>
                    <a:pt x="11" y="14"/>
                    <a:pt x="11" y="14"/>
                  </a:cubicBezTo>
                  <a:cubicBezTo>
                    <a:pt x="11" y="17"/>
                    <a:pt x="8" y="20"/>
                    <a:pt x="5" y="20"/>
                  </a:cubicBezTo>
                  <a:close/>
                </a:path>
              </a:pathLst>
            </a:custGeom>
            <a:solidFill>
              <a:srgbClr val="0078D7"/>
            </a:solidFill>
            <a:ln w="15875">
              <a:noFill/>
              <a:round/>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endParaRPr>
            </a:p>
          </p:txBody>
        </p:sp>
        <p:sp>
          <p:nvSpPr>
            <p:cNvPr id="166" name="Freeform 50">
              <a:extLst>
                <a:ext uri="{FF2B5EF4-FFF2-40B4-BE49-F238E27FC236}">
                  <a16:creationId xmlns:a16="http://schemas.microsoft.com/office/drawing/2014/main" id="{B6D9C9B6-29DC-48C1-84DA-BACFCE9FF853}"/>
                </a:ext>
              </a:extLst>
            </p:cNvPr>
            <p:cNvSpPr>
              <a:spLocks/>
            </p:cNvSpPr>
            <p:nvPr/>
          </p:nvSpPr>
          <p:spPr bwMode="auto">
            <a:xfrm>
              <a:off x="4089" y="3151"/>
              <a:ext cx="21" cy="38"/>
            </a:xfrm>
            <a:custGeom>
              <a:avLst/>
              <a:gdLst>
                <a:gd name="T0" fmla="*/ 6 w 11"/>
                <a:gd name="T1" fmla="*/ 20 h 20"/>
                <a:gd name="T2" fmla="*/ 6 w 11"/>
                <a:gd name="T3" fmla="*/ 20 h 20"/>
                <a:gd name="T4" fmla="*/ 0 w 11"/>
                <a:gd name="T5" fmla="*/ 14 h 20"/>
                <a:gd name="T6" fmla="*/ 0 w 11"/>
                <a:gd name="T7" fmla="*/ 6 h 20"/>
                <a:gd name="T8" fmla="*/ 6 w 11"/>
                <a:gd name="T9" fmla="*/ 0 h 20"/>
                <a:gd name="T10" fmla="*/ 6 w 11"/>
                <a:gd name="T11" fmla="*/ 0 h 20"/>
                <a:gd name="T12" fmla="*/ 11 w 11"/>
                <a:gd name="T13" fmla="*/ 6 h 20"/>
                <a:gd name="T14" fmla="*/ 11 w 11"/>
                <a:gd name="T15" fmla="*/ 14 h 20"/>
                <a:gd name="T16" fmla="*/ 6 w 11"/>
                <a:gd name="T17"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20">
                  <a:moveTo>
                    <a:pt x="6" y="20"/>
                  </a:moveTo>
                  <a:cubicBezTo>
                    <a:pt x="6" y="20"/>
                    <a:pt x="6" y="20"/>
                    <a:pt x="6" y="20"/>
                  </a:cubicBezTo>
                  <a:cubicBezTo>
                    <a:pt x="2" y="20"/>
                    <a:pt x="0" y="17"/>
                    <a:pt x="0" y="14"/>
                  </a:cubicBezTo>
                  <a:cubicBezTo>
                    <a:pt x="0" y="6"/>
                    <a:pt x="0" y="6"/>
                    <a:pt x="0" y="6"/>
                  </a:cubicBezTo>
                  <a:cubicBezTo>
                    <a:pt x="0" y="3"/>
                    <a:pt x="2" y="0"/>
                    <a:pt x="6" y="0"/>
                  </a:cubicBezTo>
                  <a:cubicBezTo>
                    <a:pt x="6" y="0"/>
                    <a:pt x="6" y="0"/>
                    <a:pt x="6" y="0"/>
                  </a:cubicBezTo>
                  <a:cubicBezTo>
                    <a:pt x="9" y="0"/>
                    <a:pt x="11" y="3"/>
                    <a:pt x="11" y="6"/>
                  </a:cubicBezTo>
                  <a:cubicBezTo>
                    <a:pt x="11" y="14"/>
                    <a:pt x="11" y="14"/>
                    <a:pt x="11" y="14"/>
                  </a:cubicBezTo>
                  <a:cubicBezTo>
                    <a:pt x="11" y="17"/>
                    <a:pt x="9" y="20"/>
                    <a:pt x="6" y="20"/>
                  </a:cubicBezTo>
                  <a:close/>
                </a:path>
              </a:pathLst>
            </a:custGeom>
            <a:solidFill>
              <a:srgbClr val="0078D7"/>
            </a:solidFill>
            <a:ln w="15875">
              <a:noFill/>
              <a:round/>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endParaRPr>
            </a:p>
          </p:txBody>
        </p:sp>
        <p:sp>
          <p:nvSpPr>
            <p:cNvPr id="167" name="Freeform 51">
              <a:extLst>
                <a:ext uri="{FF2B5EF4-FFF2-40B4-BE49-F238E27FC236}">
                  <a16:creationId xmlns:a16="http://schemas.microsoft.com/office/drawing/2014/main" id="{58D6E684-22FF-4F3E-B4DA-CED4E86CED23}"/>
                </a:ext>
              </a:extLst>
            </p:cNvPr>
            <p:cNvSpPr>
              <a:spLocks/>
            </p:cNvSpPr>
            <p:nvPr/>
          </p:nvSpPr>
          <p:spPr bwMode="auto">
            <a:xfrm>
              <a:off x="3982" y="3242"/>
              <a:ext cx="21" cy="38"/>
            </a:xfrm>
            <a:custGeom>
              <a:avLst/>
              <a:gdLst>
                <a:gd name="T0" fmla="*/ 6 w 11"/>
                <a:gd name="T1" fmla="*/ 20 h 20"/>
                <a:gd name="T2" fmla="*/ 6 w 11"/>
                <a:gd name="T3" fmla="*/ 20 h 20"/>
                <a:gd name="T4" fmla="*/ 0 w 11"/>
                <a:gd name="T5" fmla="*/ 14 h 20"/>
                <a:gd name="T6" fmla="*/ 0 w 11"/>
                <a:gd name="T7" fmla="*/ 6 h 20"/>
                <a:gd name="T8" fmla="*/ 6 w 11"/>
                <a:gd name="T9" fmla="*/ 0 h 20"/>
                <a:gd name="T10" fmla="*/ 6 w 11"/>
                <a:gd name="T11" fmla="*/ 0 h 20"/>
                <a:gd name="T12" fmla="*/ 11 w 11"/>
                <a:gd name="T13" fmla="*/ 6 h 20"/>
                <a:gd name="T14" fmla="*/ 11 w 11"/>
                <a:gd name="T15" fmla="*/ 14 h 20"/>
                <a:gd name="T16" fmla="*/ 6 w 11"/>
                <a:gd name="T17"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20">
                  <a:moveTo>
                    <a:pt x="6" y="20"/>
                  </a:moveTo>
                  <a:cubicBezTo>
                    <a:pt x="6" y="20"/>
                    <a:pt x="6" y="20"/>
                    <a:pt x="6" y="20"/>
                  </a:cubicBezTo>
                  <a:cubicBezTo>
                    <a:pt x="2" y="20"/>
                    <a:pt x="0" y="17"/>
                    <a:pt x="0" y="14"/>
                  </a:cubicBezTo>
                  <a:cubicBezTo>
                    <a:pt x="0" y="6"/>
                    <a:pt x="0" y="6"/>
                    <a:pt x="0" y="6"/>
                  </a:cubicBezTo>
                  <a:cubicBezTo>
                    <a:pt x="0" y="3"/>
                    <a:pt x="2" y="0"/>
                    <a:pt x="6" y="0"/>
                  </a:cubicBezTo>
                  <a:cubicBezTo>
                    <a:pt x="6" y="0"/>
                    <a:pt x="6" y="0"/>
                    <a:pt x="6" y="0"/>
                  </a:cubicBezTo>
                  <a:cubicBezTo>
                    <a:pt x="9" y="0"/>
                    <a:pt x="11" y="3"/>
                    <a:pt x="11" y="6"/>
                  </a:cubicBezTo>
                  <a:cubicBezTo>
                    <a:pt x="11" y="14"/>
                    <a:pt x="11" y="14"/>
                    <a:pt x="11" y="14"/>
                  </a:cubicBezTo>
                  <a:cubicBezTo>
                    <a:pt x="11" y="17"/>
                    <a:pt x="9" y="20"/>
                    <a:pt x="6" y="20"/>
                  </a:cubicBezTo>
                  <a:close/>
                </a:path>
              </a:pathLst>
            </a:custGeom>
            <a:solidFill>
              <a:srgbClr val="0078D7"/>
            </a:solidFill>
            <a:ln w="15875">
              <a:noFill/>
              <a:round/>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endParaRPr>
            </a:p>
          </p:txBody>
        </p:sp>
        <p:sp>
          <p:nvSpPr>
            <p:cNvPr id="168" name="Freeform 52">
              <a:extLst>
                <a:ext uri="{FF2B5EF4-FFF2-40B4-BE49-F238E27FC236}">
                  <a16:creationId xmlns:a16="http://schemas.microsoft.com/office/drawing/2014/main" id="{226F9145-A729-4522-8C12-939B476483EF}"/>
                </a:ext>
              </a:extLst>
            </p:cNvPr>
            <p:cNvSpPr>
              <a:spLocks/>
            </p:cNvSpPr>
            <p:nvPr/>
          </p:nvSpPr>
          <p:spPr bwMode="auto">
            <a:xfrm>
              <a:off x="4020" y="3242"/>
              <a:ext cx="21" cy="38"/>
            </a:xfrm>
            <a:custGeom>
              <a:avLst/>
              <a:gdLst>
                <a:gd name="T0" fmla="*/ 5 w 11"/>
                <a:gd name="T1" fmla="*/ 20 h 20"/>
                <a:gd name="T2" fmla="*/ 5 w 11"/>
                <a:gd name="T3" fmla="*/ 20 h 20"/>
                <a:gd name="T4" fmla="*/ 0 w 11"/>
                <a:gd name="T5" fmla="*/ 14 h 20"/>
                <a:gd name="T6" fmla="*/ 0 w 11"/>
                <a:gd name="T7" fmla="*/ 6 h 20"/>
                <a:gd name="T8" fmla="*/ 5 w 11"/>
                <a:gd name="T9" fmla="*/ 0 h 20"/>
                <a:gd name="T10" fmla="*/ 5 w 11"/>
                <a:gd name="T11" fmla="*/ 0 h 20"/>
                <a:gd name="T12" fmla="*/ 11 w 11"/>
                <a:gd name="T13" fmla="*/ 6 h 20"/>
                <a:gd name="T14" fmla="*/ 11 w 11"/>
                <a:gd name="T15" fmla="*/ 14 h 20"/>
                <a:gd name="T16" fmla="*/ 5 w 11"/>
                <a:gd name="T17"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20">
                  <a:moveTo>
                    <a:pt x="5" y="20"/>
                  </a:moveTo>
                  <a:cubicBezTo>
                    <a:pt x="5" y="20"/>
                    <a:pt x="5" y="20"/>
                    <a:pt x="5" y="20"/>
                  </a:cubicBezTo>
                  <a:cubicBezTo>
                    <a:pt x="2" y="20"/>
                    <a:pt x="0" y="17"/>
                    <a:pt x="0" y="14"/>
                  </a:cubicBezTo>
                  <a:cubicBezTo>
                    <a:pt x="0" y="6"/>
                    <a:pt x="0" y="6"/>
                    <a:pt x="0" y="6"/>
                  </a:cubicBezTo>
                  <a:cubicBezTo>
                    <a:pt x="0" y="3"/>
                    <a:pt x="2" y="0"/>
                    <a:pt x="5" y="0"/>
                  </a:cubicBezTo>
                  <a:cubicBezTo>
                    <a:pt x="5" y="0"/>
                    <a:pt x="5" y="0"/>
                    <a:pt x="5" y="0"/>
                  </a:cubicBezTo>
                  <a:cubicBezTo>
                    <a:pt x="8" y="0"/>
                    <a:pt x="11" y="3"/>
                    <a:pt x="11" y="6"/>
                  </a:cubicBezTo>
                  <a:cubicBezTo>
                    <a:pt x="11" y="14"/>
                    <a:pt x="11" y="14"/>
                    <a:pt x="11" y="14"/>
                  </a:cubicBezTo>
                  <a:cubicBezTo>
                    <a:pt x="11" y="17"/>
                    <a:pt x="8" y="20"/>
                    <a:pt x="5" y="20"/>
                  </a:cubicBezTo>
                  <a:close/>
                </a:path>
              </a:pathLst>
            </a:custGeom>
            <a:solidFill>
              <a:srgbClr val="0078D7"/>
            </a:solidFill>
            <a:ln w="15875">
              <a:noFill/>
              <a:round/>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endParaRPr>
            </a:p>
          </p:txBody>
        </p:sp>
        <p:sp>
          <p:nvSpPr>
            <p:cNvPr id="169" name="Freeform 53">
              <a:extLst>
                <a:ext uri="{FF2B5EF4-FFF2-40B4-BE49-F238E27FC236}">
                  <a16:creationId xmlns:a16="http://schemas.microsoft.com/office/drawing/2014/main" id="{A1E8678D-0E2E-4991-8075-2B0E535C86B1}"/>
                </a:ext>
              </a:extLst>
            </p:cNvPr>
            <p:cNvSpPr>
              <a:spLocks/>
            </p:cNvSpPr>
            <p:nvPr/>
          </p:nvSpPr>
          <p:spPr bwMode="auto">
            <a:xfrm>
              <a:off x="4054" y="3242"/>
              <a:ext cx="21" cy="38"/>
            </a:xfrm>
            <a:custGeom>
              <a:avLst/>
              <a:gdLst>
                <a:gd name="T0" fmla="*/ 5 w 11"/>
                <a:gd name="T1" fmla="*/ 20 h 20"/>
                <a:gd name="T2" fmla="*/ 5 w 11"/>
                <a:gd name="T3" fmla="*/ 20 h 20"/>
                <a:gd name="T4" fmla="*/ 0 w 11"/>
                <a:gd name="T5" fmla="*/ 14 h 20"/>
                <a:gd name="T6" fmla="*/ 0 w 11"/>
                <a:gd name="T7" fmla="*/ 6 h 20"/>
                <a:gd name="T8" fmla="*/ 5 w 11"/>
                <a:gd name="T9" fmla="*/ 0 h 20"/>
                <a:gd name="T10" fmla="*/ 5 w 11"/>
                <a:gd name="T11" fmla="*/ 0 h 20"/>
                <a:gd name="T12" fmla="*/ 11 w 11"/>
                <a:gd name="T13" fmla="*/ 6 h 20"/>
                <a:gd name="T14" fmla="*/ 11 w 11"/>
                <a:gd name="T15" fmla="*/ 14 h 20"/>
                <a:gd name="T16" fmla="*/ 5 w 11"/>
                <a:gd name="T17"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20">
                  <a:moveTo>
                    <a:pt x="5" y="20"/>
                  </a:moveTo>
                  <a:cubicBezTo>
                    <a:pt x="5" y="20"/>
                    <a:pt x="5" y="20"/>
                    <a:pt x="5" y="20"/>
                  </a:cubicBezTo>
                  <a:cubicBezTo>
                    <a:pt x="2" y="20"/>
                    <a:pt x="0" y="17"/>
                    <a:pt x="0" y="14"/>
                  </a:cubicBezTo>
                  <a:cubicBezTo>
                    <a:pt x="0" y="6"/>
                    <a:pt x="0" y="6"/>
                    <a:pt x="0" y="6"/>
                  </a:cubicBezTo>
                  <a:cubicBezTo>
                    <a:pt x="0" y="3"/>
                    <a:pt x="2" y="0"/>
                    <a:pt x="5" y="0"/>
                  </a:cubicBezTo>
                  <a:cubicBezTo>
                    <a:pt x="5" y="0"/>
                    <a:pt x="5" y="0"/>
                    <a:pt x="5" y="0"/>
                  </a:cubicBezTo>
                  <a:cubicBezTo>
                    <a:pt x="8" y="0"/>
                    <a:pt x="11" y="3"/>
                    <a:pt x="11" y="6"/>
                  </a:cubicBezTo>
                  <a:cubicBezTo>
                    <a:pt x="11" y="14"/>
                    <a:pt x="11" y="14"/>
                    <a:pt x="11" y="14"/>
                  </a:cubicBezTo>
                  <a:cubicBezTo>
                    <a:pt x="11" y="17"/>
                    <a:pt x="8" y="20"/>
                    <a:pt x="5" y="20"/>
                  </a:cubicBezTo>
                  <a:close/>
                </a:path>
              </a:pathLst>
            </a:custGeom>
            <a:solidFill>
              <a:srgbClr val="0078D7"/>
            </a:solidFill>
            <a:ln w="15875">
              <a:noFill/>
              <a:round/>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endParaRPr>
            </a:p>
          </p:txBody>
        </p:sp>
        <p:sp>
          <p:nvSpPr>
            <p:cNvPr id="170" name="Freeform 54">
              <a:extLst>
                <a:ext uri="{FF2B5EF4-FFF2-40B4-BE49-F238E27FC236}">
                  <a16:creationId xmlns:a16="http://schemas.microsoft.com/office/drawing/2014/main" id="{5646D408-96C6-423F-964E-CF04A086F178}"/>
                </a:ext>
              </a:extLst>
            </p:cNvPr>
            <p:cNvSpPr>
              <a:spLocks/>
            </p:cNvSpPr>
            <p:nvPr/>
          </p:nvSpPr>
          <p:spPr bwMode="auto">
            <a:xfrm>
              <a:off x="4089" y="3242"/>
              <a:ext cx="21" cy="38"/>
            </a:xfrm>
            <a:custGeom>
              <a:avLst/>
              <a:gdLst>
                <a:gd name="T0" fmla="*/ 6 w 11"/>
                <a:gd name="T1" fmla="*/ 20 h 20"/>
                <a:gd name="T2" fmla="*/ 6 w 11"/>
                <a:gd name="T3" fmla="*/ 20 h 20"/>
                <a:gd name="T4" fmla="*/ 0 w 11"/>
                <a:gd name="T5" fmla="*/ 14 h 20"/>
                <a:gd name="T6" fmla="*/ 0 w 11"/>
                <a:gd name="T7" fmla="*/ 6 h 20"/>
                <a:gd name="T8" fmla="*/ 6 w 11"/>
                <a:gd name="T9" fmla="*/ 0 h 20"/>
                <a:gd name="T10" fmla="*/ 6 w 11"/>
                <a:gd name="T11" fmla="*/ 0 h 20"/>
                <a:gd name="T12" fmla="*/ 11 w 11"/>
                <a:gd name="T13" fmla="*/ 6 h 20"/>
                <a:gd name="T14" fmla="*/ 11 w 11"/>
                <a:gd name="T15" fmla="*/ 14 h 20"/>
                <a:gd name="T16" fmla="*/ 6 w 11"/>
                <a:gd name="T17"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20">
                  <a:moveTo>
                    <a:pt x="6" y="20"/>
                  </a:moveTo>
                  <a:cubicBezTo>
                    <a:pt x="6" y="20"/>
                    <a:pt x="6" y="20"/>
                    <a:pt x="6" y="20"/>
                  </a:cubicBezTo>
                  <a:cubicBezTo>
                    <a:pt x="2" y="20"/>
                    <a:pt x="0" y="17"/>
                    <a:pt x="0" y="14"/>
                  </a:cubicBezTo>
                  <a:cubicBezTo>
                    <a:pt x="0" y="6"/>
                    <a:pt x="0" y="6"/>
                    <a:pt x="0" y="6"/>
                  </a:cubicBezTo>
                  <a:cubicBezTo>
                    <a:pt x="0" y="3"/>
                    <a:pt x="2" y="0"/>
                    <a:pt x="6" y="0"/>
                  </a:cubicBezTo>
                  <a:cubicBezTo>
                    <a:pt x="6" y="0"/>
                    <a:pt x="6" y="0"/>
                    <a:pt x="6" y="0"/>
                  </a:cubicBezTo>
                  <a:cubicBezTo>
                    <a:pt x="9" y="0"/>
                    <a:pt x="11" y="3"/>
                    <a:pt x="11" y="6"/>
                  </a:cubicBezTo>
                  <a:cubicBezTo>
                    <a:pt x="11" y="14"/>
                    <a:pt x="11" y="14"/>
                    <a:pt x="11" y="14"/>
                  </a:cubicBezTo>
                  <a:cubicBezTo>
                    <a:pt x="11" y="17"/>
                    <a:pt x="9" y="20"/>
                    <a:pt x="6" y="20"/>
                  </a:cubicBezTo>
                  <a:close/>
                </a:path>
              </a:pathLst>
            </a:custGeom>
            <a:solidFill>
              <a:srgbClr val="0078D7"/>
            </a:solidFill>
            <a:ln w="15875">
              <a:noFill/>
              <a:round/>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endParaRPr>
            </a:p>
          </p:txBody>
        </p:sp>
        <p:sp>
          <p:nvSpPr>
            <p:cNvPr id="171" name="Line 55">
              <a:extLst>
                <a:ext uri="{FF2B5EF4-FFF2-40B4-BE49-F238E27FC236}">
                  <a16:creationId xmlns:a16="http://schemas.microsoft.com/office/drawing/2014/main" id="{917816FA-A8BF-4EB1-BF99-561226A86348}"/>
                </a:ext>
              </a:extLst>
            </p:cNvPr>
            <p:cNvSpPr>
              <a:spLocks noChangeShapeType="1"/>
            </p:cNvSpPr>
            <p:nvPr/>
          </p:nvSpPr>
          <p:spPr bwMode="auto">
            <a:xfrm>
              <a:off x="3953" y="3123"/>
              <a:ext cx="191" cy="0"/>
            </a:xfrm>
            <a:prstGeom prst="line">
              <a:avLst/>
            </a:prstGeom>
            <a:noFill/>
            <a:ln w="1905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endParaRPr>
            </a:p>
          </p:txBody>
        </p:sp>
        <p:sp>
          <p:nvSpPr>
            <p:cNvPr id="172" name="Line 56">
              <a:extLst>
                <a:ext uri="{FF2B5EF4-FFF2-40B4-BE49-F238E27FC236}">
                  <a16:creationId xmlns:a16="http://schemas.microsoft.com/office/drawing/2014/main" id="{7C96D68D-1879-454D-8841-8D134ADB7DB4}"/>
                </a:ext>
              </a:extLst>
            </p:cNvPr>
            <p:cNvSpPr>
              <a:spLocks noChangeShapeType="1"/>
            </p:cNvSpPr>
            <p:nvPr/>
          </p:nvSpPr>
          <p:spPr bwMode="auto">
            <a:xfrm>
              <a:off x="3953" y="3214"/>
              <a:ext cx="191" cy="0"/>
            </a:xfrm>
            <a:prstGeom prst="line">
              <a:avLst/>
            </a:prstGeom>
            <a:noFill/>
            <a:ln w="1905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endParaRPr>
            </a:p>
          </p:txBody>
        </p:sp>
      </p:grpSp>
    </p:spTree>
    <p:extLst>
      <p:ext uri="{BB962C8B-B14F-4D97-AF65-F5344CB8AC3E}">
        <p14:creationId xmlns:p14="http://schemas.microsoft.com/office/powerpoint/2010/main" val="22285347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750" fill="hold"/>
                                        <p:tgtEl>
                                          <p:spTgt spid="10"/>
                                        </p:tgtEl>
                                        <p:attrNameLst>
                                          <p:attrName>ppt_x</p:attrName>
                                        </p:attrNameLst>
                                      </p:cBhvr>
                                      <p:tavLst>
                                        <p:tav tm="0">
                                          <p:val>
                                            <p:strVal val="1+#ppt_w/2"/>
                                          </p:val>
                                        </p:tav>
                                        <p:tav tm="100000">
                                          <p:val>
                                            <p:strVal val="#ppt_x"/>
                                          </p:val>
                                        </p:tav>
                                      </p:tavLst>
                                    </p:anim>
                                    <p:anim calcmode="lin" valueType="num">
                                      <p:cBhvr additive="base">
                                        <p:cTn id="8" dur="75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750" fill="hold"/>
                                        <p:tgtEl>
                                          <p:spTgt spid="14"/>
                                        </p:tgtEl>
                                        <p:attrNameLst>
                                          <p:attrName>ppt_x</p:attrName>
                                        </p:attrNameLst>
                                      </p:cBhvr>
                                      <p:tavLst>
                                        <p:tav tm="0">
                                          <p:val>
                                            <p:strVal val="1+#ppt_w/2"/>
                                          </p:val>
                                        </p:tav>
                                        <p:tav tm="100000">
                                          <p:val>
                                            <p:strVal val="#ppt_x"/>
                                          </p:val>
                                        </p:tav>
                                      </p:tavLst>
                                    </p:anim>
                                    <p:anim calcmode="lin" valueType="num">
                                      <p:cBhvr additive="base">
                                        <p:cTn id="12" dur="750" fill="hold"/>
                                        <p:tgtEl>
                                          <p:spTgt spid="14"/>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anim calcmode="lin" valueType="num">
                                      <p:cBhvr additive="base">
                                        <p:cTn id="15" dur="750" fill="hold"/>
                                        <p:tgtEl>
                                          <p:spTgt spid="15"/>
                                        </p:tgtEl>
                                        <p:attrNameLst>
                                          <p:attrName>ppt_x</p:attrName>
                                        </p:attrNameLst>
                                      </p:cBhvr>
                                      <p:tavLst>
                                        <p:tav tm="0">
                                          <p:val>
                                            <p:strVal val="1+#ppt_w/2"/>
                                          </p:val>
                                        </p:tav>
                                        <p:tav tm="100000">
                                          <p:val>
                                            <p:strVal val="#ppt_x"/>
                                          </p:val>
                                        </p:tav>
                                      </p:tavLst>
                                    </p:anim>
                                    <p:anim calcmode="lin" valueType="num">
                                      <p:cBhvr additive="base">
                                        <p:cTn id="16" dur="750" fill="hold"/>
                                        <p:tgtEl>
                                          <p:spTgt spid="15"/>
                                        </p:tgtEl>
                                        <p:attrNameLst>
                                          <p:attrName>ppt_y</p:attrName>
                                        </p:attrNameLst>
                                      </p:cBhvr>
                                      <p:tavLst>
                                        <p:tav tm="0">
                                          <p:val>
                                            <p:strVal val="#ppt_y"/>
                                          </p:val>
                                        </p:tav>
                                        <p:tav tm="100000">
                                          <p:val>
                                            <p:strVal val="#ppt_y"/>
                                          </p:val>
                                        </p:tav>
                                      </p:tavLst>
                                    </p:anim>
                                  </p:childTnLst>
                                </p:cTn>
                              </p:par>
                              <p:par>
                                <p:cTn id="17" presetID="2" presetClass="entr" presetSubtype="2" decel="10000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anim calcmode="lin" valueType="num">
                                      <p:cBhvr additive="base">
                                        <p:cTn id="19" dur="750" fill="hold"/>
                                        <p:tgtEl>
                                          <p:spTgt spid="16"/>
                                        </p:tgtEl>
                                        <p:attrNameLst>
                                          <p:attrName>ppt_x</p:attrName>
                                        </p:attrNameLst>
                                      </p:cBhvr>
                                      <p:tavLst>
                                        <p:tav tm="0">
                                          <p:val>
                                            <p:strVal val="1+#ppt_w/2"/>
                                          </p:val>
                                        </p:tav>
                                        <p:tav tm="100000">
                                          <p:val>
                                            <p:strVal val="#ppt_x"/>
                                          </p:val>
                                        </p:tav>
                                      </p:tavLst>
                                    </p:anim>
                                    <p:anim calcmode="lin" valueType="num">
                                      <p:cBhvr additive="base">
                                        <p:cTn id="20" dur="750" fill="hold"/>
                                        <p:tgtEl>
                                          <p:spTgt spid="16"/>
                                        </p:tgtEl>
                                        <p:attrNameLst>
                                          <p:attrName>ppt_y</p:attrName>
                                        </p:attrNameLst>
                                      </p:cBhvr>
                                      <p:tavLst>
                                        <p:tav tm="0">
                                          <p:val>
                                            <p:strVal val="#ppt_y"/>
                                          </p:val>
                                        </p:tav>
                                        <p:tav tm="100000">
                                          <p:val>
                                            <p:strVal val="#ppt_y"/>
                                          </p:val>
                                        </p:tav>
                                      </p:tavLst>
                                    </p:anim>
                                  </p:childTnLst>
                                </p:cTn>
                              </p:par>
                              <p:par>
                                <p:cTn id="21" presetID="2" presetClass="entr" presetSubtype="2" decel="10000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anim calcmode="lin" valueType="num">
                                      <p:cBhvr additive="base">
                                        <p:cTn id="23" dur="750" fill="hold"/>
                                        <p:tgtEl>
                                          <p:spTgt spid="17"/>
                                        </p:tgtEl>
                                        <p:attrNameLst>
                                          <p:attrName>ppt_x</p:attrName>
                                        </p:attrNameLst>
                                      </p:cBhvr>
                                      <p:tavLst>
                                        <p:tav tm="0">
                                          <p:val>
                                            <p:strVal val="1+#ppt_w/2"/>
                                          </p:val>
                                        </p:tav>
                                        <p:tav tm="100000">
                                          <p:val>
                                            <p:strVal val="#ppt_x"/>
                                          </p:val>
                                        </p:tav>
                                      </p:tavLst>
                                    </p:anim>
                                    <p:anim calcmode="lin" valueType="num">
                                      <p:cBhvr additive="base">
                                        <p:cTn id="24" dur="750" fill="hold"/>
                                        <p:tgtEl>
                                          <p:spTgt spid="17"/>
                                        </p:tgtEl>
                                        <p:attrNameLst>
                                          <p:attrName>ppt_y</p:attrName>
                                        </p:attrNameLst>
                                      </p:cBhvr>
                                      <p:tavLst>
                                        <p:tav tm="0">
                                          <p:val>
                                            <p:strVal val="#ppt_y"/>
                                          </p:val>
                                        </p:tav>
                                        <p:tav tm="100000">
                                          <p:val>
                                            <p:strVal val="#ppt_y"/>
                                          </p:val>
                                        </p:tav>
                                      </p:tavLst>
                                    </p:anim>
                                  </p:childTnLst>
                                </p:cTn>
                              </p:par>
                              <p:par>
                                <p:cTn id="25" presetID="2" presetClass="entr" presetSubtype="2" decel="10000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anim calcmode="lin" valueType="num">
                                      <p:cBhvr additive="base">
                                        <p:cTn id="27" dur="750" fill="hold"/>
                                        <p:tgtEl>
                                          <p:spTgt spid="18"/>
                                        </p:tgtEl>
                                        <p:attrNameLst>
                                          <p:attrName>ppt_x</p:attrName>
                                        </p:attrNameLst>
                                      </p:cBhvr>
                                      <p:tavLst>
                                        <p:tav tm="0">
                                          <p:val>
                                            <p:strVal val="1+#ppt_w/2"/>
                                          </p:val>
                                        </p:tav>
                                        <p:tav tm="100000">
                                          <p:val>
                                            <p:strVal val="#ppt_x"/>
                                          </p:val>
                                        </p:tav>
                                      </p:tavLst>
                                    </p:anim>
                                    <p:anim calcmode="lin" valueType="num">
                                      <p:cBhvr additive="base">
                                        <p:cTn id="28" dur="750" fill="hold"/>
                                        <p:tgtEl>
                                          <p:spTgt spid="18"/>
                                        </p:tgtEl>
                                        <p:attrNameLst>
                                          <p:attrName>ppt_y</p:attrName>
                                        </p:attrNameLst>
                                      </p:cBhvr>
                                      <p:tavLst>
                                        <p:tav tm="0">
                                          <p:val>
                                            <p:strVal val="#ppt_y"/>
                                          </p:val>
                                        </p:tav>
                                        <p:tav tm="100000">
                                          <p:val>
                                            <p:strVal val="#ppt_y"/>
                                          </p:val>
                                        </p:tav>
                                      </p:tavLst>
                                    </p:anim>
                                  </p:childTnLst>
                                </p:cTn>
                              </p:par>
                              <p:par>
                                <p:cTn id="29" presetID="2" presetClass="entr" presetSubtype="2" decel="100000" fill="hold" nodeType="withEffect">
                                  <p:stCondLst>
                                    <p:cond delay="0"/>
                                  </p:stCondLst>
                                  <p:childTnLst>
                                    <p:set>
                                      <p:cBhvr>
                                        <p:cTn id="30" dur="1" fill="hold">
                                          <p:stCondLst>
                                            <p:cond delay="0"/>
                                          </p:stCondLst>
                                        </p:cTn>
                                        <p:tgtEl>
                                          <p:spTgt spid="24"/>
                                        </p:tgtEl>
                                        <p:attrNameLst>
                                          <p:attrName>style.visibility</p:attrName>
                                        </p:attrNameLst>
                                      </p:cBhvr>
                                      <p:to>
                                        <p:strVal val="visible"/>
                                      </p:to>
                                    </p:set>
                                    <p:anim calcmode="lin" valueType="num">
                                      <p:cBhvr additive="base">
                                        <p:cTn id="31" dur="750" fill="hold"/>
                                        <p:tgtEl>
                                          <p:spTgt spid="24"/>
                                        </p:tgtEl>
                                        <p:attrNameLst>
                                          <p:attrName>ppt_x</p:attrName>
                                        </p:attrNameLst>
                                      </p:cBhvr>
                                      <p:tavLst>
                                        <p:tav tm="0">
                                          <p:val>
                                            <p:strVal val="1+#ppt_w/2"/>
                                          </p:val>
                                        </p:tav>
                                        <p:tav tm="100000">
                                          <p:val>
                                            <p:strVal val="#ppt_x"/>
                                          </p:val>
                                        </p:tav>
                                      </p:tavLst>
                                    </p:anim>
                                    <p:anim calcmode="lin" valueType="num">
                                      <p:cBhvr additive="base">
                                        <p:cTn id="32" dur="750" fill="hold"/>
                                        <p:tgtEl>
                                          <p:spTgt spid="24"/>
                                        </p:tgtEl>
                                        <p:attrNameLst>
                                          <p:attrName>ppt_y</p:attrName>
                                        </p:attrNameLst>
                                      </p:cBhvr>
                                      <p:tavLst>
                                        <p:tav tm="0">
                                          <p:val>
                                            <p:strVal val="#ppt_y"/>
                                          </p:val>
                                        </p:tav>
                                        <p:tav tm="100000">
                                          <p:val>
                                            <p:strVal val="#ppt_y"/>
                                          </p:val>
                                        </p:tav>
                                      </p:tavLst>
                                    </p:anim>
                                  </p:childTnLst>
                                </p:cTn>
                              </p:par>
                              <p:par>
                                <p:cTn id="33" presetID="2" presetClass="entr" presetSubtype="2" decel="100000" fill="hold" nodeType="withEffect">
                                  <p:stCondLst>
                                    <p:cond delay="0"/>
                                  </p:stCondLst>
                                  <p:childTnLst>
                                    <p:set>
                                      <p:cBhvr>
                                        <p:cTn id="34" dur="1" fill="hold">
                                          <p:stCondLst>
                                            <p:cond delay="0"/>
                                          </p:stCondLst>
                                        </p:cTn>
                                        <p:tgtEl>
                                          <p:spTgt spid="25"/>
                                        </p:tgtEl>
                                        <p:attrNameLst>
                                          <p:attrName>style.visibility</p:attrName>
                                        </p:attrNameLst>
                                      </p:cBhvr>
                                      <p:to>
                                        <p:strVal val="visible"/>
                                      </p:to>
                                    </p:set>
                                    <p:anim calcmode="lin" valueType="num">
                                      <p:cBhvr additive="base">
                                        <p:cTn id="35" dur="750" fill="hold"/>
                                        <p:tgtEl>
                                          <p:spTgt spid="25"/>
                                        </p:tgtEl>
                                        <p:attrNameLst>
                                          <p:attrName>ppt_x</p:attrName>
                                        </p:attrNameLst>
                                      </p:cBhvr>
                                      <p:tavLst>
                                        <p:tav tm="0">
                                          <p:val>
                                            <p:strVal val="1+#ppt_w/2"/>
                                          </p:val>
                                        </p:tav>
                                        <p:tav tm="100000">
                                          <p:val>
                                            <p:strVal val="#ppt_x"/>
                                          </p:val>
                                        </p:tav>
                                      </p:tavLst>
                                    </p:anim>
                                    <p:anim calcmode="lin" valueType="num">
                                      <p:cBhvr additive="base">
                                        <p:cTn id="36" dur="750" fill="hold"/>
                                        <p:tgtEl>
                                          <p:spTgt spid="25"/>
                                        </p:tgtEl>
                                        <p:attrNameLst>
                                          <p:attrName>ppt_y</p:attrName>
                                        </p:attrNameLst>
                                      </p:cBhvr>
                                      <p:tavLst>
                                        <p:tav tm="0">
                                          <p:val>
                                            <p:strVal val="#ppt_y"/>
                                          </p:val>
                                        </p:tav>
                                        <p:tav tm="100000">
                                          <p:val>
                                            <p:strVal val="#ppt_y"/>
                                          </p:val>
                                        </p:tav>
                                      </p:tavLst>
                                    </p:anim>
                                  </p:childTnLst>
                                </p:cTn>
                              </p:par>
                            </p:childTnLst>
                          </p:cTn>
                        </p:par>
                        <p:par>
                          <p:cTn id="37" fill="hold">
                            <p:stCondLst>
                              <p:cond delay="750"/>
                            </p:stCondLst>
                            <p:childTnLst>
                              <p:par>
                                <p:cTn id="38" presetID="20" presetClass="entr" presetSubtype="0" fill="hold" nodeType="afterEffect">
                                  <p:stCondLst>
                                    <p:cond delay="0"/>
                                  </p:stCondLst>
                                  <p:childTnLst>
                                    <p:set>
                                      <p:cBhvr>
                                        <p:cTn id="39" dur="1" fill="hold">
                                          <p:stCondLst>
                                            <p:cond delay="0"/>
                                          </p:stCondLst>
                                        </p:cTn>
                                        <p:tgtEl>
                                          <p:spTgt spid="99"/>
                                        </p:tgtEl>
                                        <p:attrNameLst>
                                          <p:attrName>style.visibility</p:attrName>
                                        </p:attrNameLst>
                                      </p:cBhvr>
                                      <p:to>
                                        <p:strVal val="visible"/>
                                      </p:to>
                                    </p:set>
                                    <p:animEffect transition="in" filter="wedge">
                                      <p:cBhvr>
                                        <p:cTn id="40" dur="1000"/>
                                        <p:tgtEl>
                                          <p:spTgt spid="99"/>
                                        </p:tgtEl>
                                      </p:cBhvr>
                                    </p:animEffect>
                                  </p:childTnLst>
                                </p:cTn>
                              </p:par>
                            </p:childTnLst>
                          </p:cTn>
                        </p:par>
                        <p:par>
                          <p:cTn id="41" fill="hold">
                            <p:stCondLst>
                              <p:cond delay="1750"/>
                            </p:stCondLst>
                            <p:childTnLst>
                              <p:par>
                                <p:cTn id="42" presetID="10" presetClass="entr" presetSubtype="0" fill="hold" nodeType="afterEffect">
                                  <p:stCondLst>
                                    <p:cond delay="0"/>
                                  </p:stCondLst>
                                  <p:childTnLst>
                                    <p:set>
                                      <p:cBhvr>
                                        <p:cTn id="43" dur="1" fill="hold">
                                          <p:stCondLst>
                                            <p:cond delay="0"/>
                                          </p:stCondLst>
                                        </p:cTn>
                                        <p:tgtEl>
                                          <p:spTgt spid="142"/>
                                        </p:tgtEl>
                                        <p:attrNameLst>
                                          <p:attrName>style.visibility</p:attrName>
                                        </p:attrNameLst>
                                      </p:cBhvr>
                                      <p:to>
                                        <p:strVal val="visible"/>
                                      </p:to>
                                    </p:set>
                                    <p:animEffect transition="in" filter="fade">
                                      <p:cBhvr>
                                        <p:cTn id="44" dur="500"/>
                                        <p:tgtEl>
                                          <p:spTgt spid="142"/>
                                        </p:tgtEl>
                                      </p:cBhvr>
                                    </p:animEffect>
                                  </p:childTnLst>
                                </p:cTn>
                              </p:par>
                              <p:par>
                                <p:cTn id="45" presetID="10" presetClass="entr" presetSubtype="0" fill="hold" grpId="0" nodeType="withEffect">
                                  <p:stCondLst>
                                    <p:cond delay="250"/>
                                  </p:stCondLst>
                                  <p:childTnLst>
                                    <p:set>
                                      <p:cBhvr>
                                        <p:cTn id="46" dur="1" fill="hold">
                                          <p:stCondLst>
                                            <p:cond delay="0"/>
                                          </p:stCondLst>
                                        </p:cTn>
                                        <p:tgtEl>
                                          <p:spTgt spid="115"/>
                                        </p:tgtEl>
                                        <p:attrNameLst>
                                          <p:attrName>style.visibility</p:attrName>
                                        </p:attrNameLst>
                                      </p:cBhvr>
                                      <p:to>
                                        <p:strVal val="visible"/>
                                      </p:to>
                                    </p:set>
                                    <p:animEffect transition="in" filter="fade">
                                      <p:cBhvr>
                                        <p:cTn id="47" dur="500"/>
                                        <p:tgtEl>
                                          <p:spTgt spid="115"/>
                                        </p:tgtEl>
                                      </p:cBhvr>
                                    </p:animEffect>
                                  </p:childTnLst>
                                </p:cTn>
                              </p:par>
                              <p:par>
                                <p:cTn id="48" presetID="10" presetClass="entr" presetSubtype="0" fill="hold" nodeType="withEffect">
                                  <p:stCondLst>
                                    <p:cond delay="500"/>
                                  </p:stCondLst>
                                  <p:childTnLst>
                                    <p:set>
                                      <p:cBhvr>
                                        <p:cTn id="49" dur="1" fill="hold">
                                          <p:stCondLst>
                                            <p:cond delay="0"/>
                                          </p:stCondLst>
                                        </p:cTn>
                                        <p:tgtEl>
                                          <p:spTgt spid="121"/>
                                        </p:tgtEl>
                                        <p:attrNameLst>
                                          <p:attrName>style.visibility</p:attrName>
                                        </p:attrNameLst>
                                      </p:cBhvr>
                                      <p:to>
                                        <p:strVal val="visible"/>
                                      </p:to>
                                    </p:set>
                                    <p:animEffect transition="in" filter="fade">
                                      <p:cBhvr>
                                        <p:cTn id="50" dur="500"/>
                                        <p:tgtEl>
                                          <p:spTgt spid="121"/>
                                        </p:tgtEl>
                                      </p:cBhvr>
                                    </p:animEffect>
                                  </p:childTnLst>
                                </p:cTn>
                              </p:par>
                              <p:par>
                                <p:cTn id="51" presetID="10" presetClass="entr" presetSubtype="0" fill="hold" grpId="0" nodeType="withEffect">
                                  <p:stCondLst>
                                    <p:cond delay="750"/>
                                  </p:stCondLst>
                                  <p:childTnLst>
                                    <p:set>
                                      <p:cBhvr>
                                        <p:cTn id="52" dur="1" fill="hold">
                                          <p:stCondLst>
                                            <p:cond delay="0"/>
                                          </p:stCondLst>
                                        </p:cTn>
                                        <p:tgtEl>
                                          <p:spTgt spid="103"/>
                                        </p:tgtEl>
                                        <p:attrNameLst>
                                          <p:attrName>style.visibility</p:attrName>
                                        </p:attrNameLst>
                                      </p:cBhvr>
                                      <p:to>
                                        <p:strVal val="visible"/>
                                      </p:to>
                                    </p:set>
                                    <p:animEffect transition="in" filter="fade">
                                      <p:cBhvr>
                                        <p:cTn id="53" dur="500"/>
                                        <p:tgtEl>
                                          <p:spTgt spid="103"/>
                                        </p:tgtEl>
                                      </p:cBhvr>
                                    </p:animEffect>
                                  </p:childTnLst>
                                </p:cTn>
                              </p:par>
                              <p:par>
                                <p:cTn id="54" presetID="10" presetClass="entr" presetSubtype="0" fill="hold" nodeType="withEffect">
                                  <p:stCondLst>
                                    <p:cond delay="1000"/>
                                  </p:stCondLst>
                                  <p:childTnLst>
                                    <p:set>
                                      <p:cBhvr>
                                        <p:cTn id="55" dur="1" fill="hold">
                                          <p:stCondLst>
                                            <p:cond delay="0"/>
                                          </p:stCondLst>
                                        </p:cTn>
                                        <p:tgtEl>
                                          <p:spTgt spid="104"/>
                                        </p:tgtEl>
                                        <p:attrNameLst>
                                          <p:attrName>style.visibility</p:attrName>
                                        </p:attrNameLst>
                                      </p:cBhvr>
                                      <p:to>
                                        <p:strVal val="visible"/>
                                      </p:to>
                                    </p:set>
                                    <p:animEffect transition="in" filter="fade">
                                      <p:cBhvr>
                                        <p:cTn id="56" dur="500"/>
                                        <p:tgtEl>
                                          <p:spTgt spid="104"/>
                                        </p:tgtEl>
                                      </p:cBhvr>
                                    </p:animEffect>
                                  </p:childTnLst>
                                </p:cTn>
                              </p:par>
                              <p:par>
                                <p:cTn id="57" presetID="10" presetClass="entr" presetSubtype="0" fill="hold" nodeType="withEffect">
                                  <p:stCondLst>
                                    <p:cond delay="1250"/>
                                  </p:stCondLst>
                                  <p:childTnLst>
                                    <p:set>
                                      <p:cBhvr>
                                        <p:cTn id="58" dur="1" fill="hold">
                                          <p:stCondLst>
                                            <p:cond delay="0"/>
                                          </p:stCondLst>
                                        </p:cTn>
                                        <p:tgtEl>
                                          <p:spTgt spid="116"/>
                                        </p:tgtEl>
                                        <p:attrNameLst>
                                          <p:attrName>style.visibility</p:attrName>
                                        </p:attrNameLst>
                                      </p:cBhvr>
                                      <p:to>
                                        <p:strVal val="visible"/>
                                      </p:to>
                                    </p:set>
                                    <p:animEffect transition="in" filter="fade">
                                      <p:cBhvr>
                                        <p:cTn id="59" dur="500"/>
                                        <p:tgtEl>
                                          <p:spTgt spid="116"/>
                                        </p:tgtEl>
                                      </p:cBhvr>
                                    </p:animEffect>
                                  </p:childTnLst>
                                </p:cTn>
                              </p:par>
                              <p:par>
                                <p:cTn id="60" presetID="10" presetClass="entr" presetSubtype="0" fill="hold" nodeType="withEffect">
                                  <p:stCondLst>
                                    <p:cond delay="1500"/>
                                  </p:stCondLst>
                                  <p:childTnLst>
                                    <p:set>
                                      <p:cBhvr>
                                        <p:cTn id="61" dur="1" fill="hold">
                                          <p:stCondLst>
                                            <p:cond delay="0"/>
                                          </p:stCondLst>
                                        </p:cTn>
                                        <p:tgtEl>
                                          <p:spTgt spid="149"/>
                                        </p:tgtEl>
                                        <p:attrNameLst>
                                          <p:attrName>style.visibility</p:attrName>
                                        </p:attrNameLst>
                                      </p:cBhvr>
                                      <p:to>
                                        <p:strVal val="visible"/>
                                      </p:to>
                                    </p:set>
                                    <p:animEffect transition="in" filter="fade">
                                      <p:cBhvr>
                                        <p:cTn id="62" dur="500"/>
                                        <p:tgtEl>
                                          <p:spTgt spid="1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4" grpId="0"/>
      <p:bldP spid="15" grpId="0"/>
      <p:bldP spid="16" grpId="0"/>
      <p:bldP spid="17" grpId="0"/>
      <p:bldP spid="18" grpId="0"/>
      <p:bldP spid="103" grpId="0" animBg="1"/>
      <p:bldP spid="115"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3">
            <a:extLst>
              <a:ext uri="{FF2B5EF4-FFF2-40B4-BE49-F238E27FC236}">
                <a16:creationId xmlns:a16="http://schemas.microsoft.com/office/drawing/2014/main" id="{B77BDBBC-1459-4293-8B3A-863A81D73228}"/>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r="-204"/>
          <a:stretch/>
        </p:blipFill>
        <p:spPr>
          <a:xfrm>
            <a:off x="3990" y="0"/>
            <a:ext cx="12542199" cy="3040128"/>
          </a:xfrm>
          <a:prstGeom prst="rect">
            <a:avLst/>
          </a:prstGeom>
        </p:spPr>
      </p:pic>
      <p:sp>
        <p:nvSpPr>
          <p:cNvPr id="30" name="Text Placeholder 29"/>
          <p:cNvSpPr>
            <a:spLocks noGrp="1"/>
          </p:cNvSpPr>
          <p:nvPr>
            <p:ph type="body" sz="quarter" idx="29"/>
          </p:nvPr>
        </p:nvSpPr>
        <p:spPr/>
        <p:txBody>
          <a:bodyPr/>
          <a:lstStyle/>
          <a:p>
            <a:r>
              <a:rPr lang="en-US"/>
              <a:t>Factory Optimization</a:t>
            </a:r>
          </a:p>
          <a:p>
            <a:r>
              <a:rPr lang="en-US"/>
              <a:t>Waste Reduction</a:t>
            </a:r>
          </a:p>
          <a:p>
            <a:r>
              <a:rPr lang="en-US"/>
              <a:t>Customer Insights </a:t>
            </a:r>
            <a:endParaRPr lang="en-US" dirty="0"/>
          </a:p>
        </p:txBody>
      </p:sp>
      <p:sp>
        <p:nvSpPr>
          <p:cNvPr id="31" name="Text Placeholder 30"/>
          <p:cNvSpPr>
            <a:spLocks noGrp="1"/>
          </p:cNvSpPr>
          <p:nvPr>
            <p:ph type="body" sz="quarter" idx="31"/>
          </p:nvPr>
        </p:nvSpPr>
        <p:spPr/>
        <p:txBody>
          <a:bodyPr/>
          <a:lstStyle/>
          <a:p>
            <a:r>
              <a:rPr lang="en-US"/>
              <a:t>United States </a:t>
            </a:r>
            <a:endParaRPr lang="en-US" dirty="0"/>
          </a:p>
        </p:txBody>
      </p:sp>
      <p:sp>
        <p:nvSpPr>
          <p:cNvPr id="32" name="Text Placeholder 31"/>
          <p:cNvSpPr>
            <a:spLocks noGrp="1"/>
          </p:cNvSpPr>
          <p:nvPr>
            <p:ph type="body" sz="quarter" idx="32"/>
          </p:nvPr>
        </p:nvSpPr>
        <p:spPr/>
        <p:txBody>
          <a:bodyPr/>
          <a:lstStyle/>
          <a:p>
            <a:r>
              <a:rPr lang="en-US"/>
              <a:t>Consumer Goods </a:t>
            </a:r>
            <a:endParaRPr lang="en-US" dirty="0"/>
          </a:p>
        </p:txBody>
      </p:sp>
      <p:sp>
        <p:nvSpPr>
          <p:cNvPr id="33" name="Text Placeholder 32"/>
          <p:cNvSpPr>
            <a:spLocks noGrp="1"/>
          </p:cNvSpPr>
          <p:nvPr>
            <p:ph type="body" sz="quarter" idx="33"/>
          </p:nvPr>
        </p:nvSpPr>
        <p:spPr/>
        <p:txBody>
          <a:bodyPr/>
          <a:lstStyle/>
          <a:p>
            <a:r>
              <a:rPr lang="en-US"/>
              <a:t>Corporate</a:t>
            </a:r>
            <a:endParaRPr lang="en-US" dirty="0"/>
          </a:p>
        </p:txBody>
      </p:sp>
      <p:sp>
        <p:nvSpPr>
          <p:cNvPr id="28" name="Text Placeholder 27">
            <a:extLst>
              <a:ext uri="{FF2B5EF4-FFF2-40B4-BE49-F238E27FC236}">
                <a16:creationId xmlns:a16="http://schemas.microsoft.com/office/drawing/2014/main" id="{04395D27-0635-4C03-8D12-34E7258E3D7A}"/>
              </a:ext>
            </a:extLst>
          </p:cNvPr>
          <p:cNvSpPr>
            <a:spLocks noGrp="1"/>
          </p:cNvSpPr>
          <p:nvPr>
            <p:ph type="body" sz="quarter" idx="34"/>
          </p:nvPr>
        </p:nvSpPr>
        <p:spPr/>
        <p:txBody>
          <a:bodyPr/>
          <a:lstStyle/>
          <a:p>
            <a:r>
              <a:rPr lang="en-US"/>
              <a:t>Azure, </a:t>
            </a:r>
          </a:p>
          <a:p>
            <a:r>
              <a:rPr lang="en-US"/>
              <a:t>Azure IoT</a:t>
            </a:r>
          </a:p>
          <a:p>
            <a:r>
              <a:rPr lang="en-US"/>
              <a:t>Azure IoT Hub </a:t>
            </a:r>
          </a:p>
          <a:p>
            <a:r>
              <a:rPr lang="en-US"/>
              <a:t>Microsoft AI</a:t>
            </a:r>
            <a:endParaRPr lang="en-US" dirty="0"/>
          </a:p>
        </p:txBody>
      </p:sp>
      <p:sp>
        <p:nvSpPr>
          <p:cNvPr id="48" name="Text Placeholder 47">
            <a:extLst>
              <a:ext uri="{FF2B5EF4-FFF2-40B4-BE49-F238E27FC236}">
                <a16:creationId xmlns:a16="http://schemas.microsoft.com/office/drawing/2014/main" id="{A44F30E1-4DC6-47D5-B0C7-C565434D4998}"/>
              </a:ext>
            </a:extLst>
          </p:cNvPr>
          <p:cNvSpPr>
            <a:spLocks noGrp="1"/>
          </p:cNvSpPr>
          <p:nvPr>
            <p:ph type="body" sz="quarter" idx="37"/>
          </p:nvPr>
        </p:nvSpPr>
        <p:spPr/>
        <p:txBody>
          <a:bodyPr/>
          <a:lstStyle/>
          <a:p>
            <a:r>
              <a:rPr lang="en-US"/>
              <a:t>BrightStarr</a:t>
            </a:r>
            <a:endParaRPr lang="en-US" dirty="0"/>
          </a:p>
        </p:txBody>
      </p:sp>
      <p:sp>
        <p:nvSpPr>
          <p:cNvPr id="2" name="Title 1">
            <a:extLst>
              <a:ext uri="{FF2B5EF4-FFF2-40B4-BE49-F238E27FC236}">
                <a16:creationId xmlns:a16="http://schemas.microsoft.com/office/drawing/2014/main" id="{97757FCC-D702-4DBF-87D3-C52F1F69C69E}"/>
              </a:ext>
            </a:extLst>
          </p:cNvPr>
          <p:cNvSpPr>
            <a:spLocks noGrp="1"/>
          </p:cNvSpPr>
          <p:nvPr>
            <p:ph type="ctrTitle"/>
          </p:nvPr>
        </p:nvSpPr>
        <p:spPr/>
        <p:txBody>
          <a:bodyPr/>
          <a:lstStyle/>
          <a:p>
            <a:r>
              <a:rPr lang="en-US"/>
              <a:t>Hershey creates IoT solutions for sweeter success</a:t>
            </a:r>
            <a:endParaRPr lang="en-US" dirty="0"/>
          </a:p>
        </p:txBody>
      </p:sp>
      <p:sp>
        <p:nvSpPr>
          <p:cNvPr id="53" name="Text Placeholder 52">
            <a:extLst>
              <a:ext uri="{FF2B5EF4-FFF2-40B4-BE49-F238E27FC236}">
                <a16:creationId xmlns:a16="http://schemas.microsoft.com/office/drawing/2014/main" id="{6CC24F78-25A6-4213-8189-A8CCC64EA9AE}"/>
              </a:ext>
            </a:extLst>
          </p:cNvPr>
          <p:cNvSpPr>
            <a:spLocks noGrp="1"/>
          </p:cNvSpPr>
          <p:nvPr>
            <p:ph type="body" sz="quarter" idx="38"/>
          </p:nvPr>
        </p:nvSpPr>
        <p:spPr>
          <a:xfrm>
            <a:off x="280145" y="3359736"/>
            <a:ext cx="1955154" cy="1448473"/>
          </a:xfrm>
        </p:spPr>
        <p:txBody>
          <a:bodyPr/>
          <a:lstStyle/>
          <a:p>
            <a:r>
              <a:rPr lang="en-US"/>
              <a:t>Increasing efficiencies, optimizing processes, and decreasing ingredient waste</a:t>
            </a:r>
            <a:endParaRPr lang="en-US" dirty="0"/>
          </a:p>
        </p:txBody>
      </p:sp>
      <p:sp>
        <p:nvSpPr>
          <p:cNvPr id="18" name="Text Placeholder 26"/>
          <p:cNvSpPr>
            <a:spLocks noGrp="1"/>
          </p:cNvSpPr>
          <p:nvPr>
            <p:ph type="body" sz="quarter" idx="11"/>
          </p:nvPr>
        </p:nvSpPr>
        <p:spPr/>
        <p:txBody>
          <a:bodyPr/>
          <a:lstStyle/>
          <a:p>
            <a:r>
              <a:rPr lang="en-US"/>
              <a:t>To improve efficiencies, optimize processes, and decrease ingredient waste, Hershey is expanding their Microsoft IoT solution, including Cortana Intelligence, from intelligent sensors on the factory line to packaging, transportation, and customer behavior.</a:t>
            </a:r>
            <a:endParaRPr lang="en-US" dirty="0"/>
          </a:p>
        </p:txBody>
      </p:sp>
      <p:sp>
        <p:nvSpPr>
          <p:cNvPr id="35" name="Rectangle 34">
            <a:extLst>
              <a:ext uri="{FF2B5EF4-FFF2-40B4-BE49-F238E27FC236}">
                <a16:creationId xmlns:a16="http://schemas.microsoft.com/office/drawing/2014/main" id="{A8929D05-39AE-47B1-9C2E-49F2387619D3}"/>
              </a:ext>
            </a:extLst>
          </p:cNvPr>
          <p:cNvSpPr/>
          <p:nvPr/>
        </p:nvSpPr>
        <p:spPr>
          <a:xfrm>
            <a:off x="882" y="496"/>
            <a:ext cx="9493490" cy="3017092"/>
          </a:xfrm>
          <a:prstGeom prst="rect">
            <a:avLst/>
          </a:prstGeom>
          <a:gradFill flip="none" rotWithShape="1">
            <a:gsLst>
              <a:gs pos="0">
                <a:schemeClr val="tx1">
                  <a:lumMod val="50000"/>
                  <a:alpha val="50000"/>
                </a:schemeClr>
              </a:gs>
              <a:gs pos="27000">
                <a:srgbClr val="000000">
                  <a:alpha val="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42"/>
            <a:endParaRPr lang="en-US" sz="1873">
              <a:solidFill>
                <a:prstClr val="white"/>
              </a:solidFill>
              <a:latin typeface="Segoe UI"/>
            </a:endParaRPr>
          </a:p>
        </p:txBody>
      </p:sp>
      <p:sp>
        <p:nvSpPr>
          <p:cNvPr id="49" name="Text Placeholder 27">
            <a:extLst>
              <a:ext uri="{FF2B5EF4-FFF2-40B4-BE49-F238E27FC236}">
                <a16:creationId xmlns:a16="http://schemas.microsoft.com/office/drawing/2014/main" id="{B86C5505-B7FE-4114-BE48-61F068F17B17}"/>
              </a:ext>
            </a:extLst>
          </p:cNvPr>
          <p:cNvSpPr txBox="1">
            <a:spLocks/>
          </p:cNvSpPr>
          <p:nvPr/>
        </p:nvSpPr>
        <p:spPr>
          <a:xfrm>
            <a:off x="3403778" y="6190886"/>
            <a:ext cx="1087166" cy="502849"/>
          </a:xfrm>
          <a:prstGeom prst="rect">
            <a:avLst/>
          </a:prstGeom>
          <a:noFill/>
        </p:spPr>
        <p:txBody>
          <a:bodyPr vert="horz" wrap="square" lIns="0" tIns="0" rIns="0" bIns="0" rtlCol="0" anchor="t">
            <a:noAutofit/>
          </a:bodyPr>
          <a:lstStyle>
            <a:lvl1pPr marL="0" marR="0" indent="0" algn="l" defTabSz="932608" rtl="0" eaLnBrk="1" fontAlgn="auto" latinLnBrk="0" hangingPunct="1">
              <a:lnSpc>
                <a:spcPct val="95000"/>
              </a:lnSpc>
              <a:spcBef>
                <a:spcPts val="200"/>
              </a:spcBef>
              <a:spcAft>
                <a:spcPts val="0"/>
              </a:spcAft>
              <a:buClrTx/>
              <a:buSzTx/>
              <a:buFont typeface="Arial" panose="020B0604020202020204" pitchFamily="34" charset="0"/>
              <a:buNone/>
              <a:tabLst/>
              <a:defRPr sz="800" b="0" kern="1200" spc="0" baseline="0">
                <a:gradFill>
                  <a:gsLst>
                    <a:gs pos="79646">
                      <a:schemeClr val="tx1"/>
                    </a:gs>
                    <a:gs pos="53000">
                      <a:schemeClr val="tx1"/>
                    </a:gs>
                  </a:gsLst>
                  <a:lin ang="5400000" scaled="0"/>
                </a:gradFill>
                <a:latin typeface="+mn-lt"/>
                <a:ea typeface="+mn-ea"/>
                <a:cs typeface="+mn-cs"/>
              </a:defRPr>
            </a:lvl1pPr>
            <a:lvl2pPr marL="466303"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816" kern="1200" spc="0" baseline="0">
                <a:gradFill>
                  <a:gsLst>
                    <a:gs pos="1250">
                      <a:schemeClr val="tx1"/>
                    </a:gs>
                    <a:gs pos="100000">
                      <a:schemeClr val="tx1"/>
                    </a:gs>
                  </a:gsLst>
                  <a:lin ang="5400000" scaled="0"/>
                </a:gradFill>
                <a:latin typeface="+mn-lt"/>
                <a:ea typeface="+mn-ea"/>
                <a:cs typeface="+mn-cs"/>
              </a:defRPr>
            </a:lvl2pPr>
            <a:lvl3pPr marL="932608"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816" kern="1200" spc="0" baseline="0">
                <a:gradFill>
                  <a:gsLst>
                    <a:gs pos="1250">
                      <a:schemeClr val="tx1"/>
                    </a:gs>
                    <a:gs pos="100000">
                      <a:schemeClr val="tx1"/>
                    </a:gs>
                  </a:gsLst>
                  <a:lin ang="5400000" scaled="0"/>
                </a:gradFill>
                <a:latin typeface="+mn-lt"/>
                <a:ea typeface="+mn-ea"/>
                <a:cs typeface="+mn-cs"/>
              </a:defRPr>
            </a:lvl3pPr>
            <a:lvl4pPr marL="1398912"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816" kern="1200" spc="0" baseline="0">
                <a:gradFill>
                  <a:gsLst>
                    <a:gs pos="1250">
                      <a:schemeClr val="tx1"/>
                    </a:gs>
                    <a:gs pos="100000">
                      <a:schemeClr val="tx1"/>
                    </a:gs>
                  </a:gsLst>
                  <a:lin ang="5400000" scaled="0"/>
                </a:gradFill>
                <a:latin typeface="+mn-lt"/>
                <a:ea typeface="+mn-ea"/>
                <a:cs typeface="+mn-cs"/>
              </a:defRPr>
            </a:lvl4pPr>
            <a:lvl5pPr marL="1865216"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816"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Office 365</a:t>
            </a:r>
          </a:p>
          <a:p>
            <a:r>
              <a:rPr lang="en-US" dirty="0"/>
              <a:t>OneDrive for Business</a:t>
            </a:r>
          </a:p>
          <a:p>
            <a:r>
              <a:rPr lang="en-US" dirty="0"/>
              <a:t>SharePoint Online</a:t>
            </a:r>
          </a:p>
          <a:p>
            <a:r>
              <a:rPr lang="en-US" dirty="0"/>
              <a:t>Yammer</a:t>
            </a:r>
          </a:p>
        </p:txBody>
      </p:sp>
      <p:pic>
        <p:nvPicPr>
          <p:cNvPr id="7" name="Picture 6"/>
          <p:cNvPicPr>
            <a:picLocks noChangeAspect="1"/>
          </p:cNvPicPr>
          <p:nvPr/>
        </p:nvPicPr>
        <p:blipFill>
          <a:blip r:embed="rId4" cstate="hq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538877" y="6034681"/>
            <a:ext cx="1457277" cy="528262"/>
          </a:xfrm>
          <a:prstGeom prst="rect">
            <a:avLst/>
          </a:prstGeom>
        </p:spPr>
      </p:pic>
      <p:sp>
        <p:nvSpPr>
          <p:cNvPr id="21" name="Rectangle 20">
            <a:extLst>
              <a:ext uri="{FF2B5EF4-FFF2-40B4-BE49-F238E27FC236}">
                <a16:creationId xmlns:a16="http://schemas.microsoft.com/office/drawing/2014/main" id="{E08260AC-FC4E-4304-B937-33E19D53E290}"/>
              </a:ext>
            </a:extLst>
          </p:cNvPr>
          <p:cNvSpPr/>
          <p:nvPr/>
        </p:nvSpPr>
        <p:spPr>
          <a:xfrm>
            <a:off x="882" y="497"/>
            <a:ext cx="4717380" cy="3039631"/>
          </a:xfrm>
          <a:prstGeom prst="rect">
            <a:avLst/>
          </a:prstGeom>
          <a:gradFill flip="none" rotWithShape="1">
            <a:gsLst>
              <a:gs pos="0">
                <a:srgbClr val="000000">
                  <a:alpha val="65000"/>
                </a:srgbClr>
              </a:gs>
              <a:gs pos="67000">
                <a:srgbClr val="000000">
                  <a:alpha val="0"/>
                </a:srgbClr>
              </a:gs>
              <a:gs pos="42000">
                <a:srgbClr val="000000">
                  <a:alpha val="38000"/>
                </a:srgbClr>
              </a:gs>
            </a:gsLst>
            <a:lin ang="3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42"/>
            <a:endParaRPr lang="en-US" sz="1873">
              <a:solidFill>
                <a:prstClr val="white"/>
              </a:solidFill>
              <a:latin typeface="Segoe UI"/>
            </a:endParaRPr>
          </a:p>
        </p:txBody>
      </p:sp>
      <p:pic>
        <p:nvPicPr>
          <p:cNvPr id="20" name="Picture 19">
            <a:extLst>
              <a:ext uri="{FF2B5EF4-FFF2-40B4-BE49-F238E27FC236}">
                <a16:creationId xmlns:a16="http://schemas.microsoft.com/office/drawing/2014/main" id="{8592DD48-BF3A-4469-AEEA-5F1B6D26C3DE}"/>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456473" y="479854"/>
            <a:ext cx="1182477" cy="253546"/>
          </a:xfrm>
          <a:prstGeom prst="rect">
            <a:avLst/>
          </a:prstGeom>
        </p:spPr>
      </p:pic>
      <p:pic>
        <p:nvPicPr>
          <p:cNvPr id="19" name="Picture 18">
            <a:hlinkClick r:id="rId6"/>
            <a:extLst>
              <a:ext uri="{FF2B5EF4-FFF2-40B4-BE49-F238E27FC236}">
                <a16:creationId xmlns:a16="http://schemas.microsoft.com/office/drawing/2014/main" id="{615811A7-752D-4027-912E-BC6FD0272E2E}"/>
              </a:ext>
            </a:extLst>
          </p:cNvPr>
          <p:cNvPicPr>
            <a:picLocks noChangeAspect="1"/>
          </p:cNvPicPr>
          <p:nvPr/>
        </p:nvPicPr>
        <p:blipFill>
          <a:blip r:embed="rId7"/>
          <a:stretch>
            <a:fillRect/>
          </a:stretch>
        </p:blipFill>
        <p:spPr>
          <a:xfrm>
            <a:off x="10972125" y="6034681"/>
            <a:ext cx="346695" cy="382253"/>
          </a:xfrm>
          <a:prstGeom prst="rect">
            <a:avLst/>
          </a:prstGeom>
        </p:spPr>
      </p:pic>
    </p:spTree>
    <p:extLst>
      <p:ext uri="{BB962C8B-B14F-4D97-AF65-F5344CB8AC3E}">
        <p14:creationId xmlns:p14="http://schemas.microsoft.com/office/powerpoint/2010/main" val="37995855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descr="A picture containing outdoor, road, sky, track&#10;&#10;Description generated with very high confidence">
            <a:extLst>
              <a:ext uri="{FF2B5EF4-FFF2-40B4-BE49-F238E27FC236}">
                <a16:creationId xmlns:a16="http://schemas.microsoft.com/office/drawing/2014/main" id="{B6E59FAE-4B1C-429C-B7DB-77282D283AD2}"/>
              </a:ext>
            </a:extLst>
          </p:cNvPr>
          <p:cNvPicPr>
            <a:picLocks noGrp="1" noChangeAspect="1"/>
          </p:cNvPicPr>
          <p:nvPr>
            <p:ph type="pic" sz="quarter" idx="20"/>
          </p:nvPr>
        </p:nvPicPr>
        <p:blipFill>
          <a:blip r:embed="rId3">
            <a:extLst>
              <a:ext uri="{28A0092B-C50C-407E-A947-70E740481C1C}">
                <a14:useLocalDpi xmlns:a14="http://schemas.microsoft.com/office/drawing/2010/main" val="0"/>
              </a:ext>
            </a:extLst>
          </a:blip>
          <a:srcRect t="25469" b="25469"/>
          <a:stretch>
            <a:fillRect/>
          </a:stretch>
        </p:blipFill>
        <p:spPr/>
      </p:pic>
      <p:sp>
        <p:nvSpPr>
          <p:cNvPr id="11" name="Text Placeholder 10">
            <a:extLst>
              <a:ext uri="{FF2B5EF4-FFF2-40B4-BE49-F238E27FC236}">
                <a16:creationId xmlns:a16="http://schemas.microsoft.com/office/drawing/2014/main" id="{B3A17A3C-68C8-4F8F-9DE7-A362A2210DCF}"/>
              </a:ext>
            </a:extLst>
          </p:cNvPr>
          <p:cNvSpPr>
            <a:spLocks noGrp="1"/>
          </p:cNvSpPr>
          <p:nvPr>
            <p:ph type="body" sz="quarter" idx="41"/>
          </p:nvPr>
        </p:nvSpPr>
        <p:spPr>
          <a:xfrm>
            <a:off x="274946" y="3411046"/>
            <a:ext cx="3808670" cy="1514261"/>
          </a:xfrm>
        </p:spPr>
        <p:txBody>
          <a:bodyPr/>
          <a:lstStyle/>
          <a:p>
            <a:r>
              <a:rPr lang="en-US"/>
              <a:t>Becoming the world's first 'Smart Nation'</a:t>
            </a:r>
            <a:endParaRPr lang="en-US" dirty="0"/>
          </a:p>
        </p:txBody>
      </p:sp>
      <p:sp>
        <p:nvSpPr>
          <p:cNvPr id="13" name="Text Placeholder 12">
            <a:extLst>
              <a:ext uri="{FF2B5EF4-FFF2-40B4-BE49-F238E27FC236}">
                <a16:creationId xmlns:a16="http://schemas.microsoft.com/office/drawing/2014/main" id="{62A42389-457E-420C-837C-2F8E5A869D71}"/>
              </a:ext>
            </a:extLst>
          </p:cNvPr>
          <p:cNvSpPr>
            <a:spLocks noGrp="1"/>
          </p:cNvSpPr>
          <p:nvPr>
            <p:ph type="body" sz="quarter" idx="42"/>
          </p:nvPr>
        </p:nvSpPr>
        <p:spPr>
          <a:xfrm>
            <a:off x="4083918" y="3411045"/>
            <a:ext cx="8165476" cy="2123658"/>
          </a:xfrm>
        </p:spPr>
        <p:txBody>
          <a:bodyPr/>
          <a:lstStyle/>
          <a:p>
            <a:pPr lvl="4"/>
            <a:r>
              <a:rPr lang="en-US" dirty="0"/>
              <a:t>From building and construction management to reap energy and manpower savings from municipality owned buildings, to a completely connected transportation infrastructure enabled by an open 'data mall,' to connected hospital care for the elderly powered by big data and a fleet of IT partners, the Singapore government is well on the way in their IoT-enabled digital transformation journey. </a:t>
            </a:r>
          </a:p>
        </p:txBody>
      </p:sp>
      <p:sp>
        <p:nvSpPr>
          <p:cNvPr id="5" name="Text Placeholder 4">
            <a:extLst>
              <a:ext uri="{FF2B5EF4-FFF2-40B4-BE49-F238E27FC236}">
                <a16:creationId xmlns:a16="http://schemas.microsoft.com/office/drawing/2014/main" id="{32588A83-99D5-42A2-96A6-77E338B35C19}"/>
              </a:ext>
            </a:extLst>
          </p:cNvPr>
          <p:cNvSpPr>
            <a:spLocks noGrp="1"/>
          </p:cNvSpPr>
          <p:nvPr>
            <p:ph type="body" sz="quarter" idx="31"/>
          </p:nvPr>
        </p:nvSpPr>
        <p:spPr/>
        <p:txBody>
          <a:bodyPr/>
          <a:lstStyle/>
          <a:p>
            <a:r>
              <a:rPr lang="en-US"/>
              <a:t>Singapore</a:t>
            </a:r>
            <a:endParaRPr lang="en-US" dirty="0"/>
          </a:p>
        </p:txBody>
      </p:sp>
      <p:sp>
        <p:nvSpPr>
          <p:cNvPr id="6" name="Text Placeholder 5">
            <a:extLst>
              <a:ext uri="{FF2B5EF4-FFF2-40B4-BE49-F238E27FC236}">
                <a16:creationId xmlns:a16="http://schemas.microsoft.com/office/drawing/2014/main" id="{239E31F6-B3FA-4D17-8127-995C342C32BF}"/>
              </a:ext>
            </a:extLst>
          </p:cNvPr>
          <p:cNvSpPr>
            <a:spLocks noGrp="1"/>
          </p:cNvSpPr>
          <p:nvPr>
            <p:ph type="body" sz="quarter" idx="32"/>
          </p:nvPr>
        </p:nvSpPr>
        <p:spPr/>
        <p:txBody>
          <a:bodyPr/>
          <a:lstStyle/>
          <a:p>
            <a:r>
              <a:rPr lang="en-US"/>
              <a:t>Government</a:t>
            </a:r>
            <a:endParaRPr lang="en-US" dirty="0"/>
          </a:p>
        </p:txBody>
      </p:sp>
      <p:sp>
        <p:nvSpPr>
          <p:cNvPr id="7" name="Text Placeholder 6">
            <a:extLst>
              <a:ext uri="{FF2B5EF4-FFF2-40B4-BE49-F238E27FC236}">
                <a16:creationId xmlns:a16="http://schemas.microsoft.com/office/drawing/2014/main" id="{21990BC3-8071-4FF0-ACBE-23927C0ED142}"/>
              </a:ext>
            </a:extLst>
          </p:cNvPr>
          <p:cNvSpPr>
            <a:spLocks noGrp="1"/>
          </p:cNvSpPr>
          <p:nvPr>
            <p:ph type="body" sz="quarter" idx="33"/>
          </p:nvPr>
        </p:nvSpPr>
        <p:spPr/>
        <p:txBody>
          <a:bodyPr/>
          <a:lstStyle/>
          <a:p>
            <a:r>
              <a:rPr lang="en-US"/>
              <a:t>Large (1,000 - 9,999 employees)</a:t>
            </a:r>
            <a:endParaRPr lang="en-US" dirty="0"/>
          </a:p>
        </p:txBody>
      </p:sp>
      <p:sp>
        <p:nvSpPr>
          <p:cNvPr id="8" name="Text Placeholder 7">
            <a:extLst>
              <a:ext uri="{FF2B5EF4-FFF2-40B4-BE49-F238E27FC236}">
                <a16:creationId xmlns:a16="http://schemas.microsoft.com/office/drawing/2014/main" id="{887F9150-C2E5-43A1-95CF-8A60DD963B04}"/>
              </a:ext>
            </a:extLst>
          </p:cNvPr>
          <p:cNvSpPr>
            <a:spLocks noGrp="1"/>
          </p:cNvSpPr>
          <p:nvPr>
            <p:ph type="body" sz="quarter" idx="34"/>
          </p:nvPr>
        </p:nvSpPr>
        <p:spPr/>
        <p:txBody>
          <a:bodyPr/>
          <a:lstStyle/>
          <a:p>
            <a:r>
              <a:rPr lang="en-US" dirty="0"/>
              <a:t>Azure</a:t>
            </a:r>
          </a:p>
          <a:p>
            <a:r>
              <a:rPr lang="en-US" dirty="0"/>
              <a:t>Azure IoT Hub</a:t>
            </a:r>
          </a:p>
          <a:p>
            <a:r>
              <a:rPr lang="en-US" dirty="0"/>
              <a:t>Azure Machine Learning</a:t>
            </a:r>
          </a:p>
          <a:p>
            <a:r>
              <a:rPr lang="en-US" dirty="0"/>
              <a:t>Azure Stream Analytics</a:t>
            </a:r>
          </a:p>
          <a:p>
            <a:r>
              <a:rPr lang="en-US" dirty="0"/>
              <a:t>Azure Storage</a:t>
            </a:r>
          </a:p>
        </p:txBody>
      </p:sp>
      <p:pic>
        <p:nvPicPr>
          <p:cNvPr id="10" name="Picture 9">
            <a:hlinkClick r:id="rId4"/>
            <a:extLst>
              <a:ext uri="{FF2B5EF4-FFF2-40B4-BE49-F238E27FC236}">
                <a16:creationId xmlns:a16="http://schemas.microsoft.com/office/drawing/2014/main" id="{E3BCB106-B390-4551-BE2C-A4A98C367AA2}"/>
              </a:ext>
            </a:extLst>
          </p:cNvPr>
          <p:cNvPicPr>
            <a:picLocks noChangeAspect="1"/>
          </p:cNvPicPr>
          <p:nvPr/>
        </p:nvPicPr>
        <p:blipFill>
          <a:blip r:embed="rId5"/>
          <a:stretch>
            <a:fillRect/>
          </a:stretch>
        </p:blipFill>
        <p:spPr>
          <a:xfrm>
            <a:off x="11900900" y="6155182"/>
            <a:ext cx="346744" cy="382307"/>
          </a:xfrm>
          <a:prstGeom prst="rect">
            <a:avLst/>
          </a:prstGeom>
        </p:spPr>
      </p:pic>
      <p:pic>
        <p:nvPicPr>
          <p:cNvPr id="15" name="Picture Placeholder 13" descr="A close up of a sign&#10;&#10;Description generated with high confidence">
            <a:extLst>
              <a:ext uri="{FF2B5EF4-FFF2-40B4-BE49-F238E27FC236}">
                <a16:creationId xmlns:a16="http://schemas.microsoft.com/office/drawing/2014/main" id="{D1102987-570F-429B-B858-16F07A5D6CA3}"/>
              </a:ext>
            </a:extLst>
          </p:cNvPr>
          <p:cNvPicPr>
            <a:picLocks noChangeAspect="1"/>
          </p:cNvPicPr>
          <p:nvPr/>
        </p:nvPicPr>
        <p:blipFill rotWithShape="1">
          <a:blip r:embed="rId6">
            <a:extLst>
              <a:ext uri="{28A0092B-C50C-407E-A947-70E740481C1C}">
                <a14:useLocalDpi xmlns:a14="http://schemas.microsoft.com/office/drawing/2010/main" val="0"/>
              </a:ext>
            </a:extLst>
          </a:blip>
          <a:srcRect t="-61232" b="-61232"/>
          <a:stretch/>
        </p:blipFill>
        <p:spPr>
          <a:xfrm>
            <a:off x="317301" y="6048968"/>
            <a:ext cx="1847243" cy="647641"/>
          </a:xfrm>
          <a:prstGeom prst="rect">
            <a:avLst/>
          </a:prstGeom>
        </p:spPr>
      </p:pic>
      <p:sp>
        <p:nvSpPr>
          <p:cNvPr id="26" name="Rectangle 25">
            <a:extLst>
              <a:ext uri="{FF2B5EF4-FFF2-40B4-BE49-F238E27FC236}">
                <a16:creationId xmlns:a16="http://schemas.microsoft.com/office/drawing/2014/main" id="{A73F13EF-3EA8-4877-B96A-9104B6A03F1D}"/>
              </a:ext>
            </a:extLst>
          </p:cNvPr>
          <p:cNvSpPr/>
          <p:nvPr/>
        </p:nvSpPr>
        <p:spPr>
          <a:xfrm>
            <a:off x="882" y="-7164"/>
            <a:ext cx="11286298" cy="3077591"/>
          </a:xfrm>
          <a:prstGeom prst="rect">
            <a:avLst/>
          </a:prstGeom>
          <a:gradFill flip="none" rotWithShape="1">
            <a:gsLst>
              <a:gs pos="0">
                <a:schemeClr val="tx1">
                  <a:lumMod val="50000"/>
                  <a:alpha val="95000"/>
                </a:schemeClr>
              </a:gs>
              <a:gs pos="35000">
                <a:srgbClr val="000000">
                  <a:alpha val="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50976">
              <a:defRPr/>
            </a:pPr>
            <a:endParaRPr lang="en-US" sz="1910">
              <a:solidFill>
                <a:prstClr val="white"/>
              </a:solidFill>
              <a:latin typeface="Segoe UI"/>
            </a:endParaRPr>
          </a:p>
        </p:txBody>
      </p:sp>
      <p:pic>
        <p:nvPicPr>
          <p:cNvPr id="27" name="Picture 26">
            <a:extLst>
              <a:ext uri="{FF2B5EF4-FFF2-40B4-BE49-F238E27FC236}">
                <a16:creationId xmlns:a16="http://schemas.microsoft.com/office/drawing/2014/main" id="{5DB2A681-5DB3-4C55-8675-F1C3A22EF62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65919" y="187887"/>
            <a:ext cx="1580245" cy="708277"/>
          </a:xfrm>
          <a:prstGeom prst="rect">
            <a:avLst/>
          </a:prstGeom>
        </p:spPr>
      </p:pic>
    </p:spTree>
    <p:extLst>
      <p:ext uri="{BB962C8B-B14F-4D97-AF65-F5344CB8AC3E}">
        <p14:creationId xmlns:p14="http://schemas.microsoft.com/office/powerpoint/2010/main" val="198061444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Placeholder 19" descr="A car parked in front of a building&#10;&#10;Description generated with high confidence">
            <a:extLst>
              <a:ext uri="{FF2B5EF4-FFF2-40B4-BE49-F238E27FC236}">
                <a16:creationId xmlns:a16="http://schemas.microsoft.com/office/drawing/2014/main" id="{327B0845-60E9-48F5-82F6-5ACC65AA2C53}"/>
              </a:ext>
            </a:extLst>
          </p:cNvPr>
          <p:cNvPicPr>
            <a:picLocks noGrp="1" noChangeAspect="1"/>
          </p:cNvPicPr>
          <p:nvPr>
            <p:ph type="pic" sz="quarter" idx="20"/>
          </p:nvPr>
        </p:nvPicPr>
        <p:blipFill>
          <a:blip r:embed="rId3">
            <a:extLst>
              <a:ext uri="{28A0092B-C50C-407E-A947-70E740481C1C}">
                <a14:useLocalDpi xmlns:a14="http://schemas.microsoft.com/office/drawing/2010/main" val="0"/>
              </a:ext>
            </a:extLst>
          </a:blip>
          <a:srcRect t="36259" b="36259"/>
          <a:stretch>
            <a:fillRect/>
          </a:stretch>
        </p:blipFill>
        <p:spPr/>
      </p:pic>
      <p:sp>
        <p:nvSpPr>
          <p:cNvPr id="70" name="Text Placeholder 69">
            <a:extLst>
              <a:ext uri="{FF2B5EF4-FFF2-40B4-BE49-F238E27FC236}">
                <a16:creationId xmlns:a16="http://schemas.microsoft.com/office/drawing/2014/main" id="{3120B36D-B747-4CC2-8A50-1E60DAEBE517}"/>
              </a:ext>
            </a:extLst>
          </p:cNvPr>
          <p:cNvSpPr>
            <a:spLocks noGrp="1"/>
          </p:cNvSpPr>
          <p:nvPr>
            <p:ph type="body" sz="quarter" idx="39"/>
          </p:nvPr>
        </p:nvSpPr>
        <p:spPr>
          <a:xfrm>
            <a:off x="261087" y="4562672"/>
            <a:ext cx="4026762" cy="1364989"/>
          </a:xfrm>
        </p:spPr>
        <p:txBody>
          <a:bodyPr/>
          <a:lstStyle/>
          <a:p>
            <a:r>
              <a:rPr lang="en-US" dirty="0"/>
              <a:t>“Using Azure, IoT, &amp; </a:t>
            </a:r>
            <a:r>
              <a:rPr lang="en-US" dirty="0" err="1"/>
              <a:t>ParkNET</a:t>
            </a:r>
            <a:r>
              <a:rPr lang="en-US" dirty="0"/>
              <a:t>, we are striving for excellence, competitive leadership in the market, &amp; innovation in our guest experience." </a:t>
            </a:r>
          </a:p>
          <a:p>
            <a:pPr lvl="1"/>
            <a:r>
              <a:rPr lang="en-US" dirty="0"/>
              <a:t>- </a:t>
            </a:r>
            <a:r>
              <a:rPr lang="en-US" dirty="0" err="1"/>
              <a:t>Sasa</a:t>
            </a:r>
            <a:r>
              <a:rPr lang="en-US" dirty="0"/>
              <a:t> </a:t>
            </a:r>
            <a:r>
              <a:rPr lang="en-US" dirty="0" err="1"/>
              <a:t>Cvetkovic</a:t>
            </a:r>
            <a:r>
              <a:rPr lang="en-US" dirty="0"/>
              <a:t>: Director of Engineering, Crowne Plaza Belgrade</a:t>
            </a:r>
          </a:p>
          <a:p>
            <a:endParaRPr lang="en-US" dirty="0"/>
          </a:p>
        </p:txBody>
      </p:sp>
      <p:sp>
        <p:nvSpPr>
          <p:cNvPr id="7" name="Text Placeholder 6">
            <a:extLst>
              <a:ext uri="{FF2B5EF4-FFF2-40B4-BE49-F238E27FC236}">
                <a16:creationId xmlns:a16="http://schemas.microsoft.com/office/drawing/2014/main" id="{EB5DF09C-65D9-4024-B7C1-AC413716B7BB}"/>
              </a:ext>
            </a:extLst>
          </p:cNvPr>
          <p:cNvSpPr>
            <a:spLocks noGrp="1"/>
          </p:cNvSpPr>
          <p:nvPr>
            <p:ph type="body" sz="quarter" idx="41"/>
          </p:nvPr>
        </p:nvSpPr>
        <p:spPr>
          <a:xfrm>
            <a:off x="274946" y="3411046"/>
            <a:ext cx="3808670" cy="1032206"/>
          </a:xfrm>
        </p:spPr>
        <p:txBody>
          <a:bodyPr/>
          <a:lstStyle/>
          <a:p>
            <a:pPr lvl="1"/>
            <a:r>
              <a:rPr lang="en-US"/>
              <a:t>Crowne Plaza Belgrade differentiates guest service with smart parking solution</a:t>
            </a:r>
            <a:endParaRPr lang="en-US" dirty="0"/>
          </a:p>
        </p:txBody>
      </p:sp>
      <p:sp>
        <p:nvSpPr>
          <p:cNvPr id="8" name="Text Placeholder 7">
            <a:extLst>
              <a:ext uri="{FF2B5EF4-FFF2-40B4-BE49-F238E27FC236}">
                <a16:creationId xmlns:a16="http://schemas.microsoft.com/office/drawing/2014/main" id="{BEBBAC61-4A9B-4AC7-8ED1-4963A49BC796}"/>
              </a:ext>
            </a:extLst>
          </p:cNvPr>
          <p:cNvSpPr>
            <a:spLocks noGrp="1"/>
          </p:cNvSpPr>
          <p:nvPr>
            <p:ph type="body" sz="quarter" idx="42"/>
          </p:nvPr>
        </p:nvSpPr>
        <p:spPr>
          <a:xfrm>
            <a:off x="4083918" y="3411046"/>
            <a:ext cx="8165476" cy="1462791"/>
          </a:xfrm>
        </p:spPr>
        <p:txBody>
          <a:bodyPr/>
          <a:lstStyle/>
          <a:p>
            <a:pPr lvl="4"/>
            <a:r>
              <a:rPr lang="en-US" dirty="0"/>
              <a:t>To offer a unique service in a highly competitive hospitality industry, Crowne Plaza partnered with </a:t>
            </a:r>
            <a:r>
              <a:rPr lang="en-US" dirty="0" err="1"/>
              <a:t>DunavNET</a:t>
            </a:r>
            <a:r>
              <a:rPr lang="en-US" dirty="0"/>
              <a:t> and created a smart parking solution powered by Microsoft Azure. </a:t>
            </a:r>
          </a:p>
          <a:p>
            <a:pPr lvl="4"/>
            <a:endParaRPr lang="en-US" dirty="0"/>
          </a:p>
          <a:p>
            <a:pPr lvl="4"/>
            <a:r>
              <a:rPr lang="en-US" dirty="0"/>
              <a:t>Now, busy guests and helpful staff can see parking availability in real time, ensuring a convenient arrival experience and saving everyone time. Building on that success, the hotel plans to explore and implement more IoT services in Azure.</a:t>
            </a:r>
          </a:p>
        </p:txBody>
      </p:sp>
      <p:sp>
        <p:nvSpPr>
          <p:cNvPr id="16" name="Text Placeholder 15"/>
          <p:cNvSpPr>
            <a:spLocks noGrp="1"/>
          </p:cNvSpPr>
          <p:nvPr>
            <p:ph type="body" sz="quarter" idx="29"/>
          </p:nvPr>
        </p:nvSpPr>
        <p:spPr/>
        <p:txBody>
          <a:bodyPr/>
          <a:lstStyle/>
          <a:p>
            <a:r>
              <a:rPr lang="en-US" dirty="0" err="1"/>
              <a:t>DunavNET</a:t>
            </a:r>
            <a:endParaRPr lang="en-US" dirty="0">
              <a:hlinkClick r:id="rId4"/>
            </a:endParaRPr>
          </a:p>
          <a:p>
            <a:endParaRPr lang="en-US" dirty="0"/>
          </a:p>
        </p:txBody>
      </p:sp>
      <p:sp>
        <p:nvSpPr>
          <p:cNvPr id="21" name="Text Placeholder 20"/>
          <p:cNvSpPr>
            <a:spLocks noGrp="1"/>
          </p:cNvSpPr>
          <p:nvPr>
            <p:ph type="body" sz="quarter" idx="31"/>
          </p:nvPr>
        </p:nvSpPr>
        <p:spPr/>
        <p:txBody>
          <a:bodyPr/>
          <a:lstStyle/>
          <a:p>
            <a:r>
              <a:rPr lang="en-US" dirty="0"/>
              <a:t>Serbia</a:t>
            </a:r>
          </a:p>
        </p:txBody>
      </p:sp>
      <p:sp>
        <p:nvSpPr>
          <p:cNvPr id="68" name="Text Placeholder 67">
            <a:extLst>
              <a:ext uri="{FF2B5EF4-FFF2-40B4-BE49-F238E27FC236}">
                <a16:creationId xmlns:a16="http://schemas.microsoft.com/office/drawing/2014/main" id="{FD26D385-C415-45E7-8E7A-CD55D478239C}"/>
              </a:ext>
            </a:extLst>
          </p:cNvPr>
          <p:cNvSpPr>
            <a:spLocks noGrp="1"/>
          </p:cNvSpPr>
          <p:nvPr>
            <p:ph type="body" sz="quarter" idx="32"/>
          </p:nvPr>
        </p:nvSpPr>
        <p:spPr/>
        <p:txBody>
          <a:bodyPr/>
          <a:lstStyle/>
          <a:p>
            <a:r>
              <a:rPr lang="en-US" dirty="0"/>
              <a:t>Travel and transportation</a:t>
            </a:r>
          </a:p>
          <a:p>
            <a:endParaRPr lang="en-US" dirty="0"/>
          </a:p>
        </p:txBody>
      </p:sp>
      <p:sp>
        <p:nvSpPr>
          <p:cNvPr id="17" name="Text Placeholder 16">
            <a:extLst>
              <a:ext uri="{FF2B5EF4-FFF2-40B4-BE49-F238E27FC236}">
                <a16:creationId xmlns:a16="http://schemas.microsoft.com/office/drawing/2014/main" id="{55EA8BBC-D65A-4AF2-8916-AC4B7C3C7FA4}"/>
              </a:ext>
            </a:extLst>
          </p:cNvPr>
          <p:cNvSpPr>
            <a:spLocks noGrp="1"/>
          </p:cNvSpPr>
          <p:nvPr>
            <p:ph type="body" sz="quarter" idx="33"/>
          </p:nvPr>
        </p:nvSpPr>
        <p:spPr/>
        <p:txBody>
          <a:bodyPr/>
          <a:lstStyle/>
          <a:p>
            <a:r>
              <a:rPr lang="en-US"/>
              <a:t>Corporate (10,000+ employees)</a:t>
            </a:r>
            <a:endParaRPr lang="en-US">
              <a:hlinkClick r:id="rId4"/>
            </a:endParaRPr>
          </a:p>
          <a:p>
            <a:endParaRPr lang="en-US" dirty="0"/>
          </a:p>
        </p:txBody>
      </p:sp>
      <p:sp>
        <p:nvSpPr>
          <p:cNvPr id="3" name="Text Placeholder 2">
            <a:extLst>
              <a:ext uri="{FF2B5EF4-FFF2-40B4-BE49-F238E27FC236}">
                <a16:creationId xmlns:a16="http://schemas.microsoft.com/office/drawing/2014/main" id="{EA1D3618-084A-4B9F-93E5-213BC9AE8174}"/>
              </a:ext>
            </a:extLst>
          </p:cNvPr>
          <p:cNvSpPr>
            <a:spLocks noGrp="1"/>
          </p:cNvSpPr>
          <p:nvPr>
            <p:ph type="body" sz="quarter" idx="34"/>
          </p:nvPr>
        </p:nvSpPr>
        <p:spPr/>
        <p:txBody>
          <a:bodyPr/>
          <a:lstStyle/>
          <a:p>
            <a:r>
              <a:rPr lang="en-US" dirty="0"/>
              <a:t>Microsoft Azure</a:t>
            </a:r>
          </a:p>
          <a:p>
            <a:r>
              <a:rPr lang="en-US" dirty="0"/>
              <a:t>Azure IoT Hub</a:t>
            </a:r>
          </a:p>
          <a:p>
            <a:r>
              <a:rPr lang="en-US" dirty="0"/>
              <a:t>Azure SQL Database </a:t>
            </a:r>
          </a:p>
        </p:txBody>
      </p:sp>
      <p:pic>
        <p:nvPicPr>
          <p:cNvPr id="25" name="Picture 24">
            <a:hlinkClick r:id="rId5"/>
          </p:cNvPr>
          <p:cNvPicPr>
            <a:picLocks noChangeAspect="1"/>
          </p:cNvPicPr>
          <p:nvPr/>
        </p:nvPicPr>
        <p:blipFill>
          <a:blip r:embed="rId6"/>
          <a:stretch>
            <a:fillRect/>
          </a:stretch>
        </p:blipFill>
        <p:spPr>
          <a:xfrm>
            <a:off x="11900900" y="6155182"/>
            <a:ext cx="346744" cy="382307"/>
          </a:xfrm>
          <a:prstGeom prst="rect">
            <a:avLst/>
          </a:prstGeom>
        </p:spPr>
      </p:pic>
      <p:pic>
        <p:nvPicPr>
          <p:cNvPr id="5" name="Picture 4">
            <a:extLst>
              <a:ext uri="{FF2B5EF4-FFF2-40B4-BE49-F238E27FC236}">
                <a16:creationId xmlns:a16="http://schemas.microsoft.com/office/drawing/2014/main" id="{1B3D3A3C-CA1D-4425-9FD9-A0C296365F14}"/>
              </a:ext>
            </a:extLst>
          </p:cNvPr>
          <p:cNvPicPr>
            <a:picLocks noChangeAspect="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80222" y="6003610"/>
            <a:ext cx="1701621" cy="661052"/>
          </a:xfrm>
          <a:prstGeom prst="rect">
            <a:avLst/>
          </a:prstGeom>
        </p:spPr>
      </p:pic>
      <p:sp>
        <p:nvSpPr>
          <p:cNvPr id="39" name="Rectangle 38">
            <a:extLst>
              <a:ext uri="{FF2B5EF4-FFF2-40B4-BE49-F238E27FC236}">
                <a16:creationId xmlns:a16="http://schemas.microsoft.com/office/drawing/2014/main" id="{132E8D38-F81A-4A10-886B-5104FF96E208}"/>
              </a:ext>
            </a:extLst>
          </p:cNvPr>
          <p:cNvSpPr/>
          <p:nvPr/>
        </p:nvSpPr>
        <p:spPr>
          <a:xfrm>
            <a:off x="882" y="-7164"/>
            <a:ext cx="11286298" cy="3077591"/>
          </a:xfrm>
          <a:prstGeom prst="rect">
            <a:avLst/>
          </a:prstGeom>
          <a:gradFill flip="none" rotWithShape="1">
            <a:gsLst>
              <a:gs pos="0">
                <a:schemeClr val="tx1">
                  <a:lumMod val="50000"/>
                  <a:alpha val="95000"/>
                </a:schemeClr>
              </a:gs>
              <a:gs pos="35000">
                <a:srgbClr val="000000">
                  <a:alpha val="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50976">
              <a:defRPr/>
            </a:pPr>
            <a:endParaRPr lang="en-US" sz="1910">
              <a:solidFill>
                <a:prstClr val="white"/>
              </a:solidFill>
              <a:latin typeface="Segoe UI"/>
            </a:endParaRPr>
          </a:p>
        </p:txBody>
      </p:sp>
      <p:pic>
        <p:nvPicPr>
          <p:cNvPr id="40" name="Picture 39">
            <a:extLst>
              <a:ext uri="{FF2B5EF4-FFF2-40B4-BE49-F238E27FC236}">
                <a16:creationId xmlns:a16="http://schemas.microsoft.com/office/drawing/2014/main" id="{29C5AD37-CD10-4A14-9FE2-9C3C4F753022}"/>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65919" y="187887"/>
            <a:ext cx="1580245" cy="708277"/>
          </a:xfrm>
          <a:prstGeom prst="rect">
            <a:avLst/>
          </a:prstGeom>
        </p:spPr>
      </p:pic>
    </p:spTree>
    <p:extLst>
      <p:ext uri="{BB962C8B-B14F-4D97-AF65-F5344CB8AC3E}">
        <p14:creationId xmlns:p14="http://schemas.microsoft.com/office/powerpoint/2010/main" val="259022509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Placeholder 1">
            <a:extLst>
              <a:ext uri="{FF2B5EF4-FFF2-40B4-BE49-F238E27FC236}">
                <a16:creationId xmlns:a16="http://schemas.microsoft.com/office/drawing/2014/main" id="{CF057EB6-F77B-4510-9F01-3EA3510782ED}"/>
              </a:ext>
            </a:extLst>
          </p:cNvPr>
          <p:cNvPicPr>
            <a:picLocks noGrp="1" noChangeAspect="1"/>
          </p:cNvPicPr>
          <p:nvPr>
            <p:ph type="pic" sz="quarter" idx="4294967295"/>
          </p:nvPr>
        </p:nvPicPr>
        <p:blipFill>
          <a:blip r:embed="rId3"/>
          <a:srcRect t="5152" b="5152"/>
          <a:stretch>
            <a:fillRect/>
          </a:stretch>
        </p:blipFill>
        <p:spPr>
          <a:xfrm>
            <a:off x="882" y="0"/>
            <a:ext cx="12434711" cy="3040675"/>
          </a:xfrm>
          <a:prstGeom prst="rect">
            <a:avLst/>
          </a:prstGeom>
        </p:spPr>
      </p:pic>
      <p:pic>
        <p:nvPicPr>
          <p:cNvPr id="5" name="Picture Placeholder 4"/>
          <p:cNvPicPr>
            <a:picLocks noGrp="1" noChangeAspect="1"/>
          </p:cNvPicPr>
          <p:nvPr>
            <p:ph type="pic" sz="quarter" idx="4294967295"/>
          </p:nvPr>
        </p:nvPicPr>
        <p:blipFill>
          <a:blip r:embed="rId4">
            <a:extLst>
              <a:ext uri="{28A0092B-C50C-407E-A947-70E740481C1C}">
                <a14:useLocalDpi xmlns:a14="http://schemas.microsoft.com/office/drawing/2010/main" val="0"/>
              </a:ext>
            </a:extLst>
          </a:blip>
          <a:srcRect/>
          <a:stretch/>
        </p:blipFill>
        <p:spPr>
          <a:xfrm>
            <a:off x="472445" y="6009655"/>
            <a:ext cx="1188550" cy="561630"/>
          </a:xfrm>
        </p:spPr>
      </p:pic>
      <p:sp>
        <p:nvSpPr>
          <p:cNvPr id="66" name="Text Placeholder 65"/>
          <p:cNvSpPr>
            <a:spLocks noGrp="1"/>
          </p:cNvSpPr>
          <p:nvPr>
            <p:ph type="body" sz="quarter" idx="29"/>
          </p:nvPr>
        </p:nvSpPr>
        <p:spPr/>
        <p:txBody>
          <a:bodyPr/>
          <a:lstStyle/>
          <a:p>
            <a:r>
              <a:rPr lang="en-US" dirty="0"/>
              <a:t>Connected vessel</a:t>
            </a:r>
          </a:p>
        </p:txBody>
      </p:sp>
      <p:sp>
        <p:nvSpPr>
          <p:cNvPr id="67" name="Text Placeholder 66"/>
          <p:cNvSpPr>
            <a:spLocks noGrp="1"/>
          </p:cNvSpPr>
          <p:nvPr>
            <p:ph type="body" sz="quarter" idx="31"/>
          </p:nvPr>
        </p:nvSpPr>
        <p:spPr/>
        <p:txBody>
          <a:bodyPr/>
          <a:lstStyle/>
          <a:p>
            <a:r>
              <a:rPr lang="en-US" dirty="0"/>
              <a:t>Denmark</a:t>
            </a:r>
          </a:p>
        </p:txBody>
      </p:sp>
      <p:sp>
        <p:nvSpPr>
          <p:cNvPr id="68" name="Text Placeholder 67"/>
          <p:cNvSpPr>
            <a:spLocks noGrp="1"/>
          </p:cNvSpPr>
          <p:nvPr>
            <p:ph type="body" sz="quarter" idx="32"/>
          </p:nvPr>
        </p:nvSpPr>
        <p:spPr/>
        <p:txBody>
          <a:bodyPr/>
          <a:lstStyle/>
          <a:p>
            <a:r>
              <a:rPr lang="en-US" dirty="0"/>
              <a:t>Transportation</a:t>
            </a:r>
          </a:p>
        </p:txBody>
      </p:sp>
      <p:sp>
        <p:nvSpPr>
          <p:cNvPr id="69" name="Text Placeholder 68"/>
          <p:cNvSpPr>
            <a:spLocks noGrp="1"/>
          </p:cNvSpPr>
          <p:nvPr>
            <p:ph type="body" sz="quarter" idx="33"/>
          </p:nvPr>
        </p:nvSpPr>
        <p:spPr>
          <a:xfrm>
            <a:off x="4531737" y="6191268"/>
            <a:ext cx="1462833" cy="502920"/>
          </a:xfrm>
        </p:spPr>
        <p:txBody>
          <a:bodyPr/>
          <a:lstStyle/>
          <a:p>
            <a:r>
              <a:rPr lang="en-US" dirty="0"/>
              <a:t>Corporate</a:t>
            </a:r>
          </a:p>
        </p:txBody>
      </p:sp>
      <p:sp>
        <p:nvSpPr>
          <p:cNvPr id="19" name="Text Placeholder 18">
            <a:extLst>
              <a:ext uri="{FF2B5EF4-FFF2-40B4-BE49-F238E27FC236}">
                <a16:creationId xmlns:a16="http://schemas.microsoft.com/office/drawing/2014/main" id="{7F403F30-6AA7-4EA9-8A8E-12D64E0C8416}"/>
              </a:ext>
            </a:extLst>
          </p:cNvPr>
          <p:cNvSpPr>
            <a:spLocks noGrp="1"/>
          </p:cNvSpPr>
          <p:nvPr>
            <p:ph type="body" sz="quarter" idx="34"/>
          </p:nvPr>
        </p:nvSpPr>
        <p:spPr/>
        <p:txBody>
          <a:bodyPr/>
          <a:lstStyle/>
          <a:p>
            <a:r>
              <a:rPr lang="en-US" dirty="0"/>
              <a:t>Azure</a:t>
            </a:r>
          </a:p>
          <a:p>
            <a:r>
              <a:rPr lang="en-US" dirty="0"/>
              <a:t>Azure IoT Hub</a:t>
            </a:r>
          </a:p>
        </p:txBody>
      </p:sp>
      <p:sp>
        <p:nvSpPr>
          <p:cNvPr id="13" name="Title 12"/>
          <p:cNvSpPr>
            <a:spLocks noGrp="1"/>
          </p:cNvSpPr>
          <p:nvPr>
            <p:ph type="ctrTitle"/>
          </p:nvPr>
        </p:nvSpPr>
        <p:spPr>
          <a:xfrm>
            <a:off x="2415211" y="4385916"/>
            <a:ext cx="9792335" cy="399203"/>
          </a:xfrm>
        </p:spPr>
        <p:txBody>
          <a:bodyPr/>
          <a:lstStyle/>
          <a:p>
            <a:r>
              <a:rPr lang="en-US" dirty="0"/>
              <a:t>Maersk uses cloud to spur development of containerized solutions </a:t>
            </a:r>
          </a:p>
        </p:txBody>
      </p:sp>
      <p:sp>
        <p:nvSpPr>
          <p:cNvPr id="14" name="Text Placeholder 13"/>
          <p:cNvSpPr>
            <a:spLocks noGrp="1"/>
          </p:cNvSpPr>
          <p:nvPr>
            <p:ph type="body" sz="quarter" idx="11"/>
          </p:nvPr>
        </p:nvSpPr>
        <p:spPr>
          <a:xfrm>
            <a:off x="2424171" y="4714825"/>
            <a:ext cx="9792335" cy="935514"/>
          </a:xfrm>
        </p:spPr>
        <p:txBody>
          <a:bodyPr>
            <a:normAutofit fontScale="85000" lnSpcReduction="10000"/>
          </a:bodyPr>
          <a:lstStyle/>
          <a:p>
            <a:r>
              <a:rPr lang="en-US" dirty="0"/>
              <a:t>As part of its digital transformation efforts, shipping giant A.P. Moller - Maersk needed to streamline IT operations and optimize the value of its IT resources. Maersk adopted Microsoft Azure, migrated key workloads to the cloud, and modernized its open-source software, which included the adoption of Kubernetes on Azure. Maersk software engineers now spend less time on container software management and more time on innovation and value-added projects. The resulting business value is savings on resource costs, faster solution delivery time, and the ability to attract expert IT talent. </a:t>
            </a:r>
          </a:p>
        </p:txBody>
      </p:sp>
      <p:sp>
        <p:nvSpPr>
          <p:cNvPr id="87" name="Text Placeholder 86">
            <a:extLst>
              <a:ext uri="{FF2B5EF4-FFF2-40B4-BE49-F238E27FC236}">
                <a16:creationId xmlns:a16="http://schemas.microsoft.com/office/drawing/2014/main" id="{6109D11A-9834-4A78-8BA9-295752F96A19}"/>
              </a:ext>
            </a:extLst>
          </p:cNvPr>
          <p:cNvSpPr>
            <a:spLocks noGrp="1"/>
          </p:cNvSpPr>
          <p:nvPr>
            <p:ph type="body" sz="quarter" idx="37"/>
          </p:nvPr>
        </p:nvSpPr>
        <p:spPr>
          <a:xfrm>
            <a:off x="219968" y="3359736"/>
            <a:ext cx="1736665" cy="1952480"/>
          </a:xfrm>
        </p:spPr>
        <p:txBody>
          <a:bodyPr>
            <a:normAutofit/>
          </a:bodyPr>
          <a:lstStyle/>
          <a:p>
            <a:r>
              <a:rPr lang="en-US" sz="1836" dirty="0"/>
              <a:t>Savings on resource costs, faster solution delivery time, and attract expert IT talent.</a:t>
            </a:r>
          </a:p>
          <a:p>
            <a:endParaRPr lang="en-US" dirty="0"/>
          </a:p>
          <a:p>
            <a:endParaRPr lang="en-US" dirty="0"/>
          </a:p>
        </p:txBody>
      </p:sp>
      <p:pic>
        <p:nvPicPr>
          <p:cNvPr id="3" name="Picture 2">
            <a:hlinkClick r:id="rId5"/>
          </p:cNvPr>
          <p:cNvPicPr>
            <a:picLocks noChangeAspect="1"/>
          </p:cNvPicPr>
          <p:nvPr/>
        </p:nvPicPr>
        <p:blipFill>
          <a:blip r:embed="rId6"/>
          <a:stretch>
            <a:fillRect/>
          </a:stretch>
        </p:blipFill>
        <p:spPr>
          <a:xfrm>
            <a:off x="10972125" y="6034681"/>
            <a:ext cx="346695" cy="382253"/>
          </a:xfrm>
          <a:prstGeom prst="rect">
            <a:avLst/>
          </a:prstGeom>
        </p:spPr>
      </p:pic>
      <p:pic>
        <p:nvPicPr>
          <p:cNvPr id="135" name="Picture 134">
            <a:extLst>
              <a:ext uri="{FF2B5EF4-FFF2-40B4-BE49-F238E27FC236}">
                <a16:creationId xmlns:a16="http://schemas.microsoft.com/office/drawing/2014/main" id="{408BE261-875D-4C79-9509-25897E25CE77}"/>
              </a:ext>
            </a:extLst>
          </p:cNvPr>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456473" y="479854"/>
            <a:ext cx="1182477" cy="253546"/>
          </a:xfrm>
          <a:prstGeom prst="rect">
            <a:avLst/>
          </a:prstGeom>
        </p:spPr>
      </p:pic>
      <p:pic>
        <p:nvPicPr>
          <p:cNvPr id="7" name="Picture 6">
            <a:extLst>
              <a:ext uri="{FF2B5EF4-FFF2-40B4-BE49-F238E27FC236}">
                <a16:creationId xmlns:a16="http://schemas.microsoft.com/office/drawing/2014/main" id="{44A3611E-755F-48CF-A429-FDF8E8ABF0C3}"/>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2340911" y="-1"/>
            <a:ext cx="10094681" cy="4385917"/>
          </a:xfrm>
          <a:prstGeom prst="rect">
            <a:avLst/>
          </a:prstGeom>
        </p:spPr>
      </p:pic>
    </p:spTree>
    <p:extLst>
      <p:ext uri="{BB962C8B-B14F-4D97-AF65-F5344CB8AC3E}">
        <p14:creationId xmlns:p14="http://schemas.microsoft.com/office/powerpoint/2010/main" val="287460242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370976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4E4632A-C390-40C2-9550-9BA2984BFC69}"/>
              </a:ext>
            </a:extLst>
          </p:cNvPr>
          <p:cNvGrpSpPr/>
          <p:nvPr/>
        </p:nvGrpSpPr>
        <p:grpSpPr>
          <a:xfrm>
            <a:off x="5268111" y="2645445"/>
            <a:ext cx="1828800" cy="1828800"/>
            <a:chOff x="5268111" y="2645445"/>
            <a:chExt cx="1828800" cy="1828800"/>
          </a:xfrm>
        </p:grpSpPr>
        <p:sp>
          <p:nvSpPr>
            <p:cNvPr id="253" name="Oval 252"/>
            <p:cNvSpPr>
              <a:spLocks noChangeAspect="1"/>
            </p:cNvSpPr>
            <p:nvPr/>
          </p:nvSpPr>
          <p:spPr bwMode="auto">
            <a:xfrm>
              <a:off x="5268111" y="2645445"/>
              <a:ext cx="1828800" cy="1828800"/>
            </a:xfrm>
            <a:prstGeom prst="ellipse">
              <a:avLst/>
            </a:prstGeom>
            <a:noFill/>
            <a:ln w="304800">
              <a:solidFill>
                <a:schemeClr val="accent5">
                  <a:lumMod val="10000"/>
                  <a:lumOff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66" name="globe" title="Icon of the earth">
              <a:extLst>
                <a:ext uri="{FF2B5EF4-FFF2-40B4-BE49-F238E27FC236}">
                  <a16:creationId xmlns:a16="http://schemas.microsoft.com/office/drawing/2014/main" id="{BC63D89F-20A2-43F5-BDA0-2E71CB388C03}"/>
                </a:ext>
              </a:extLst>
            </p:cNvPr>
            <p:cNvSpPr>
              <a:spLocks noChangeAspect="1" noEditPoints="1"/>
            </p:cNvSpPr>
            <p:nvPr/>
          </p:nvSpPr>
          <p:spPr bwMode="auto">
            <a:xfrm>
              <a:off x="5360793" y="2738127"/>
              <a:ext cx="1662545" cy="1662545"/>
            </a:xfrm>
            <a:custGeom>
              <a:avLst/>
              <a:gdLst>
                <a:gd name="T0" fmla="*/ 0 w 332"/>
                <a:gd name="T1" fmla="*/ 167 h 333"/>
                <a:gd name="T2" fmla="*/ 36 w 332"/>
                <a:gd name="T3" fmla="*/ 63 h 333"/>
                <a:gd name="T4" fmla="*/ 166 w 332"/>
                <a:gd name="T5" fmla="*/ 0 h 333"/>
                <a:gd name="T6" fmla="*/ 332 w 332"/>
                <a:gd name="T7" fmla="*/ 167 h 333"/>
                <a:gd name="T8" fmla="*/ 166 w 332"/>
                <a:gd name="T9" fmla="*/ 333 h 333"/>
                <a:gd name="T10" fmla="*/ 0 w 332"/>
                <a:gd name="T11" fmla="*/ 167 h 333"/>
                <a:gd name="T12" fmla="*/ 89 w 332"/>
                <a:gd name="T13" fmla="*/ 314 h 333"/>
                <a:gd name="T14" fmla="*/ 102 w 332"/>
                <a:gd name="T15" fmla="*/ 299 h 333"/>
                <a:gd name="T16" fmla="*/ 98 w 332"/>
                <a:gd name="T17" fmla="*/ 272 h 333"/>
                <a:gd name="T18" fmla="*/ 72 w 332"/>
                <a:gd name="T19" fmla="*/ 255 h 333"/>
                <a:gd name="T20" fmla="*/ 42 w 332"/>
                <a:gd name="T21" fmla="*/ 246 h 333"/>
                <a:gd name="T22" fmla="*/ 21 w 332"/>
                <a:gd name="T23" fmla="*/ 217 h 333"/>
                <a:gd name="T24" fmla="*/ 38 w 332"/>
                <a:gd name="T25" fmla="*/ 168 h 333"/>
                <a:gd name="T26" fmla="*/ 58 w 332"/>
                <a:gd name="T27" fmla="*/ 167 h 333"/>
                <a:gd name="T28" fmla="*/ 80 w 332"/>
                <a:gd name="T29" fmla="*/ 193 h 333"/>
                <a:gd name="T30" fmla="*/ 102 w 332"/>
                <a:gd name="T31" fmla="*/ 182 h 333"/>
                <a:gd name="T32" fmla="*/ 93 w 332"/>
                <a:gd name="T33" fmla="*/ 156 h 333"/>
                <a:gd name="T34" fmla="*/ 101 w 332"/>
                <a:gd name="T35" fmla="*/ 124 h 333"/>
                <a:gd name="T36" fmla="*/ 145 w 332"/>
                <a:gd name="T37" fmla="*/ 80 h 333"/>
                <a:gd name="T38" fmla="*/ 119 w 332"/>
                <a:gd name="T39" fmla="*/ 47 h 333"/>
                <a:gd name="T40" fmla="*/ 101 w 332"/>
                <a:gd name="T41" fmla="*/ 68 h 333"/>
                <a:gd name="T42" fmla="*/ 32 w 332"/>
                <a:gd name="T43" fmla="*/ 68 h 333"/>
                <a:gd name="T44" fmla="*/ 251 w 332"/>
                <a:gd name="T45" fmla="*/ 24 h 333"/>
                <a:gd name="T46" fmla="*/ 187 w 332"/>
                <a:gd name="T47" fmla="*/ 56 h 333"/>
                <a:gd name="T48" fmla="*/ 201 w 332"/>
                <a:gd name="T49" fmla="*/ 92 h 333"/>
                <a:gd name="T50" fmla="*/ 235 w 332"/>
                <a:gd name="T51" fmla="*/ 92 h 333"/>
                <a:gd name="T52" fmla="*/ 219 w 332"/>
                <a:gd name="T53" fmla="*/ 115 h 333"/>
                <a:gd name="T54" fmla="*/ 187 w 332"/>
                <a:gd name="T55" fmla="*/ 130 h 333"/>
                <a:gd name="T56" fmla="*/ 161 w 332"/>
                <a:gd name="T57" fmla="*/ 168 h 333"/>
                <a:gd name="T58" fmla="*/ 169 w 332"/>
                <a:gd name="T59" fmla="*/ 204 h 333"/>
                <a:gd name="T60" fmla="*/ 206 w 332"/>
                <a:gd name="T61" fmla="*/ 225 h 333"/>
                <a:gd name="T62" fmla="*/ 218 w 332"/>
                <a:gd name="T63" fmla="*/ 212 h 333"/>
                <a:gd name="T64" fmla="*/ 229 w 332"/>
                <a:gd name="T65" fmla="*/ 244 h 333"/>
                <a:gd name="T66" fmla="*/ 217 w 332"/>
                <a:gd name="T67" fmla="*/ 289 h 333"/>
                <a:gd name="T68" fmla="*/ 245 w 332"/>
                <a:gd name="T69" fmla="*/ 276 h 333"/>
                <a:gd name="T70" fmla="*/ 259 w 332"/>
                <a:gd name="T71" fmla="*/ 256 h 333"/>
                <a:gd name="T72" fmla="*/ 259 w 332"/>
                <a:gd name="T73" fmla="*/ 168 h 333"/>
                <a:gd name="T74" fmla="*/ 239 w 332"/>
                <a:gd name="T75" fmla="*/ 137 h 333"/>
                <a:gd name="T76" fmla="*/ 259 w 332"/>
                <a:gd name="T77" fmla="*/ 124 h 333"/>
                <a:gd name="T78" fmla="*/ 284 w 332"/>
                <a:gd name="T79" fmla="*/ 137 h 333"/>
                <a:gd name="T80" fmla="*/ 306 w 332"/>
                <a:gd name="T81" fmla="*/ 170 h 333"/>
                <a:gd name="T82" fmla="*/ 306 w 332"/>
                <a:gd name="T83" fmla="*/ 186 h 333"/>
                <a:gd name="T84" fmla="*/ 332 w 332"/>
                <a:gd name="T85" fmla="*/ 181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2" h="333">
                  <a:moveTo>
                    <a:pt x="0" y="167"/>
                  </a:moveTo>
                  <a:cubicBezTo>
                    <a:pt x="0" y="128"/>
                    <a:pt x="13" y="92"/>
                    <a:pt x="36" y="63"/>
                  </a:cubicBezTo>
                  <a:cubicBezTo>
                    <a:pt x="66" y="25"/>
                    <a:pt x="113" y="0"/>
                    <a:pt x="166" y="0"/>
                  </a:cubicBezTo>
                  <a:cubicBezTo>
                    <a:pt x="258" y="0"/>
                    <a:pt x="332" y="75"/>
                    <a:pt x="332" y="167"/>
                  </a:cubicBezTo>
                  <a:cubicBezTo>
                    <a:pt x="332" y="258"/>
                    <a:pt x="258" y="333"/>
                    <a:pt x="166" y="333"/>
                  </a:cubicBezTo>
                  <a:cubicBezTo>
                    <a:pt x="74" y="333"/>
                    <a:pt x="0" y="258"/>
                    <a:pt x="0" y="167"/>
                  </a:cubicBezTo>
                  <a:close/>
                  <a:moveTo>
                    <a:pt x="89" y="314"/>
                  </a:moveTo>
                  <a:cubicBezTo>
                    <a:pt x="102" y="299"/>
                    <a:pt x="102" y="299"/>
                    <a:pt x="102" y="299"/>
                  </a:cubicBezTo>
                  <a:cubicBezTo>
                    <a:pt x="98" y="272"/>
                    <a:pt x="98" y="272"/>
                    <a:pt x="98" y="272"/>
                  </a:cubicBezTo>
                  <a:cubicBezTo>
                    <a:pt x="72" y="255"/>
                    <a:pt x="72" y="255"/>
                    <a:pt x="72" y="255"/>
                  </a:cubicBezTo>
                  <a:cubicBezTo>
                    <a:pt x="42" y="246"/>
                    <a:pt x="42" y="246"/>
                    <a:pt x="42" y="246"/>
                  </a:cubicBezTo>
                  <a:cubicBezTo>
                    <a:pt x="21" y="217"/>
                    <a:pt x="21" y="217"/>
                    <a:pt x="21" y="217"/>
                  </a:cubicBezTo>
                  <a:cubicBezTo>
                    <a:pt x="38" y="168"/>
                    <a:pt x="38" y="168"/>
                    <a:pt x="38" y="168"/>
                  </a:cubicBezTo>
                  <a:cubicBezTo>
                    <a:pt x="58" y="167"/>
                    <a:pt x="58" y="167"/>
                    <a:pt x="58" y="167"/>
                  </a:cubicBezTo>
                  <a:cubicBezTo>
                    <a:pt x="80" y="193"/>
                    <a:pt x="80" y="193"/>
                    <a:pt x="80" y="193"/>
                  </a:cubicBezTo>
                  <a:cubicBezTo>
                    <a:pt x="102" y="182"/>
                    <a:pt x="102" y="182"/>
                    <a:pt x="102" y="182"/>
                  </a:cubicBezTo>
                  <a:cubicBezTo>
                    <a:pt x="93" y="156"/>
                    <a:pt x="93" y="156"/>
                    <a:pt x="93" y="156"/>
                  </a:cubicBezTo>
                  <a:cubicBezTo>
                    <a:pt x="101" y="124"/>
                    <a:pt x="101" y="124"/>
                    <a:pt x="101" y="124"/>
                  </a:cubicBezTo>
                  <a:cubicBezTo>
                    <a:pt x="145" y="80"/>
                    <a:pt x="145" y="80"/>
                    <a:pt x="145" y="80"/>
                  </a:cubicBezTo>
                  <a:cubicBezTo>
                    <a:pt x="119" y="47"/>
                    <a:pt x="119" y="47"/>
                    <a:pt x="119" y="47"/>
                  </a:cubicBezTo>
                  <a:cubicBezTo>
                    <a:pt x="101" y="68"/>
                    <a:pt x="101" y="68"/>
                    <a:pt x="101" y="68"/>
                  </a:cubicBezTo>
                  <a:cubicBezTo>
                    <a:pt x="32" y="68"/>
                    <a:pt x="32" y="68"/>
                    <a:pt x="32" y="68"/>
                  </a:cubicBezTo>
                  <a:moveTo>
                    <a:pt x="251" y="24"/>
                  </a:moveTo>
                  <a:cubicBezTo>
                    <a:pt x="187" y="56"/>
                    <a:pt x="187" y="56"/>
                    <a:pt x="187" y="56"/>
                  </a:cubicBezTo>
                  <a:cubicBezTo>
                    <a:pt x="201" y="92"/>
                    <a:pt x="201" y="92"/>
                    <a:pt x="201" y="92"/>
                  </a:cubicBezTo>
                  <a:cubicBezTo>
                    <a:pt x="235" y="92"/>
                    <a:pt x="235" y="92"/>
                    <a:pt x="235" y="92"/>
                  </a:cubicBezTo>
                  <a:cubicBezTo>
                    <a:pt x="219" y="115"/>
                    <a:pt x="219" y="115"/>
                    <a:pt x="219" y="115"/>
                  </a:cubicBezTo>
                  <a:cubicBezTo>
                    <a:pt x="187" y="130"/>
                    <a:pt x="187" y="130"/>
                    <a:pt x="187" y="130"/>
                  </a:cubicBezTo>
                  <a:cubicBezTo>
                    <a:pt x="161" y="168"/>
                    <a:pt x="161" y="168"/>
                    <a:pt x="161" y="168"/>
                  </a:cubicBezTo>
                  <a:cubicBezTo>
                    <a:pt x="169" y="204"/>
                    <a:pt x="169" y="204"/>
                    <a:pt x="169" y="204"/>
                  </a:cubicBezTo>
                  <a:cubicBezTo>
                    <a:pt x="206" y="225"/>
                    <a:pt x="206" y="225"/>
                    <a:pt x="206" y="225"/>
                  </a:cubicBezTo>
                  <a:cubicBezTo>
                    <a:pt x="218" y="212"/>
                    <a:pt x="218" y="212"/>
                    <a:pt x="218" y="212"/>
                  </a:cubicBezTo>
                  <a:cubicBezTo>
                    <a:pt x="229" y="244"/>
                    <a:pt x="229" y="244"/>
                    <a:pt x="229" y="244"/>
                  </a:cubicBezTo>
                  <a:cubicBezTo>
                    <a:pt x="217" y="289"/>
                    <a:pt x="217" y="289"/>
                    <a:pt x="217" y="289"/>
                  </a:cubicBezTo>
                  <a:cubicBezTo>
                    <a:pt x="245" y="276"/>
                    <a:pt x="245" y="276"/>
                    <a:pt x="245" y="276"/>
                  </a:cubicBezTo>
                  <a:cubicBezTo>
                    <a:pt x="259" y="256"/>
                    <a:pt x="259" y="256"/>
                    <a:pt x="259" y="256"/>
                  </a:cubicBezTo>
                  <a:cubicBezTo>
                    <a:pt x="259" y="168"/>
                    <a:pt x="259" y="168"/>
                    <a:pt x="259" y="168"/>
                  </a:cubicBezTo>
                  <a:cubicBezTo>
                    <a:pt x="239" y="137"/>
                    <a:pt x="239" y="137"/>
                    <a:pt x="239" y="137"/>
                  </a:cubicBezTo>
                  <a:cubicBezTo>
                    <a:pt x="259" y="124"/>
                    <a:pt x="259" y="124"/>
                    <a:pt x="259" y="124"/>
                  </a:cubicBezTo>
                  <a:cubicBezTo>
                    <a:pt x="284" y="137"/>
                    <a:pt x="284" y="137"/>
                    <a:pt x="284" y="137"/>
                  </a:cubicBezTo>
                  <a:cubicBezTo>
                    <a:pt x="306" y="170"/>
                    <a:pt x="306" y="170"/>
                    <a:pt x="306" y="170"/>
                  </a:cubicBezTo>
                  <a:cubicBezTo>
                    <a:pt x="306" y="186"/>
                    <a:pt x="306" y="186"/>
                    <a:pt x="306" y="186"/>
                  </a:cubicBezTo>
                  <a:cubicBezTo>
                    <a:pt x="332" y="181"/>
                    <a:pt x="332" y="181"/>
                    <a:pt x="332" y="181"/>
                  </a:cubicBezTo>
                </a:path>
              </a:pathLst>
            </a:custGeom>
            <a:solidFill>
              <a:schemeClr val="bg1"/>
            </a:solidFill>
            <a:ln w="19050" cap="sq">
              <a:solidFill>
                <a:srgbClr val="0070C0"/>
              </a:solidFill>
              <a:prstDash val="solid"/>
              <a:miter lim="800000"/>
              <a:headEnd/>
              <a:tailEnd/>
            </a:ln>
          </p:spPr>
          <p:txBody>
            <a:bodyPr vert="horz" wrap="square" lIns="0" tIns="0" rIns="0" bIns="0" numCol="1" anchor="ctr" anchorCtr="0" compatLnSpc="1">
              <a:prstTxWarp prst="textNoShape">
                <a:avLst/>
              </a:prstTxWarp>
            </a:bodyPr>
            <a:lstStyle/>
            <a:p>
              <a:pPr algn="ctr"/>
              <a:endParaRPr lang="en-US" sz="900">
                <a:gradFill>
                  <a:gsLst>
                    <a:gs pos="0">
                      <a:srgbClr val="505050"/>
                    </a:gs>
                    <a:gs pos="100000">
                      <a:srgbClr val="505050"/>
                    </a:gs>
                  </a:gsLst>
                  <a:lin ang="5400000" scaled="1"/>
                </a:gradFill>
              </a:endParaRPr>
            </a:p>
          </p:txBody>
        </p:sp>
      </p:grpSp>
      <p:sp>
        <p:nvSpPr>
          <p:cNvPr id="4" name="Title 3">
            <a:extLst>
              <a:ext uri="{FF2B5EF4-FFF2-40B4-BE49-F238E27FC236}">
                <a16:creationId xmlns:a16="http://schemas.microsoft.com/office/drawing/2014/main" id="{EF4EBF58-E953-414A-AFDB-4A5642277368}"/>
              </a:ext>
            </a:extLst>
          </p:cNvPr>
          <p:cNvSpPr>
            <a:spLocks noGrp="1"/>
          </p:cNvSpPr>
          <p:nvPr>
            <p:ph type="title"/>
          </p:nvPr>
        </p:nvSpPr>
        <p:spPr/>
        <p:txBody>
          <a:bodyPr/>
          <a:lstStyle/>
          <a:p>
            <a:r>
              <a:rPr lang="en-US" dirty="0"/>
              <a:t>Innovation at Work – Real IoT Use Cases</a:t>
            </a:r>
          </a:p>
        </p:txBody>
      </p:sp>
      <p:grpSp>
        <p:nvGrpSpPr>
          <p:cNvPr id="127" name="Group 126">
            <a:extLst>
              <a:ext uri="{FF2B5EF4-FFF2-40B4-BE49-F238E27FC236}">
                <a16:creationId xmlns:a16="http://schemas.microsoft.com/office/drawing/2014/main" id="{EA57B92E-59F7-4A38-AAF5-90790C21C0A5}"/>
              </a:ext>
            </a:extLst>
          </p:cNvPr>
          <p:cNvGrpSpPr/>
          <p:nvPr/>
        </p:nvGrpSpPr>
        <p:grpSpPr>
          <a:xfrm>
            <a:off x="479160" y="5284612"/>
            <a:ext cx="968599" cy="625267"/>
            <a:chOff x="523515" y="5798889"/>
            <a:chExt cx="968599" cy="625267"/>
          </a:xfrm>
        </p:grpSpPr>
        <p:sp>
          <p:nvSpPr>
            <p:cNvPr id="75" name="TextBox 74"/>
            <p:cNvSpPr txBox="1"/>
            <p:nvPr/>
          </p:nvSpPr>
          <p:spPr>
            <a:xfrm>
              <a:off x="523515" y="6257957"/>
              <a:ext cx="968599" cy="166199"/>
            </a:xfrm>
            <a:prstGeom prst="rect">
              <a:avLst/>
            </a:prstGeom>
            <a:noFill/>
          </p:spPr>
          <p:txBody>
            <a:bodyPr vert="horz" wrap="square" lIns="0" tIns="0" rIns="0" bIns="0" rtlCol="0" anchor="ctr" anchorCtr="0">
              <a:spAutoFit/>
            </a:bodyPr>
            <a:lstStyle/>
            <a:p>
              <a:pPr marL="0" marR="0" lvl="0" indent="0" algn="ctr" defTabSz="932563" rtl="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a:ln>
                    <a:noFill/>
                  </a:ln>
                  <a:gradFill>
                    <a:gsLst>
                      <a:gs pos="2917">
                        <a:srgbClr val="353535"/>
                      </a:gs>
                      <a:gs pos="32000">
                        <a:srgbClr val="353535"/>
                      </a:gs>
                    </a:gsLst>
                    <a:lin ang="5400000" scaled="0"/>
                  </a:gradFill>
                  <a:effectLst/>
                  <a:uLnTx/>
                  <a:uFillTx/>
                  <a:ea typeface="+mn-ea"/>
                  <a:cs typeface="+mn-cs"/>
                </a:rPr>
                <a:t>Postboxes</a:t>
              </a:r>
            </a:p>
          </p:txBody>
        </p:sp>
        <p:sp>
          <p:nvSpPr>
            <p:cNvPr id="178" name="OpenMailbox_F008" title="Icon of an open mailbox with a letter coming out">
              <a:extLst>
                <a:ext uri="{FF2B5EF4-FFF2-40B4-BE49-F238E27FC236}">
                  <a16:creationId xmlns:a16="http://schemas.microsoft.com/office/drawing/2014/main" id="{40738543-F8A4-46B1-9662-FBA0E02637AB}"/>
                </a:ext>
              </a:extLst>
            </p:cNvPr>
            <p:cNvSpPr>
              <a:spLocks noChangeAspect="1" noEditPoints="1"/>
            </p:cNvSpPr>
            <p:nvPr/>
          </p:nvSpPr>
          <p:spPr bwMode="auto">
            <a:xfrm>
              <a:off x="796164" y="5798889"/>
              <a:ext cx="423300" cy="365760"/>
            </a:xfrm>
            <a:custGeom>
              <a:avLst/>
              <a:gdLst>
                <a:gd name="T0" fmla="*/ 1505 w 3779"/>
                <a:gd name="T1" fmla="*/ 1883 h 3263"/>
                <a:gd name="T2" fmla="*/ 1505 w 3779"/>
                <a:gd name="T3" fmla="*/ 0 h 3263"/>
                <a:gd name="T4" fmla="*/ 752 w 3779"/>
                <a:gd name="T5" fmla="*/ 0 h 3263"/>
                <a:gd name="T6" fmla="*/ 752 w 3779"/>
                <a:gd name="T7" fmla="*/ 251 h 3263"/>
                <a:gd name="T8" fmla="*/ 1505 w 3779"/>
                <a:gd name="T9" fmla="*/ 251 h 3263"/>
                <a:gd name="T10" fmla="*/ 3779 w 3779"/>
                <a:gd name="T11" fmla="*/ 2756 h 3263"/>
                <a:gd name="T12" fmla="*/ 2261 w 3779"/>
                <a:gd name="T13" fmla="*/ 2756 h 3263"/>
                <a:gd name="T14" fmla="*/ 2261 w 3779"/>
                <a:gd name="T15" fmla="*/ 1491 h 3263"/>
                <a:gd name="T16" fmla="*/ 3779 w 3779"/>
                <a:gd name="T17" fmla="*/ 1491 h 3263"/>
                <a:gd name="T18" fmla="*/ 3779 w 3779"/>
                <a:gd name="T19" fmla="*/ 2756 h 3263"/>
                <a:gd name="T20" fmla="*/ 3779 w 3779"/>
                <a:gd name="T21" fmla="*/ 1744 h 3263"/>
                <a:gd name="T22" fmla="*/ 2894 w 3779"/>
                <a:gd name="T23" fmla="*/ 2250 h 3263"/>
                <a:gd name="T24" fmla="*/ 2323 w 3779"/>
                <a:gd name="T25" fmla="*/ 1924 h 3263"/>
                <a:gd name="T26" fmla="*/ 3513 w 3779"/>
                <a:gd name="T27" fmla="*/ 2756 h 3263"/>
                <a:gd name="T28" fmla="*/ 3513 w 3779"/>
                <a:gd name="T29" fmla="*/ 3263 h 3263"/>
                <a:gd name="T30" fmla="*/ 2258 w 3779"/>
                <a:gd name="T31" fmla="*/ 3263 h 3263"/>
                <a:gd name="T32" fmla="*/ 2258 w 3779"/>
                <a:gd name="T33" fmla="*/ 1381 h 3263"/>
                <a:gd name="T34" fmla="*/ 2886 w 3779"/>
                <a:gd name="T35" fmla="*/ 753 h 3263"/>
                <a:gd name="T36" fmla="*/ 2886 w 3779"/>
                <a:gd name="T37" fmla="*/ 753 h 3263"/>
                <a:gd name="T38" fmla="*/ 3513 w 3779"/>
                <a:gd name="T39" fmla="*/ 1381 h 3263"/>
                <a:gd name="T40" fmla="*/ 3513 w 3779"/>
                <a:gd name="T41" fmla="*/ 1491 h 3263"/>
                <a:gd name="T42" fmla="*/ 2886 w 3779"/>
                <a:gd name="T43" fmla="*/ 753 h 3263"/>
                <a:gd name="T44" fmla="*/ 627 w 3779"/>
                <a:gd name="T45" fmla="*/ 753 h 3263"/>
                <a:gd name="T46" fmla="*/ 0 w 3779"/>
                <a:gd name="T47" fmla="*/ 1381 h 3263"/>
                <a:gd name="T48" fmla="*/ 0 w 3779"/>
                <a:gd name="T49" fmla="*/ 3263 h 3263"/>
                <a:gd name="T50" fmla="*/ 2886 w 3779"/>
                <a:gd name="T51" fmla="*/ 3263 h 3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779" h="3263">
                  <a:moveTo>
                    <a:pt x="1505" y="1883"/>
                  </a:moveTo>
                  <a:cubicBezTo>
                    <a:pt x="1505" y="0"/>
                    <a:pt x="1505" y="0"/>
                    <a:pt x="1505" y="0"/>
                  </a:cubicBezTo>
                  <a:cubicBezTo>
                    <a:pt x="752" y="0"/>
                    <a:pt x="752" y="0"/>
                    <a:pt x="752" y="0"/>
                  </a:cubicBezTo>
                  <a:cubicBezTo>
                    <a:pt x="752" y="251"/>
                    <a:pt x="752" y="251"/>
                    <a:pt x="752" y="251"/>
                  </a:cubicBezTo>
                  <a:cubicBezTo>
                    <a:pt x="1505" y="251"/>
                    <a:pt x="1505" y="251"/>
                    <a:pt x="1505" y="251"/>
                  </a:cubicBezTo>
                  <a:moveTo>
                    <a:pt x="3779" y="2756"/>
                  </a:moveTo>
                  <a:cubicBezTo>
                    <a:pt x="2261" y="2756"/>
                    <a:pt x="2261" y="2756"/>
                    <a:pt x="2261" y="2756"/>
                  </a:cubicBezTo>
                  <a:cubicBezTo>
                    <a:pt x="2261" y="1491"/>
                    <a:pt x="2261" y="1491"/>
                    <a:pt x="2261" y="1491"/>
                  </a:cubicBezTo>
                  <a:cubicBezTo>
                    <a:pt x="3779" y="1491"/>
                    <a:pt x="3779" y="1491"/>
                    <a:pt x="3779" y="1491"/>
                  </a:cubicBezTo>
                  <a:lnTo>
                    <a:pt x="3779" y="2756"/>
                  </a:lnTo>
                  <a:close/>
                  <a:moveTo>
                    <a:pt x="3779" y="1744"/>
                  </a:moveTo>
                  <a:cubicBezTo>
                    <a:pt x="2894" y="2250"/>
                    <a:pt x="2894" y="2250"/>
                    <a:pt x="2894" y="2250"/>
                  </a:cubicBezTo>
                  <a:cubicBezTo>
                    <a:pt x="2323" y="1924"/>
                    <a:pt x="2323" y="1924"/>
                    <a:pt x="2323" y="1924"/>
                  </a:cubicBezTo>
                  <a:moveTo>
                    <a:pt x="3513" y="2756"/>
                  </a:moveTo>
                  <a:cubicBezTo>
                    <a:pt x="3513" y="3263"/>
                    <a:pt x="3513" y="3263"/>
                    <a:pt x="3513" y="3263"/>
                  </a:cubicBezTo>
                  <a:cubicBezTo>
                    <a:pt x="2258" y="3263"/>
                    <a:pt x="2258" y="3263"/>
                    <a:pt x="2258" y="3263"/>
                  </a:cubicBezTo>
                  <a:cubicBezTo>
                    <a:pt x="2258" y="1381"/>
                    <a:pt x="2258" y="1381"/>
                    <a:pt x="2258" y="1381"/>
                  </a:cubicBezTo>
                  <a:cubicBezTo>
                    <a:pt x="2258" y="1034"/>
                    <a:pt x="2539" y="753"/>
                    <a:pt x="2886" y="753"/>
                  </a:cubicBezTo>
                  <a:cubicBezTo>
                    <a:pt x="2886" y="753"/>
                    <a:pt x="2886" y="753"/>
                    <a:pt x="2886" y="753"/>
                  </a:cubicBezTo>
                  <a:cubicBezTo>
                    <a:pt x="3232" y="753"/>
                    <a:pt x="3513" y="1034"/>
                    <a:pt x="3513" y="1381"/>
                  </a:cubicBezTo>
                  <a:cubicBezTo>
                    <a:pt x="3513" y="1491"/>
                    <a:pt x="3513" y="1491"/>
                    <a:pt x="3513" y="1491"/>
                  </a:cubicBezTo>
                  <a:moveTo>
                    <a:pt x="2886" y="753"/>
                  </a:moveTo>
                  <a:cubicBezTo>
                    <a:pt x="627" y="753"/>
                    <a:pt x="627" y="753"/>
                    <a:pt x="627" y="753"/>
                  </a:cubicBezTo>
                  <a:cubicBezTo>
                    <a:pt x="280" y="753"/>
                    <a:pt x="0" y="1034"/>
                    <a:pt x="0" y="1381"/>
                  </a:cubicBezTo>
                  <a:cubicBezTo>
                    <a:pt x="0" y="3263"/>
                    <a:pt x="0" y="3263"/>
                    <a:pt x="0" y="3263"/>
                  </a:cubicBezTo>
                  <a:cubicBezTo>
                    <a:pt x="2886" y="3263"/>
                    <a:pt x="2886" y="3263"/>
                    <a:pt x="2886" y="3263"/>
                  </a:cubicBezTo>
                </a:path>
              </a:pathLst>
            </a:custGeom>
            <a:noFill/>
            <a:ln w="15875" cap="flat">
              <a:solidFill>
                <a:srgbClr val="0070C0"/>
              </a:solidFill>
              <a:prstDash val="solid"/>
            </a:ln>
          </p:spPr>
          <p:txBody>
            <a:bodyPr vert="horz" wrap="square" lIns="0" tIns="0" rIns="0" bIns="0" numCol="1" anchor="ctr" anchorCtr="0" compatLnSpc="1">
              <a:prstTxWarp prst="textNoShape">
                <a:avLst/>
              </a:prstTxWarp>
            </a:bodyPr>
            <a:lstStyle/>
            <a:p>
              <a:pPr algn="ctr"/>
              <a:endParaRPr lang="en-US"/>
            </a:p>
          </p:txBody>
        </p:sp>
      </p:grpSp>
      <p:grpSp>
        <p:nvGrpSpPr>
          <p:cNvPr id="132" name="Group 131">
            <a:extLst>
              <a:ext uri="{FF2B5EF4-FFF2-40B4-BE49-F238E27FC236}">
                <a16:creationId xmlns:a16="http://schemas.microsoft.com/office/drawing/2014/main" id="{1294D37D-B889-4839-AF60-358764A6BC21}"/>
              </a:ext>
            </a:extLst>
          </p:cNvPr>
          <p:cNvGrpSpPr/>
          <p:nvPr/>
        </p:nvGrpSpPr>
        <p:grpSpPr>
          <a:xfrm>
            <a:off x="3553062" y="2438438"/>
            <a:ext cx="506870" cy="599378"/>
            <a:chOff x="3183488" y="2730775"/>
            <a:chExt cx="506870" cy="599378"/>
          </a:xfrm>
        </p:grpSpPr>
        <p:sp>
          <p:nvSpPr>
            <p:cNvPr id="162" name="Rectangle 161"/>
            <p:cNvSpPr/>
            <p:nvPr/>
          </p:nvSpPr>
          <p:spPr>
            <a:xfrm>
              <a:off x="3183488" y="3163954"/>
              <a:ext cx="506870" cy="1661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32563" rtl="0" eaLnBrk="1" fontAlgn="base" latinLnBrk="0" hangingPunct="1">
                <a:lnSpc>
                  <a:spcPct val="90000"/>
                </a:lnSpc>
                <a:spcBef>
                  <a:spcPct val="0"/>
                </a:spcBef>
                <a:spcAft>
                  <a:spcPts val="600"/>
                </a:spcAft>
                <a:buClrTx/>
                <a:buSzTx/>
                <a:buFontTx/>
                <a:buNone/>
                <a:tabLst/>
                <a:defRPr/>
              </a:pPr>
              <a:r>
                <a:rPr kumimoji="0" lang="en-US" sz="1200" b="0" i="0" u="none" strike="noStrike" kern="0" cap="none" spc="0" normalizeH="0" baseline="0" noProof="0">
                  <a:ln>
                    <a:noFill/>
                  </a:ln>
                  <a:gradFill>
                    <a:gsLst>
                      <a:gs pos="2917">
                        <a:srgbClr val="353535"/>
                      </a:gs>
                      <a:gs pos="32000">
                        <a:srgbClr val="353535"/>
                      </a:gs>
                    </a:gsLst>
                    <a:lin ang="5400000" scaled="0"/>
                  </a:gradFill>
                  <a:effectLst/>
                  <a:uLnTx/>
                  <a:uFillTx/>
                  <a:ea typeface="+mn-ea"/>
                  <a:cs typeface="+mn-cs"/>
                </a:rPr>
                <a:t>Buses</a:t>
              </a:r>
            </a:p>
          </p:txBody>
        </p:sp>
        <p:sp>
          <p:nvSpPr>
            <p:cNvPr id="179" name="bus" title="Icon of a bus">
              <a:extLst>
                <a:ext uri="{FF2B5EF4-FFF2-40B4-BE49-F238E27FC236}">
                  <a16:creationId xmlns:a16="http://schemas.microsoft.com/office/drawing/2014/main" id="{897FA047-012E-4549-9E37-288ADB3A4A67}"/>
                </a:ext>
              </a:extLst>
            </p:cNvPr>
            <p:cNvSpPr>
              <a:spLocks noChangeAspect="1" noEditPoints="1"/>
            </p:cNvSpPr>
            <p:nvPr/>
          </p:nvSpPr>
          <p:spPr bwMode="auto">
            <a:xfrm>
              <a:off x="3254043" y="2730775"/>
              <a:ext cx="365760" cy="365760"/>
            </a:xfrm>
            <a:custGeom>
              <a:avLst/>
              <a:gdLst>
                <a:gd name="T0" fmla="*/ 290 w 344"/>
                <a:gd name="T1" fmla="*/ 0 h 343"/>
                <a:gd name="T2" fmla="*/ 318 w 344"/>
                <a:gd name="T3" fmla="*/ 28 h 343"/>
                <a:gd name="T4" fmla="*/ 318 w 344"/>
                <a:gd name="T5" fmla="*/ 314 h 343"/>
                <a:gd name="T6" fmla="*/ 25 w 344"/>
                <a:gd name="T7" fmla="*/ 314 h 343"/>
                <a:gd name="T8" fmla="*/ 25 w 344"/>
                <a:gd name="T9" fmla="*/ 28 h 343"/>
                <a:gd name="T10" fmla="*/ 54 w 344"/>
                <a:gd name="T11" fmla="*/ 0 h 343"/>
                <a:gd name="T12" fmla="*/ 290 w 344"/>
                <a:gd name="T13" fmla="*/ 0 h 343"/>
                <a:gd name="T14" fmla="*/ 104 w 344"/>
                <a:gd name="T15" fmla="*/ 46 h 343"/>
                <a:gd name="T16" fmla="*/ 237 w 344"/>
                <a:gd name="T17" fmla="*/ 46 h 343"/>
                <a:gd name="T18" fmla="*/ 60 w 344"/>
                <a:gd name="T19" fmla="*/ 224 h 343"/>
                <a:gd name="T20" fmla="*/ 104 w 344"/>
                <a:gd name="T21" fmla="*/ 224 h 343"/>
                <a:gd name="T22" fmla="*/ 237 w 344"/>
                <a:gd name="T23" fmla="*/ 224 h 343"/>
                <a:gd name="T24" fmla="*/ 281 w 344"/>
                <a:gd name="T25" fmla="*/ 224 h 343"/>
                <a:gd name="T26" fmla="*/ 25 w 344"/>
                <a:gd name="T27" fmla="*/ 92 h 343"/>
                <a:gd name="T28" fmla="*/ 318 w 344"/>
                <a:gd name="T29" fmla="*/ 92 h 343"/>
                <a:gd name="T30" fmla="*/ 25 w 344"/>
                <a:gd name="T31" fmla="*/ 179 h 343"/>
                <a:gd name="T32" fmla="*/ 318 w 344"/>
                <a:gd name="T33" fmla="*/ 179 h 343"/>
                <a:gd name="T34" fmla="*/ 25 w 344"/>
                <a:gd name="T35" fmla="*/ 268 h 343"/>
                <a:gd name="T36" fmla="*/ 318 w 344"/>
                <a:gd name="T37" fmla="*/ 268 h 343"/>
                <a:gd name="T38" fmla="*/ 172 w 344"/>
                <a:gd name="T39" fmla="*/ 92 h 343"/>
                <a:gd name="T40" fmla="*/ 172 w 344"/>
                <a:gd name="T41" fmla="*/ 179 h 343"/>
                <a:gd name="T42" fmla="*/ 318 w 344"/>
                <a:gd name="T43" fmla="*/ 124 h 343"/>
                <a:gd name="T44" fmla="*/ 344 w 344"/>
                <a:gd name="T45" fmla="*/ 124 h 343"/>
                <a:gd name="T46" fmla="*/ 344 w 344"/>
                <a:gd name="T47" fmla="*/ 83 h 343"/>
                <a:gd name="T48" fmla="*/ 318 w 344"/>
                <a:gd name="T49" fmla="*/ 83 h 343"/>
                <a:gd name="T50" fmla="*/ 240 w 344"/>
                <a:gd name="T51" fmla="*/ 314 h 343"/>
                <a:gd name="T52" fmla="*/ 240 w 344"/>
                <a:gd name="T53" fmla="*/ 343 h 343"/>
                <a:gd name="T54" fmla="*/ 301 w 344"/>
                <a:gd name="T55" fmla="*/ 343 h 343"/>
                <a:gd name="T56" fmla="*/ 301 w 344"/>
                <a:gd name="T57" fmla="*/ 314 h 343"/>
                <a:gd name="T58" fmla="*/ 38 w 344"/>
                <a:gd name="T59" fmla="*/ 314 h 343"/>
                <a:gd name="T60" fmla="*/ 38 w 344"/>
                <a:gd name="T61" fmla="*/ 343 h 343"/>
                <a:gd name="T62" fmla="*/ 98 w 344"/>
                <a:gd name="T63" fmla="*/ 343 h 343"/>
                <a:gd name="T64" fmla="*/ 98 w 344"/>
                <a:gd name="T65" fmla="*/ 314 h 343"/>
                <a:gd name="T66" fmla="*/ 25 w 344"/>
                <a:gd name="T67" fmla="*/ 83 h 343"/>
                <a:gd name="T68" fmla="*/ 0 w 344"/>
                <a:gd name="T69" fmla="*/ 83 h 343"/>
                <a:gd name="T70" fmla="*/ 0 w 344"/>
                <a:gd name="T71" fmla="*/ 124 h 343"/>
                <a:gd name="T72" fmla="*/ 25 w 344"/>
                <a:gd name="T73" fmla="*/ 124 h 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44" h="343">
                  <a:moveTo>
                    <a:pt x="290" y="0"/>
                  </a:moveTo>
                  <a:cubicBezTo>
                    <a:pt x="305" y="0"/>
                    <a:pt x="318" y="12"/>
                    <a:pt x="318" y="28"/>
                  </a:cubicBezTo>
                  <a:cubicBezTo>
                    <a:pt x="318" y="314"/>
                    <a:pt x="318" y="314"/>
                    <a:pt x="318" y="314"/>
                  </a:cubicBezTo>
                  <a:cubicBezTo>
                    <a:pt x="25" y="314"/>
                    <a:pt x="25" y="314"/>
                    <a:pt x="25" y="314"/>
                  </a:cubicBezTo>
                  <a:cubicBezTo>
                    <a:pt x="25" y="28"/>
                    <a:pt x="25" y="28"/>
                    <a:pt x="25" y="28"/>
                  </a:cubicBezTo>
                  <a:cubicBezTo>
                    <a:pt x="25" y="12"/>
                    <a:pt x="38" y="0"/>
                    <a:pt x="54" y="0"/>
                  </a:cubicBezTo>
                  <a:lnTo>
                    <a:pt x="290" y="0"/>
                  </a:lnTo>
                  <a:close/>
                  <a:moveTo>
                    <a:pt x="104" y="46"/>
                  </a:moveTo>
                  <a:cubicBezTo>
                    <a:pt x="237" y="46"/>
                    <a:pt x="237" y="46"/>
                    <a:pt x="237" y="46"/>
                  </a:cubicBezTo>
                  <a:moveTo>
                    <a:pt x="60" y="224"/>
                  </a:moveTo>
                  <a:cubicBezTo>
                    <a:pt x="104" y="224"/>
                    <a:pt x="104" y="224"/>
                    <a:pt x="104" y="224"/>
                  </a:cubicBezTo>
                  <a:moveTo>
                    <a:pt x="237" y="224"/>
                  </a:moveTo>
                  <a:cubicBezTo>
                    <a:pt x="281" y="224"/>
                    <a:pt x="281" y="224"/>
                    <a:pt x="281" y="224"/>
                  </a:cubicBezTo>
                  <a:moveTo>
                    <a:pt x="25" y="92"/>
                  </a:moveTo>
                  <a:cubicBezTo>
                    <a:pt x="318" y="92"/>
                    <a:pt x="318" y="92"/>
                    <a:pt x="318" y="92"/>
                  </a:cubicBezTo>
                  <a:moveTo>
                    <a:pt x="25" y="179"/>
                  </a:moveTo>
                  <a:cubicBezTo>
                    <a:pt x="318" y="179"/>
                    <a:pt x="318" y="179"/>
                    <a:pt x="318" y="179"/>
                  </a:cubicBezTo>
                  <a:moveTo>
                    <a:pt x="25" y="268"/>
                  </a:moveTo>
                  <a:cubicBezTo>
                    <a:pt x="318" y="268"/>
                    <a:pt x="318" y="268"/>
                    <a:pt x="318" y="268"/>
                  </a:cubicBezTo>
                  <a:moveTo>
                    <a:pt x="172" y="92"/>
                  </a:moveTo>
                  <a:cubicBezTo>
                    <a:pt x="172" y="179"/>
                    <a:pt x="172" y="179"/>
                    <a:pt x="172" y="179"/>
                  </a:cubicBezTo>
                  <a:moveTo>
                    <a:pt x="318" y="124"/>
                  </a:moveTo>
                  <a:cubicBezTo>
                    <a:pt x="344" y="124"/>
                    <a:pt x="344" y="124"/>
                    <a:pt x="344" y="124"/>
                  </a:cubicBezTo>
                  <a:cubicBezTo>
                    <a:pt x="344" y="83"/>
                    <a:pt x="344" y="83"/>
                    <a:pt x="344" y="83"/>
                  </a:cubicBezTo>
                  <a:cubicBezTo>
                    <a:pt x="318" y="83"/>
                    <a:pt x="318" y="83"/>
                    <a:pt x="318" y="83"/>
                  </a:cubicBezTo>
                  <a:moveTo>
                    <a:pt x="240" y="314"/>
                  </a:moveTo>
                  <a:cubicBezTo>
                    <a:pt x="240" y="343"/>
                    <a:pt x="240" y="343"/>
                    <a:pt x="240" y="343"/>
                  </a:cubicBezTo>
                  <a:cubicBezTo>
                    <a:pt x="301" y="343"/>
                    <a:pt x="301" y="343"/>
                    <a:pt x="301" y="343"/>
                  </a:cubicBezTo>
                  <a:cubicBezTo>
                    <a:pt x="301" y="314"/>
                    <a:pt x="301" y="314"/>
                    <a:pt x="301" y="314"/>
                  </a:cubicBezTo>
                  <a:moveTo>
                    <a:pt x="38" y="314"/>
                  </a:moveTo>
                  <a:cubicBezTo>
                    <a:pt x="38" y="343"/>
                    <a:pt x="38" y="343"/>
                    <a:pt x="38" y="343"/>
                  </a:cubicBezTo>
                  <a:cubicBezTo>
                    <a:pt x="98" y="343"/>
                    <a:pt x="98" y="343"/>
                    <a:pt x="98" y="343"/>
                  </a:cubicBezTo>
                  <a:cubicBezTo>
                    <a:pt x="98" y="314"/>
                    <a:pt x="98" y="314"/>
                    <a:pt x="98" y="314"/>
                  </a:cubicBezTo>
                  <a:moveTo>
                    <a:pt x="25" y="83"/>
                  </a:moveTo>
                  <a:cubicBezTo>
                    <a:pt x="0" y="83"/>
                    <a:pt x="0" y="83"/>
                    <a:pt x="0" y="83"/>
                  </a:cubicBezTo>
                  <a:cubicBezTo>
                    <a:pt x="0" y="124"/>
                    <a:pt x="0" y="124"/>
                    <a:pt x="0" y="124"/>
                  </a:cubicBezTo>
                  <a:cubicBezTo>
                    <a:pt x="25" y="124"/>
                    <a:pt x="25" y="124"/>
                    <a:pt x="25" y="124"/>
                  </a:cubicBezTo>
                </a:path>
              </a:pathLst>
            </a:custGeom>
            <a:noFill/>
            <a:ln w="15875" cap="sq">
              <a:solidFill>
                <a:srgbClr val="0070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0" tIns="0" rIns="0" bIns="0" numCol="1" anchor="ctr" anchorCtr="0" compatLnSpc="1">
              <a:prstTxWarp prst="textNoShape">
                <a:avLst/>
              </a:prstTxWarp>
            </a:bodyPr>
            <a:lstStyle/>
            <a:p>
              <a:pPr algn="ctr"/>
              <a:endParaRPr lang="en-US" sz="900">
                <a:gradFill>
                  <a:gsLst>
                    <a:gs pos="0">
                      <a:srgbClr val="505050"/>
                    </a:gs>
                    <a:gs pos="100000">
                      <a:srgbClr val="505050"/>
                    </a:gs>
                  </a:gsLst>
                </a:gradFill>
              </a:endParaRPr>
            </a:p>
          </p:txBody>
        </p:sp>
      </p:grpSp>
      <p:grpSp>
        <p:nvGrpSpPr>
          <p:cNvPr id="97" name="Group 96">
            <a:extLst>
              <a:ext uri="{FF2B5EF4-FFF2-40B4-BE49-F238E27FC236}">
                <a16:creationId xmlns:a16="http://schemas.microsoft.com/office/drawing/2014/main" id="{0C69AE9E-0BA7-4AD7-85A3-71FB7364BD31}"/>
              </a:ext>
            </a:extLst>
          </p:cNvPr>
          <p:cNvGrpSpPr/>
          <p:nvPr/>
        </p:nvGrpSpPr>
        <p:grpSpPr>
          <a:xfrm>
            <a:off x="7211582" y="5942587"/>
            <a:ext cx="904985" cy="587748"/>
            <a:chOff x="2984431" y="5798889"/>
            <a:chExt cx="904985" cy="587748"/>
          </a:xfrm>
        </p:grpSpPr>
        <p:sp>
          <p:nvSpPr>
            <p:cNvPr id="159" name="Rectangle 158"/>
            <p:cNvSpPr/>
            <p:nvPr/>
          </p:nvSpPr>
          <p:spPr>
            <a:xfrm>
              <a:off x="2984431" y="6201971"/>
              <a:ext cx="904985" cy="184666"/>
            </a:xfrm>
            <a:prstGeom prst="rect">
              <a:avLst/>
            </a:prstGeom>
          </p:spPr>
          <p:txBody>
            <a:bodyPr vert="horz" wrap="square" lIns="0" tIns="0" rIns="0" bIns="0" anchor="ctr" anchorCtr="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gradFill>
                    <a:gsLst>
                      <a:gs pos="2917">
                        <a:srgbClr val="353535"/>
                      </a:gs>
                      <a:gs pos="32000">
                        <a:srgbClr val="353535"/>
                      </a:gs>
                    </a:gsLst>
                    <a:lin ang="5400000" scaled="0"/>
                  </a:gradFill>
                  <a:effectLst/>
                  <a:uLnTx/>
                  <a:uFillTx/>
                  <a:ea typeface="+mn-ea"/>
                  <a:cs typeface="+mn-cs"/>
                </a:rPr>
                <a:t>Trucks</a:t>
              </a:r>
            </a:p>
          </p:txBody>
        </p:sp>
        <p:sp>
          <p:nvSpPr>
            <p:cNvPr id="192" name="Truck" title="Icon of a truck with a storage trailer">
              <a:extLst>
                <a:ext uri="{FF2B5EF4-FFF2-40B4-BE49-F238E27FC236}">
                  <a16:creationId xmlns:a16="http://schemas.microsoft.com/office/drawing/2014/main" id="{D6F3D4E3-F4EA-4276-AC9E-5EF8D275ED60}"/>
                </a:ext>
              </a:extLst>
            </p:cNvPr>
            <p:cNvSpPr>
              <a:spLocks noChangeAspect="1" noEditPoints="1"/>
            </p:cNvSpPr>
            <p:nvPr/>
          </p:nvSpPr>
          <p:spPr bwMode="auto">
            <a:xfrm>
              <a:off x="3037341" y="5798889"/>
              <a:ext cx="799164" cy="365760"/>
            </a:xfrm>
            <a:custGeom>
              <a:avLst/>
              <a:gdLst>
                <a:gd name="T0" fmla="*/ 294 w 360"/>
                <a:gd name="T1" fmla="*/ 148 h 163"/>
                <a:gd name="T2" fmla="*/ 309 w 360"/>
                <a:gd name="T3" fmla="*/ 133 h 163"/>
                <a:gd name="T4" fmla="*/ 324 w 360"/>
                <a:gd name="T5" fmla="*/ 148 h 163"/>
                <a:gd name="T6" fmla="*/ 309 w 360"/>
                <a:gd name="T7" fmla="*/ 163 h 163"/>
                <a:gd name="T8" fmla="*/ 294 w 360"/>
                <a:gd name="T9" fmla="*/ 148 h 163"/>
                <a:gd name="T10" fmla="*/ 80 w 360"/>
                <a:gd name="T11" fmla="*/ 163 h 163"/>
                <a:gd name="T12" fmla="*/ 95 w 360"/>
                <a:gd name="T13" fmla="*/ 148 h 163"/>
                <a:gd name="T14" fmla="*/ 80 w 360"/>
                <a:gd name="T15" fmla="*/ 133 h 163"/>
                <a:gd name="T16" fmla="*/ 65 w 360"/>
                <a:gd name="T17" fmla="*/ 148 h 163"/>
                <a:gd name="T18" fmla="*/ 80 w 360"/>
                <a:gd name="T19" fmla="*/ 163 h 163"/>
                <a:gd name="T20" fmla="*/ 346 w 360"/>
                <a:gd name="T21" fmla="*/ 148 h 163"/>
                <a:gd name="T22" fmla="*/ 346 w 360"/>
                <a:gd name="T23" fmla="*/ 110 h 163"/>
                <a:gd name="T24" fmla="*/ 333 w 360"/>
                <a:gd name="T25" fmla="*/ 97 h 163"/>
                <a:gd name="T26" fmla="*/ 207 w 360"/>
                <a:gd name="T27" fmla="*/ 97 h 163"/>
                <a:gd name="T28" fmla="*/ 95 w 360"/>
                <a:gd name="T29" fmla="*/ 148 h 163"/>
                <a:gd name="T30" fmla="*/ 294 w 360"/>
                <a:gd name="T31" fmla="*/ 148 h 163"/>
                <a:gd name="T32" fmla="*/ 324 w 360"/>
                <a:gd name="T33" fmla="*/ 148 h 163"/>
                <a:gd name="T34" fmla="*/ 360 w 360"/>
                <a:gd name="T35" fmla="*/ 148 h 163"/>
                <a:gd name="T36" fmla="*/ 207 w 360"/>
                <a:gd name="T37" fmla="*/ 148 h 163"/>
                <a:gd name="T38" fmla="*/ 207 w 360"/>
                <a:gd name="T39" fmla="*/ 0 h 163"/>
                <a:gd name="T40" fmla="*/ 22 w 360"/>
                <a:gd name="T41" fmla="*/ 0 h 163"/>
                <a:gd name="T42" fmla="*/ 22 w 360"/>
                <a:gd name="T43" fmla="*/ 148 h 163"/>
                <a:gd name="T44" fmla="*/ 65 w 360"/>
                <a:gd name="T45" fmla="*/ 148 h 163"/>
                <a:gd name="T46" fmla="*/ 295 w 360"/>
                <a:gd name="T47" fmla="*/ 97 h 163"/>
                <a:gd name="T48" fmla="*/ 251 w 360"/>
                <a:gd name="T49" fmla="*/ 52 h 163"/>
                <a:gd name="T50" fmla="*/ 207 w 360"/>
                <a:gd name="T51" fmla="*/ 52 h 163"/>
                <a:gd name="T52" fmla="*/ 22 w 360"/>
                <a:gd name="T53" fmla="*/ 133 h 163"/>
                <a:gd name="T54" fmla="*/ 0 w 360"/>
                <a:gd name="T55" fmla="*/ 133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0" h="163">
                  <a:moveTo>
                    <a:pt x="294" y="148"/>
                  </a:moveTo>
                  <a:cubicBezTo>
                    <a:pt x="294" y="139"/>
                    <a:pt x="301" y="133"/>
                    <a:pt x="309" y="133"/>
                  </a:cubicBezTo>
                  <a:cubicBezTo>
                    <a:pt x="317" y="133"/>
                    <a:pt x="324" y="139"/>
                    <a:pt x="324" y="148"/>
                  </a:cubicBezTo>
                  <a:cubicBezTo>
                    <a:pt x="324" y="156"/>
                    <a:pt x="317" y="163"/>
                    <a:pt x="309" y="163"/>
                  </a:cubicBezTo>
                  <a:cubicBezTo>
                    <a:pt x="301" y="163"/>
                    <a:pt x="294" y="156"/>
                    <a:pt x="294" y="148"/>
                  </a:cubicBezTo>
                  <a:close/>
                  <a:moveTo>
                    <a:pt x="80" y="163"/>
                  </a:moveTo>
                  <a:cubicBezTo>
                    <a:pt x="88" y="163"/>
                    <a:pt x="95" y="156"/>
                    <a:pt x="95" y="148"/>
                  </a:cubicBezTo>
                  <a:cubicBezTo>
                    <a:pt x="95" y="139"/>
                    <a:pt x="88" y="133"/>
                    <a:pt x="80" y="133"/>
                  </a:cubicBezTo>
                  <a:cubicBezTo>
                    <a:pt x="72" y="133"/>
                    <a:pt x="65" y="139"/>
                    <a:pt x="65" y="148"/>
                  </a:cubicBezTo>
                  <a:cubicBezTo>
                    <a:pt x="65" y="156"/>
                    <a:pt x="72" y="163"/>
                    <a:pt x="80" y="163"/>
                  </a:cubicBezTo>
                  <a:close/>
                  <a:moveTo>
                    <a:pt x="346" y="148"/>
                  </a:moveTo>
                  <a:cubicBezTo>
                    <a:pt x="346" y="110"/>
                    <a:pt x="346" y="110"/>
                    <a:pt x="346" y="110"/>
                  </a:cubicBezTo>
                  <a:cubicBezTo>
                    <a:pt x="346" y="103"/>
                    <a:pt x="340" y="97"/>
                    <a:pt x="333" y="97"/>
                  </a:cubicBezTo>
                  <a:cubicBezTo>
                    <a:pt x="207" y="97"/>
                    <a:pt x="207" y="97"/>
                    <a:pt x="207" y="97"/>
                  </a:cubicBezTo>
                  <a:moveTo>
                    <a:pt x="95" y="148"/>
                  </a:moveTo>
                  <a:cubicBezTo>
                    <a:pt x="294" y="148"/>
                    <a:pt x="294" y="148"/>
                    <a:pt x="294" y="148"/>
                  </a:cubicBezTo>
                  <a:moveTo>
                    <a:pt x="324" y="148"/>
                  </a:moveTo>
                  <a:cubicBezTo>
                    <a:pt x="360" y="148"/>
                    <a:pt x="360" y="148"/>
                    <a:pt x="360" y="148"/>
                  </a:cubicBezTo>
                  <a:moveTo>
                    <a:pt x="207" y="148"/>
                  </a:moveTo>
                  <a:cubicBezTo>
                    <a:pt x="207" y="0"/>
                    <a:pt x="207" y="0"/>
                    <a:pt x="207" y="0"/>
                  </a:cubicBezTo>
                  <a:cubicBezTo>
                    <a:pt x="22" y="0"/>
                    <a:pt x="22" y="0"/>
                    <a:pt x="22" y="0"/>
                  </a:cubicBezTo>
                  <a:cubicBezTo>
                    <a:pt x="22" y="148"/>
                    <a:pt x="22" y="148"/>
                    <a:pt x="22" y="148"/>
                  </a:cubicBezTo>
                  <a:cubicBezTo>
                    <a:pt x="65" y="148"/>
                    <a:pt x="65" y="148"/>
                    <a:pt x="65" y="148"/>
                  </a:cubicBezTo>
                  <a:moveTo>
                    <a:pt x="295" y="97"/>
                  </a:moveTo>
                  <a:cubicBezTo>
                    <a:pt x="251" y="52"/>
                    <a:pt x="251" y="52"/>
                    <a:pt x="251" y="52"/>
                  </a:cubicBezTo>
                  <a:cubicBezTo>
                    <a:pt x="207" y="52"/>
                    <a:pt x="207" y="52"/>
                    <a:pt x="207" y="52"/>
                  </a:cubicBezTo>
                  <a:moveTo>
                    <a:pt x="22" y="133"/>
                  </a:moveTo>
                  <a:cubicBezTo>
                    <a:pt x="0" y="133"/>
                    <a:pt x="0" y="133"/>
                    <a:pt x="0" y="133"/>
                  </a:cubicBezTo>
                </a:path>
              </a:pathLst>
            </a:custGeom>
            <a:noFill/>
            <a:ln w="15875" cap="flat">
              <a:solidFill>
                <a:srgbClr val="0070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0" tIns="0" rIns="0" bIns="0" numCol="1" anchor="ctr" anchorCtr="0" compatLnSpc="1">
              <a:prstTxWarp prst="textNoShape">
                <a:avLst/>
              </a:prstTxWarp>
            </a:bodyPr>
            <a:lstStyle/>
            <a:p>
              <a:pPr algn="ctr"/>
              <a:endParaRPr lang="en-US" sz="900">
                <a:gradFill>
                  <a:gsLst>
                    <a:gs pos="0">
                      <a:srgbClr val="505050"/>
                    </a:gs>
                    <a:gs pos="100000">
                      <a:srgbClr val="505050"/>
                    </a:gs>
                  </a:gsLst>
                  <a:lin ang="5400000" scaled="1"/>
                </a:gradFill>
              </a:endParaRPr>
            </a:p>
          </p:txBody>
        </p:sp>
      </p:grpSp>
      <p:grpSp>
        <p:nvGrpSpPr>
          <p:cNvPr id="64" name="Group 63">
            <a:extLst>
              <a:ext uri="{FF2B5EF4-FFF2-40B4-BE49-F238E27FC236}">
                <a16:creationId xmlns:a16="http://schemas.microsoft.com/office/drawing/2014/main" id="{4800ED72-EF6E-4FC4-B2DD-EDFE0218637D}"/>
              </a:ext>
            </a:extLst>
          </p:cNvPr>
          <p:cNvGrpSpPr/>
          <p:nvPr/>
        </p:nvGrpSpPr>
        <p:grpSpPr>
          <a:xfrm>
            <a:off x="4362832" y="1530073"/>
            <a:ext cx="968599" cy="617530"/>
            <a:chOff x="2952624" y="1489330"/>
            <a:chExt cx="968599" cy="617530"/>
          </a:xfrm>
        </p:grpSpPr>
        <p:sp>
          <p:nvSpPr>
            <p:cNvPr id="83" name="TextBox 82"/>
            <p:cNvSpPr txBox="1"/>
            <p:nvPr/>
          </p:nvSpPr>
          <p:spPr>
            <a:xfrm>
              <a:off x="2952624" y="1940661"/>
              <a:ext cx="968599" cy="166199"/>
            </a:xfrm>
            <a:prstGeom prst="rect">
              <a:avLst/>
            </a:prstGeom>
            <a:noFill/>
          </p:spPr>
          <p:txBody>
            <a:bodyPr vert="horz" wrap="square" lIns="0" tIns="0" rIns="0" bIns="0" rtlCol="0" anchor="ctr" anchorCtr="0">
              <a:spAutoFit/>
            </a:bodyPr>
            <a:lstStyle/>
            <a:p>
              <a:pPr marL="0" marR="0" lvl="0" indent="0" algn="ctr" defTabSz="932563" rtl="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a:ln>
                    <a:noFill/>
                  </a:ln>
                  <a:solidFill>
                    <a:srgbClr val="353535"/>
                  </a:solidFill>
                  <a:effectLst/>
                  <a:uLnTx/>
                  <a:uFillTx/>
                  <a:ea typeface="+mn-ea"/>
                  <a:cs typeface="+mn-cs"/>
                </a:rPr>
                <a:t>Auto</a:t>
              </a:r>
            </a:p>
          </p:txBody>
        </p:sp>
        <p:sp>
          <p:nvSpPr>
            <p:cNvPr id="208" name="Car_4" title="Icon of the side of a car">
              <a:extLst>
                <a:ext uri="{FF2B5EF4-FFF2-40B4-BE49-F238E27FC236}">
                  <a16:creationId xmlns:a16="http://schemas.microsoft.com/office/drawing/2014/main" id="{3D301568-66AE-4629-9862-F54A099F1A7F}"/>
                </a:ext>
              </a:extLst>
            </p:cNvPr>
            <p:cNvSpPr>
              <a:spLocks noChangeAspect="1" noEditPoints="1"/>
            </p:cNvSpPr>
            <p:nvPr/>
          </p:nvSpPr>
          <p:spPr bwMode="auto">
            <a:xfrm>
              <a:off x="3136299" y="1489330"/>
              <a:ext cx="601248" cy="365760"/>
            </a:xfrm>
            <a:custGeom>
              <a:avLst/>
              <a:gdLst>
                <a:gd name="T0" fmla="*/ 27 w 339"/>
                <a:gd name="T1" fmla="*/ 70 h 204"/>
                <a:gd name="T2" fmla="*/ 287 w 339"/>
                <a:gd name="T3" fmla="*/ 70 h 204"/>
                <a:gd name="T4" fmla="*/ 339 w 339"/>
                <a:gd name="T5" fmla="*/ 122 h 204"/>
                <a:gd name="T6" fmla="*/ 339 w 339"/>
                <a:gd name="T7" fmla="*/ 160 h 204"/>
                <a:gd name="T8" fmla="*/ 318 w 339"/>
                <a:gd name="T9" fmla="*/ 182 h 204"/>
                <a:gd name="T10" fmla="*/ 294 w 339"/>
                <a:gd name="T11" fmla="*/ 182 h 204"/>
                <a:gd name="T12" fmla="*/ 297 w 339"/>
                <a:gd name="T13" fmla="*/ 168 h 204"/>
                <a:gd name="T14" fmla="*/ 261 w 339"/>
                <a:gd name="T15" fmla="*/ 131 h 204"/>
                <a:gd name="T16" fmla="*/ 224 w 339"/>
                <a:gd name="T17" fmla="*/ 168 h 204"/>
                <a:gd name="T18" fmla="*/ 261 w 339"/>
                <a:gd name="T19" fmla="*/ 204 h 204"/>
                <a:gd name="T20" fmla="*/ 297 w 339"/>
                <a:gd name="T21" fmla="*/ 168 h 204"/>
                <a:gd name="T22" fmla="*/ 95 w 339"/>
                <a:gd name="T23" fmla="*/ 168 h 204"/>
                <a:gd name="T24" fmla="*/ 59 w 339"/>
                <a:gd name="T25" fmla="*/ 131 h 204"/>
                <a:gd name="T26" fmla="*/ 22 w 339"/>
                <a:gd name="T27" fmla="*/ 168 h 204"/>
                <a:gd name="T28" fmla="*/ 59 w 339"/>
                <a:gd name="T29" fmla="*/ 204 h 204"/>
                <a:gd name="T30" fmla="*/ 95 w 339"/>
                <a:gd name="T31" fmla="*/ 168 h 204"/>
                <a:gd name="T32" fmla="*/ 63 w 339"/>
                <a:gd name="T33" fmla="*/ 0 h 204"/>
                <a:gd name="T34" fmla="*/ 10 w 339"/>
                <a:gd name="T35" fmla="*/ 105 h 204"/>
                <a:gd name="T36" fmla="*/ 0 w 339"/>
                <a:gd name="T37" fmla="*/ 139 h 204"/>
                <a:gd name="T38" fmla="*/ 24 w 339"/>
                <a:gd name="T39" fmla="*/ 178 h 204"/>
                <a:gd name="T40" fmla="*/ 271 w 339"/>
                <a:gd name="T41" fmla="*/ 70 h 204"/>
                <a:gd name="T42" fmla="*/ 222 w 339"/>
                <a:gd name="T43" fmla="*/ 15 h 204"/>
                <a:gd name="T44" fmla="*/ 194 w 339"/>
                <a:gd name="T45" fmla="*/ 0 h 204"/>
                <a:gd name="T46" fmla="*/ 37 w 339"/>
                <a:gd name="T47" fmla="*/ 0 h 204"/>
                <a:gd name="T48" fmla="*/ 227 w 339"/>
                <a:gd name="T49" fmla="*/ 182 h 204"/>
                <a:gd name="T50" fmla="*/ 92 w 339"/>
                <a:gd name="T51" fmla="*/ 182 h 204"/>
                <a:gd name="T52" fmla="*/ 134 w 339"/>
                <a:gd name="T53" fmla="*/ 182 h 204"/>
                <a:gd name="T54" fmla="*/ 134 w 339"/>
                <a:gd name="T55" fmla="*/ 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9" h="204">
                  <a:moveTo>
                    <a:pt x="27" y="70"/>
                  </a:moveTo>
                  <a:cubicBezTo>
                    <a:pt x="287" y="70"/>
                    <a:pt x="287" y="70"/>
                    <a:pt x="287" y="70"/>
                  </a:cubicBezTo>
                  <a:cubicBezTo>
                    <a:pt x="316" y="70"/>
                    <a:pt x="339" y="94"/>
                    <a:pt x="339" y="122"/>
                  </a:cubicBezTo>
                  <a:cubicBezTo>
                    <a:pt x="339" y="160"/>
                    <a:pt x="339" y="160"/>
                    <a:pt x="339" y="160"/>
                  </a:cubicBezTo>
                  <a:cubicBezTo>
                    <a:pt x="339" y="172"/>
                    <a:pt x="330" y="182"/>
                    <a:pt x="318" y="182"/>
                  </a:cubicBezTo>
                  <a:cubicBezTo>
                    <a:pt x="294" y="182"/>
                    <a:pt x="294" y="182"/>
                    <a:pt x="294" y="182"/>
                  </a:cubicBezTo>
                  <a:moveTo>
                    <a:pt x="297" y="168"/>
                  </a:moveTo>
                  <a:cubicBezTo>
                    <a:pt x="297" y="148"/>
                    <a:pt x="281" y="131"/>
                    <a:pt x="261" y="131"/>
                  </a:cubicBezTo>
                  <a:cubicBezTo>
                    <a:pt x="241" y="131"/>
                    <a:pt x="224" y="148"/>
                    <a:pt x="224" y="168"/>
                  </a:cubicBezTo>
                  <a:cubicBezTo>
                    <a:pt x="224" y="188"/>
                    <a:pt x="241" y="204"/>
                    <a:pt x="261" y="204"/>
                  </a:cubicBezTo>
                  <a:cubicBezTo>
                    <a:pt x="281" y="204"/>
                    <a:pt x="297" y="188"/>
                    <a:pt x="297" y="168"/>
                  </a:cubicBezTo>
                  <a:close/>
                  <a:moveTo>
                    <a:pt x="95" y="168"/>
                  </a:moveTo>
                  <a:cubicBezTo>
                    <a:pt x="95" y="148"/>
                    <a:pt x="79" y="131"/>
                    <a:pt x="59" y="131"/>
                  </a:cubicBezTo>
                  <a:cubicBezTo>
                    <a:pt x="39" y="131"/>
                    <a:pt x="22" y="148"/>
                    <a:pt x="22" y="168"/>
                  </a:cubicBezTo>
                  <a:cubicBezTo>
                    <a:pt x="22" y="188"/>
                    <a:pt x="39" y="204"/>
                    <a:pt x="59" y="204"/>
                  </a:cubicBezTo>
                  <a:cubicBezTo>
                    <a:pt x="79" y="204"/>
                    <a:pt x="95" y="188"/>
                    <a:pt x="95" y="168"/>
                  </a:cubicBezTo>
                  <a:close/>
                  <a:moveTo>
                    <a:pt x="63" y="0"/>
                  </a:moveTo>
                  <a:cubicBezTo>
                    <a:pt x="63" y="0"/>
                    <a:pt x="20" y="84"/>
                    <a:pt x="10" y="105"/>
                  </a:cubicBezTo>
                  <a:cubicBezTo>
                    <a:pt x="0" y="127"/>
                    <a:pt x="0" y="139"/>
                    <a:pt x="0" y="139"/>
                  </a:cubicBezTo>
                  <a:cubicBezTo>
                    <a:pt x="0" y="154"/>
                    <a:pt x="9" y="173"/>
                    <a:pt x="24" y="178"/>
                  </a:cubicBezTo>
                  <a:moveTo>
                    <a:pt x="271" y="70"/>
                  </a:moveTo>
                  <a:cubicBezTo>
                    <a:pt x="222" y="15"/>
                    <a:pt x="222" y="15"/>
                    <a:pt x="222" y="15"/>
                  </a:cubicBezTo>
                  <a:cubicBezTo>
                    <a:pt x="214" y="5"/>
                    <a:pt x="206" y="0"/>
                    <a:pt x="194" y="0"/>
                  </a:cubicBezTo>
                  <a:cubicBezTo>
                    <a:pt x="37" y="0"/>
                    <a:pt x="37" y="0"/>
                    <a:pt x="37" y="0"/>
                  </a:cubicBezTo>
                  <a:moveTo>
                    <a:pt x="227" y="182"/>
                  </a:moveTo>
                  <a:cubicBezTo>
                    <a:pt x="92" y="182"/>
                    <a:pt x="92" y="182"/>
                    <a:pt x="92" y="182"/>
                  </a:cubicBezTo>
                  <a:moveTo>
                    <a:pt x="134" y="182"/>
                  </a:moveTo>
                  <a:cubicBezTo>
                    <a:pt x="134" y="0"/>
                    <a:pt x="134" y="0"/>
                    <a:pt x="134" y="0"/>
                  </a:cubicBezTo>
                </a:path>
              </a:pathLst>
            </a:custGeom>
            <a:noFill/>
            <a:ln w="15875" cap="flat">
              <a:solidFill>
                <a:srgbClr val="0070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0" tIns="0" rIns="0" bIns="0" numCol="1" anchor="ctr" anchorCtr="0" compatLnSpc="1">
              <a:prstTxWarp prst="textNoShape">
                <a:avLst/>
              </a:prstTxWarp>
            </a:bodyPr>
            <a:lstStyle/>
            <a:p>
              <a:pPr algn="ctr"/>
              <a:endParaRPr lang="en-US" sz="900">
                <a:gradFill>
                  <a:gsLst>
                    <a:gs pos="0">
                      <a:srgbClr val="505050"/>
                    </a:gs>
                    <a:gs pos="100000">
                      <a:srgbClr val="505050"/>
                    </a:gs>
                  </a:gsLst>
                  <a:lin ang="5400000" scaled="1"/>
                </a:gradFill>
              </a:endParaRPr>
            </a:p>
          </p:txBody>
        </p:sp>
      </p:grpSp>
      <p:grpSp>
        <p:nvGrpSpPr>
          <p:cNvPr id="67" name="Group 66">
            <a:extLst>
              <a:ext uri="{FF2B5EF4-FFF2-40B4-BE49-F238E27FC236}">
                <a16:creationId xmlns:a16="http://schemas.microsoft.com/office/drawing/2014/main" id="{86DD6FE7-E89E-4DB5-8F5A-E4F951F5EFDE}"/>
              </a:ext>
            </a:extLst>
          </p:cNvPr>
          <p:cNvGrpSpPr/>
          <p:nvPr/>
        </p:nvGrpSpPr>
        <p:grpSpPr>
          <a:xfrm>
            <a:off x="2023190" y="3466121"/>
            <a:ext cx="658300" cy="617532"/>
            <a:chOff x="6723395" y="1489330"/>
            <a:chExt cx="658300" cy="617532"/>
          </a:xfrm>
        </p:grpSpPr>
        <p:sp>
          <p:nvSpPr>
            <p:cNvPr id="140" name="TextBox 139"/>
            <p:cNvSpPr txBox="1"/>
            <p:nvPr/>
          </p:nvSpPr>
          <p:spPr>
            <a:xfrm>
              <a:off x="6723395" y="1940663"/>
              <a:ext cx="658300" cy="166199"/>
            </a:xfrm>
            <a:prstGeom prst="rect">
              <a:avLst/>
            </a:prstGeom>
            <a:noFill/>
          </p:spPr>
          <p:txBody>
            <a:bodyPr vert="horz" wrap="square" lIns="0" tIns="0" rIns="0" bIns="0" rtlCol="0" anchor="ctr" anchorCtr="0">
              <a:spAutoFit/>
            </a:bodyPr>
            <a:lstStyle/>
            <a:p>
              <a:pPr marL="0" marR="0" lvl="0" indent="0" algn="ctr" defTabSz="932563" rtl="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a:ln>
                    <a:noFill/>
                  </a:ln>
                  <a:gradFill>
                    <a:gsLst>
                      <a:gs pos="2917">
                        <a:srgbClr val="353535"/>
                      </a:gs>
                      <a:gs pos="32000">
                        <a:srgbClr val="353535"/>
                      </a:gs>
                    </a:gsLst>
                    <a:lin ang="5400000" scaled="0"/>
                  </a:gradFill>
                  <a:effectLst/>
                  <a:uLnTx/>
                  <a:uFillTx/>
                  <a:ea typeface="+mn-ea"/>
                  <a:cs typeface="+mn-cs"/>
                </a:rPr>
                <a:t>Security</a:t>
              </a:r>
            </a:p>
          </p:txBody>
        </p:sp>
        <p:sp>
          <p:nvSpPr>
            <p:cNvPr id="256" name="Fingerprint_E928" title="Icon of a fingerprint">
              <a:extLst>
                <a:ext uri="{FF2B5EF4-FFF2-40B4-BE49-F238E27FC236}">
                  <a16:creationId xmlns:a16="http://schemas.microsoft.com/office/drawing/2014/main" id="{A9C665BD-B072-4AB6-9892-4B4512CCEBC3}"/>
                </a:ext>
              </a:extLst>
            </p:cNvPr>
            <p:cNvSpPr>
              <a:spLocks noChangeAspect="1" noEditPoints="1"/>
            </p:cNvSpPr>
            <p:nvPr/>
          </p:nvSpPr>
          <p:spPr bwMode="auto">
            <a:xfrm>
              <a:off x="6916555" y="1489330"/>
              <a:ext cx="271980" cy="365760"/>
            </a:xfrm>
            <a:custGeom>
              <a:avLst/>
              <a:gdLst>
                <a:gd name="T0" fmla="*/ 1116 w 2414"/>
                <a:gd name="T1" fmla="*/ 1998 h 3246"/>
                <a:gd name="T2" fmla="*/ 117 w 2414"/>
                <a:gd name="T3" fmla="*/ 2996 h 3246"/>
                <a:gd name="T4" fmla="*/ 2115 w 2414"/>
                <a:gd name="T5" fmla="*/ 250 h 3246"/>
                <a:gd name="T6" fmla="*/ 1116 w 2414"/>
                <a:gd name="T7" fmla="*/ 0 h 3246"/>
                <a:gd name="T8" fmla="*/ 117 w 2414"/>
                <a:gd name="T9" fmla="*/ 250 h 3246"/>
                <a:gd name="T10" fmla="*/ 2414 w 2414"/>
                <a:gd name="T11" fmla="*/ 1248 h 3246"/>
                <a:gd name="T12" fmla="*/ 1116 w 2414"/>
                <a:gd name="T13" fmla="*/ 499 h 3246"/>
                <a:gd name="T14" fmla="*/ 0 w 2414"/>
                <a:gd name="T15" fmla="*/ 999 h 3246"/>
                <a:gd name="T16" fmla="*/ 1677 w 2414"/>
                <a:gd name="T17" fmla="*/ 3246 h 3246"/>
                <a:gd name="T18" fmla="*/ 2115 w 2414"/>
                <a:gd name="T19" fmla="*/ 1998 h 3246"/>
                <a:gd name="T20" fmla="*/ 1116 w 2414"/>
                <a:gd name="T21" fmla="*/ 999 h 3246"/>
                <a:gd name="T22" fmla="*/ 117 w 2414"/>
                <a:gd name="T23" fmla="*/ 1998 h 3246"/>
                <a:gd name="T24" fmla="*/ 946 w 2414"/>
                <a:gd name="T25" fmla="*/ 3246 h 3246"/>
                <a:gd name="T26" fmla="*/ 1616 w 2414"/>
                <a:gd name="T27" fmla="*/ 1998 h 3246"/>
                <a:gd name="T28" fmla="*/ 1116 w 2414"/>
                <a:gd name="T29" fmla="*/ 1498 h 3246"/>
                <a:gd name="T30" fmla="*/ 617 w 2414"/>
                <a:gd name="T31" fmla="*/ 1998 h 3246"/>
                <a:gd name="T32" fmla="*/ 117 w 2414"/>
                <a:gd name="T33" fmla="*/ 2497 h 3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14" h="3246">
                  <a:moveTo>
                    <a:pt x="1116" y="1998"/>
                  </a:moveTo>
                  <a:cubicBezTo>
                    <a:pt x="1116" y="2550"/>
                    <a:pt x="669" y="2996"/>
                    <a:pt x="117" y="2996"/>
                  </a:cubicBezTo>
                  <a:moveTo>
                    <a:pt x="2115" y="250"/>
                  </a:moveTo>
                  <a:cubicBezTo>
                    <a:pt x="1819" y="91"/>
                    <a:pt x="1479" y="0"/>
                    <a:pt x="1116" y="0"/>
                  </a:cubicBezTo>
                  <a:cubicBezTo>
                    <a:pt x="754" y="0"/>
                    <a:pt x="413" y="91"/>
                    <a:pt x="117" y="250"/>
                  </a:cubicBezTo>
                  <a:moveTo>
                    <a:pt x="2414" y="1248"/>
                  </a:moveTo>
                  <a:cubicBezTo>
                    <a:pt x="2155" y="801"/>
                    <a:pt x="1671" y="499"/>
                    <a:pt x="1116" y="499"/>
                  </a:cubicBezTo>
                  <a:cubicBezTo>
                    <a:pt x="673" y="499"/>
                    <a:pt x="274" y="692"/>
                    <a:pt x="0" y="999"/>
                  </a:cubicBezTo>
                  <a:moveTo>
                    <a:pt x="1677" y="3246"/>
                  </a:moveTo>
                  <a:cubicBezTo>
                    <a:pt x="1951" y="2904"/>
                    <a:pt x="2115" y="2470"/>
                    <a:pt x="2115" y="1998"/>
                  </a:cubicBezTo>
                  <a:cubicBezTo>
                    <a:pt x="2115" y="1446"/>
                    <a:pt x="1668" y="999"/>
                    <a:pt x="1116" y="999"/>
                  </a:cubicBezTo>
                  <a:cubicBezTo>
                    <a:pt x="565" y="999"/>
                    <a:pt x="117" y="1446"/>
                    <a:pt x="117" y="1998"/>
                  </a:cubicBezTo>
                  <a:moveTo>
                    <a:pt x="946" y="3246"/>
                  </a:moveTo>
                  <a:cubicBezTo>
                    <a:pt x="1350" y="2978"/>
                    <a:pt x="1616" y="2519"/>
                    <a:pt x="1616" y="1998"/>
                  </a:cubicBezTo>
                  <a:cubicBezTo>
                    <a:pt x="1616" y="1722"/>
                    <a:pt x="1392" y="1498"/>
                    <a:pt x="1116" y="1498"/>
                  </a:cubicBezTo>
                  <a:cubicBezTo>
                    <a:pt x="840" y="1498"/>
                    <a:pt x="617" y="1722"/>
                    <a:pt x="617" y="1998"/>
                  </a:cubicBezTo>
                  <a:cubicBezTo>
                    <a:pt x="617" y="2274"/>
                    <a:pt x="393" y="2497"/>
                    <a:pt x="117" y="2497"/>
                  </a:cubicBezTo>
                </a:path>
              </a:pathLst>
            </a:custGeom>
            <a:noFill/>
            <a:ln w="15875" cap="sq">
              <a:solidFill>
                <a:srgbClr val="0070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0" tIns="0" rIns="0" bIns="0" numCol="1" anchor="ctr" anchorCtr="0" compatLnSpc="1">
              <a:prstTxWarp prst="textNoShape">
                <a:avLst/>
              </a:prstTxWarp>
            </a:bodyPr>
            <a:lstStyle/>
            <a:p>
              <a:pPr algn="ctr"/>
              <a:endParaRPr lang="en-US">
                <a:gradFill>
                  <a:gsLst>
                    <a:gs pos="0">
                      <a:srgbClr val="505050"/>
                    </a:gs>
                    <a:gs pos="100000">
                      <a:srgbClr val="505050"/>
                    </a:gs>
                  </a:gsLst>
                </a:gradFill>
              </a:endParaRPr>
            </a:p>
          </p:txBody>
        </p:sp>
      </p:grpSp>
      <p:grpSp>
        <p:nvGrpSpPr>
          <p:cNvPr id="65" name="Group 64">
            <a:extLst>
              <a:ext uri="{FF2B5EF4-FFF2-40B4-BE49-F238E27FC236}">
                <a16:creationId xmlns:a16="http://schemas.microsoft.com/office/drawing/2014/main" id="{9F43D321-9FB7-47A5-8297-53E7F1086E1A}"/>
              </a:ext>
            </a:extLst>
          </p:cNvPr>
          <p:cNvGrpSpPr/>
          <p:nvPr/>
        </p:nvGrpSpPr>
        <p:grpSpPr>
          <a:xfrm>
            <a:off x="9305718" y="1340747"/>
            <a:ext cx="968599" cy="617530"/>
            <a:chOff x="4300924" y="1489330"/>
            <a:chExt cx="968599" cy="617530"/>
          </a:xfrm>
        </p:grpSpPr>
        <p:sp>
          <p:nvSpPr>
            <p:cNvPr id="111" name="TextBox 110"/>
            <p:cNvSpPr txBox="1"/>
            <p:nvPr/>
          </p:nvSpPr>
          <p:spPr>
            <a:xfrm>
              <a:off x="4300924" y="1940661"/>
              <a:ext cx="968599" cy="166199"/>
            </a:xfrm>
            <a:prstGeom prst="rect">
              <a:avLst/>
            </a:prstGeom>
            <a:noFill/>
            <a:ln>
              <a:noFill/>
            </a:ln>
          </p:spPr>
          <p:txBody>
            <a:bodyPr vert="horz" wrap="square" lIns="0" tIns="0" rIns="0" bIns="0" rtlCol="0" anchor="ctr" anchorCtr="0">
              <a:spAutoFit/>
            </a:bodyPr>
            <a:lstStyle/>
            <a:p>
              <a:pPr marL="0" marR="0" lvl="0" indent="0" algn="ctr" defTabSz="932563" rtl="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a:ln>
                    <a:noFill/>
                  </a:ln>
                  <a:gradFill>
                    <a:gsLst>
                      <a:gs pos="2917">
                        <a:srgbClr val="353535"/>
                      </a:gs>
                      <a:gs pos="32000">
                        <a:srgbClr val="353535"/>
                      </a:gs>
                    </a:gsLst>
                    <a:lin ang="5400000" scaled="0"/>
                  </a:gradFill>
                  <a:effectLst/>
                  <a:uLnTx/>
                  <a:uFillTx/>
                  <a:ea typeface="+mn-ea"/>
                  <a:cs typeface="+mn-cs"/>
                </a:rPr>
                <a:t>Agriculture</a:t>
              </a:r>
            </a:p>
          </p:txBody>
        </p:sp>
        <p:sp>
          <p:nvSpPr>
            <p:cNvPr id="258" name="plant_3" title="Icon of three stalks of wheat">
              <a:extLst>
                <a:ext uri="{FF2B5EF4-FFF2-40B4-BE49-F238E27FC236}">
                  <a16:creationId xmlns:a16="http://schemas.microsoft.com/office/drawing/2014/main" id="{F2D67489-9E83-470C-8299-0BB49F1CA728}"/>
                </a:ext>
              </a:extLst>
            </p:cNvPr>
            <p:cNvSpPr>
              <a:spLocks noChangeAspect="1" noEditPoints="1"/>
            </p:cNvSpPr>
            <p:nvPr/>
          </p:nvSpPr>
          <p:spPr bwMode="auto">
            <a:xfrm>
              <a:off x="4678979" y="1489330"/>
              <a:ext cx="212488" cy="365760"/>
            </a:xfrm>
            <a:custGeom>
              <a:avLst/>
              <a:gdLst>
                <a:gd name="T0" fmla="*/ 130 w 205"/>
                <a:gd name="T1" fmla="*/ 78 h 355"/>
                <a:gd name="T2" fmla="*/ 102 w 205"/>
                <a:gd name="T3" fmla="*/ 106 h 355"/>
                <a:gd name="T4" fmla="*/ 73 w 205"/>
                <a:gd name="T5" fmla="*/ 77 h 355"/>
                <a:gd name="T6" fmla="*/ 73 w 205"/>
                <a:gd name="T7" fmla="*/ 47 h 355"/>
                <a:gd name="T8" fmla="*/ 102 w 205"/>
                <a:gd name="T9" fmla="*/ 76 h 355"/>
                <a:gd name="T10" fmla="*/ 130 w 205"/>
                <a:gd name="T11" fmla="*/ 48 h 355"/>
                <a:gd name="T12" fmla="*/ 73 w 205"/>
                <a:gd name="T13" fmla="*/ 17 h 355"/>
                <a:gd name="T14" fmla="*/ 102 w 205"/>
                <a:gd name="T15" fmla="*/ 46 h 355"/>
                <a:gd name="T16" fmla="*/ 130 w 205"/>
                <a:gd name="T17" fmla="*/ 18 h 355"/>
                <a:gd name="T18" fmla="*/ 102 w 205"/>
                <a:gd name="T19" fmla="*/ 0 h 355"/>
                <a:gd name="T20" fmla="*/ 102 w 205"/>
                <a:gd name="T21" fmla="*/ 46 h 355"/>
                <a:gd name="T22" fmla="*/ 146 w 205"/>
                <a:gd name="T23" fmla="*/ 137 h 355"/>
                <a:gd name="T24" fmla="*/ 174 w 205"/>
                <a:gd name="T25" fmla="*/ 166 h 355"/>
                <a:gd name="T26" fmla="*/ 202 w 205"/>
                <a:gd name="T27" fmla="*/ 138 h 355"/>
                <a:gd name="T28" fmla="*/ 146 w 205"/>
                <a:gd name="T29" fmla="*/ 107 h 355"/>
                <a:gd name="T30" fmla="*/ 174 w 205"/>
                <a:gd name="T31" fmla="*/ 136 h 355"/>
                <a:gd name="T32" fmla="*/ 202 w 205"/>
                <a:gd name="T33" fmla="*/ 108 h 355"/>
                <a:gd name="T34" fmla="*/ 146 w 205"/>
                <a:gd name="T35" fmla="*/ 77 h 355"/>
                <a:gd name="T36" fmla="*/ 174 w 205"/>
                <a:gd name="T37" fmla="*/ 106 h 355"/>
                <a:gd name="T38" fmla="*/ 202 w 205"/>
                <a:gd name="T39" fmla="*/ 78 h 355"/>
                <a:gd name="T40" fmla="*/ 174 w 205"/>
                <a:gd name="T41" fmla="*/ 60 h 355"/>
                <a:gd name="T42" fmla="*/ 174 w 205"/>
                <a:gd name="T43" fmla="*/ 106 h 355"/>
                <a:gd name="T44" fmla="*/ 5 w 205"/>
                <a:gd name="T45" fmla="*/ 137 h 355"/>
                <a:gd name="T46" fmla="*/ 34 w 205"/>
                <a:gd name="T47" fmla="*/ 166 h 355"/>
                <a:gd name="T48" fmla="*/ 62 w 205"/>
                <a:gd name="T49" fmla="*/ 138 h 355"/>
                <a:gd name="T50" fmla="*/ 5 w 205"/>
                <a:gd name="T51" fmla="*/ 107 h 355"/>
                <a:gd name="T52" fmla="*/ 34 w 205"/>
                <a:gd name="T53" fmla="*/ 136 h 355"/>
                <a:gd name="T54" fmla="*/ 62 w 205"/>
                <a:gd name="T55" fmla="*/ 108 h 355"/>
                <a:gd name="T56" fmla="*/ 5 w 205"/>
                <a:gd name="T57" fmla="*/ 77 h 355"/>
                <a:gd name="T58" fmla="*/ 34 w 205"/>
                <a:gd name="T59" fmla="*/ 106 h 355"/>
                <a:gd name="T60" fmla="*/ 62 w 205"/>
                <a:gd name="T61" fmla="*/ 78 h 355"/>
                <a:gd name="T62" fmla="*/ 34 w 205"/>
                <a:gd name="T63" fmla="*/ 60 h 355"/>
                <a:gd name="T64" fmla="*/ 34 w 205"/>
                <a:gd name="T65" fmla="*/ 106 h 355"/>
                <a:gd name="T66" fmla="*/ 34 w 205"/>
                <a:gd name="T67" fmla="*/ 208 h 355"/>
                <a:gd name="T68" fmla="*/ 34 w 205"/>
                <a:gd name="T69" fmla="*/ 166 h 355"/>
                <a:gd name="T70" fmla="*/ 102 w 205"/>
                <a:gd name="T71" fmla="*/ 106 h 355"/>
                <a:gd name="T72" fmla="*/ 102 w 205"/>
                <a:gd name="T73" fmla="*/ 252 h 355"/>
                <a:gd name="T74" fmla="*/ 174 w 205"/>
                <a:gd name="T75" fmla="*/ 166 h 355"/>
                <a:gd name="T76" fmla="*/ 174 w 205"/>
                <a:gd name="T77" fmla="*/ 204 h 355"/>
                <a:gd name="T78" fmla="*/ 31 w 205"/>
                <a:gd name="T79" fmla="*/ 294 h 355"/>
                <a:gd name="T80" fmla="*/ 88 w 205"/>
                <a:gd name="T81" fmla="*/ 349 h 355"/>
                <a:gd name="T82" fmla="*/ 78 w 205"/>
                <a:gd name="T83" fmla="*/ 270 h 355"/>
                <a:gd name="T84" fmla="*/ 2 w 205"/>
                <a:gd name="T85" fmla="*/ 173 h 355"/>
                <a:gd name="T86" fmla="*/ 31 w 205"/>
                <a:gd name="T87" fmla="*/ 294 h 355"/>
                <a:gd name="T88" fmla="*/ 174 w 205"/>
                <a:gd name="T89" fmla="*/ 294 h 355"/>
                <a:gd name="T90" fmla="*/ 203 w 205"/>
                <a:gd name="T91" fmla="*/ 173 h 355"/>
                <a:gd name="T92" fmla="*/ 127 w 205"/>
                <a:gd name="T93" fmla="*/ 270 h 355"/>
                <a:gd name="T94" fmla="*/ 117 w 205"/>
                <a:gd name="T95" fmla="*/ 349 h 355"/>
                <a:gd name="T96" fmla="*/ 174 w 205"/>
                <a:gd name="T97" fmla="*/ 294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05" h="355">
                  <a:moveTo>
                    <a:pt x="130" y="78"/>
                  </a:moveTo>
                  <a:cubicBezTo>
                    <a:pt x="102" y="106"/>
                    <a:pt x="102" y="106"/>
                    <a:pt x="102" y="106"/>
                  </a:cubicBezTo>
                  <a:cubicBezTo>
                    <a:pt x="73" y="77"/>
                    <a:pt x="73" y="77"/>
                    <a:pt x="73" y="77"/>
                  </a:cubicBezTo>
                  <a:moveTo>
                    <a:pt x="73" y="47"/>
                  </a:moveTo>
                  <a:cubicBezTo>
                    <a:pt x="102" y="76"/>
                    <a:pt x="102" y="76"/>
                    <a:pt x="102" y="76"/>
                  </a:cubicBezTo>
                  <a:cubicBezTo>
                    <a:pt x="130" y="48"/>
                    <a:pt x="130" y="48"/>
                    <a:pt x="130" y="48"/>
                  </a:cubicBezTo>
                  <a:moveTo>
                    <a:pt x="73" y="17"/>
                  </a:moveTo>
                  <a:cubicBezTo>
                    <a:pt x="102" y="46"/>
                    <a:pt x="102" y="46"/>
                    <a:pt x="102" y="46"/>
                  </a:cubicBezTo>
                  <a:cubicBezTo>
                    <a:pt x="130" y="18"/>
                    <a:pt x="130" y="18"/>
                    <a:pt x="130" y="18"/>
                  </a:cubicBezTo>
                  <a:moveTo>
                    <a:pt x="102" y="0"/>
                  </a:moveTo>
                  <a:cubicBezTo>
                    <a:pt x="102" y="46"/>
                    <a:pt x="102" y="46"/>
                    <a:pt x="102" y="46"/>
                  </a:cubicBezTo>
                  <a:moveTo>
                    <a:pt x="146" y="137"/>
                  </a:moveTo>
                  <a:cubicBezTo>
                    <a:pt x="174" y="166"/>
                    <a:pt x="174" y="166"/>
                    <a:pt x="174" y="166"/>
                  </a:cubicBezTo>
                  <a:cubicBezTo>
                    <a:pt x="202" y="138"/>
                    <a:pt x="202" y="138"/>
                    <a:pt x="202" y="138"/>
                  </a:cubicBezTo>
                  <a:moveTo>
                    <a:pt x="146" y="107"/>
                  </a:moveTo>
                  <a:cubicBezTo>
                    <a:pt x="174" y="136"/>
                    <a:pt x="174" y="136"/>
                    <a:pt x="174" y="136"/>
                  </a:cubicBezTo>
                  <a:cubicBezTo>
                    <a:pt x="202" y="108"/>
                    <a:pt x="202" y="108"/>
                    <a:pt x="202" y="108"/>
                  </a:cubicBezTo>
                  <a:moveTo>
                    <a:pt x="146" y="77"/>
                  </a:moveTo>
                  <a:cubicBezTo>
                    <a:pt x="174" y="106"/>
                    <a:pt x="174" y="106"/>
                    <a:pt x="174" y="106"/>
                  </a:cubicBezTo>
                  <a:cubicBezTo>
                    <a:pt x="202" y="78"/>
                    <a:pt x="202" y="78"/>
                    <a:pt x="202" y="78"/>
                  </a:cubicBezTo>
                  <a:moveTo>
                    <a:pt x="174" y="60"/>
                  </a:moveTo>
                  <a:cubicBezTo>
                    <a:pt x="174" y="106"/>
                    <a:pt x="174" y="106"/>
                    <a:pt x="174" y="106"/>
                  </a:cubicBezTo>
                  <a:moveTo>
                    <a:pt x="5" y="137"/>
                  </a:moveTo>
                  <a:cubicBezTo>
                    <a:pt x="34" y="166"/>
                    <a:pt x="34" y="166"/>
                    <a:pt x="34" y="166"/>
                  </a:cubicBezTo>
                  <a:cubicBezTo>
                    <a:pt x="62" y="138"/>
                    <a:pt x="62" y="138"/>
                    <a:pt x="62" y="138"/>
                  </a:cubicBezTo>
                  <a:moveTo>
                    <a:pt x="5" y="107"/>
                  </a:moveTo>
                  <a:cubicBezTo>
                    <a:pt x="34" y="136"/>
                    <a:pt x="34" y="136"/>
                    <a:pt x="34" y="136"/>
                  </a:cubicBezTo>
                  <a:cubicBezTo>
                    <a:pt x="62" y="108"/>
                    <a:pt x="62" y="108"/>
                    <a:pt x="62" y="108"/>
                  </a:cubicBezTo>
                  <a:moveTo>
                    <a:pt x="5" y="77"/>
                  </a:moveTo>
                  <a:cubicBezTo>
                    <a:pt x="34" y="106"/>
                    <a:pt x="34" y="106"/>
                    <a:pt x="34" y="106"/>
                  </a:cubicBezTo>
                  <a:cubicBezTo>
                    <a:pt x="62" y="78"/>
                    <a:pt x="62" y="78"/>
                    <a:pt x="62" y="78"/>
                  </a:cubicBezTo>
                  <a:moveTo>
                    <a:pt x="34" y="60"/>
                  </a:moveTo>
                  <a:cubicBezTo>
                    <a:pt x="34" y="106"/>
                    <a:pt x="34" y="106"/>
                    <a:pt x="34" y="106"/>
                  </a:cubicBezTo>
                  <a:moveTo>
                    <a:pt x="34" y="208"/>
                  </a:moveTo>
                  <a:cubicBezTo>
                    <a:pt x="34" y="166"/>
                    <a:pt x="34" y="166"/>
                    <a:pt x="34" y="166"/>
                  </a:cubicBezTo>
                  <a:moveTo>
                    <a:pt x="102" y="106"/>
                  </a:moveTo>
                  <a:cubicBezTo>
                    <a:pt x="102" y="252"/>
                    <a:pt x="102" y="252"/>
                    <a:pt x="102" y="252"/>
                  </a:cubicBezTo>
                  <a:moveTo>
                    <a:pt x="174" y="166"/>
                  </a:moveTo>
                  <a:cubicBezTo>
                    <a:pt x="174" y="204"/>
                    <a:pt x="174" y="204"/>
                    <a:pt x="174" y="204"/>
                  </a:cubicBezTo>
                  <a:moveTo>
                    <a:pt x="31" y="294"/>
                  </a:moveTo>
                  <a:cubicBezTo>
                    <a:pt x="45" y="323"/>
                    <a:pt x="75" y="355"/>
                    <a:pt x="88" y="349"/>
                  </a:cubicBezTo>
                  <a:cubicBezTo>
                    <a:pt x="101" y="342"/>
                    <a:pt x="97" y="307"/>
                    <a:pt x="78" y="270"/>
                  </a:cubicBezTo>
                  <a:cubicBezTo>
                    <a:pt x="60" y="233"/>
                    <a:pt x="3" y="173"/>
                    <a:pt x="2" y="173"/>
                  </a:cubicBezTo>
                  <a:cubicBezTo>
                    <a:pt x="0" y="172"/>
                    <a:pt x="17" y="264"/>
                    <a:pt x="31" y="294"/>
                  </a:cubicBezTo>
                  <a:close/>
                  <a:moveTo>
                    <a:pt x="174" y="294"/>
                  </a:moveTo>
                  <a:cubicBezTo>
                    <a:pt x="189" y="264"/>
                    <a:pt x="205" y="172"/>
                    <a:pt x="203" y="173"/>
                  </a:cubicBezTo>
                  <a:cubicBezTo>
                    <a:pt x="202" y="173"/>
                    <a:pt x="145" y="233"/>
                    <a:pt x="127" y="270"/>
                  </a:cubicBezTo>
                  <a:cubicBezTo>
                    <a:pt x="109" y="307"/>
                    <a:pt x="104" y="342"/>
                    <a:pt x="117" y="349"/>
                  </a:cubicBezTo>
                  <a:cubicBezTo>
                    <a:pt x="130" y="355"/>
                    <a:pt x="160" y="323"/>
                    <a:pt x="174" y="294"/>
                  </a:cubicBezTo>
                  <a:close/>
                </a:path>
              </a:pathLst>
            </a:custGeom>
            <a:noFill/>
            <a:ln w="15875" cap="flat">
              <a:solidFill>
                <a:srgbClr val="0070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0" tIns="0" rIns="0" bIns="0" numCol="1" anchor="ctr" anchorCtr="0" compatLnSpc="1">
              <a:prstTxWarp prst="textNoShape">
                <a:avLst/>
              </a:prstTxWarp>
            </a:bodyPr>
            <a:lstStyle/>
            <a:p>
              <a:pPr algn="ctr"/>
              <a:endParaRPr lang="en-US"/>
            </a:p>
          </p:txBody>
        </p:sp>
      </p:grpSp>
      <p:grpSp>
        <p:nvGrpSpPr>
          <p:cNvPr id="71" name="Group 70">
            <a:extLst>
              <a:ext uri="{FF2B5EF4-FFF2-40B4-BE49-F238E27FC236}">
                <a16:creationId xmlns:a16="http://schemas.microsoft.com/office/drawing/2014/main" id="{76917932-ECAD-4BF2-AB05-97879B0A23E8}"/>
              </a:ext>
            </a:extLst>
          </p:cNvPr>
          <p:cNvGrpSpPr/>
          <p:nvPr/>
        </p:nvGrpSpPr>
        <p:grpSpPr>
          <a:xfrm>
            <a:off x="10882571" y="2730775"/>
            <a:ext cx="968599" cy="599378"/>
            <a:chOff x="10882571" y="2730775"/>
            <a:chExt cx="968599" cy="599378"/>
          </a:xfrm>
        </p:grpSpPr>
        <p:sp>
          <p:nvSpPr>
            <p:cNvPr id="200" name="TextBox 199"/>
            <p:cNvSpPr txBox="1"/>
            <p:nvPr/>
          </p:nvSpPr>
          <p:spPr>
            <a:xfrm>
              <a:off x="10882571" y="3163954"/>
              <a:ext cx="968599" cy="166199"/>
            </a:xfrm>
            <a:prstGeom prst="rect">
              <a:avLst/>
            </a:prstGeom>
            <a:noFill/>
          </p:spPr>
          <p:txBody>
            <a:bodyPr vert="horz" wrap="square" lIns="0" tIns="0" rIns="0" bIns="0" rtlCol="0" anchor="ctr" anchorCtr="0">
              <a:spAutoFit/>
            </a:bodyPr>
            <a:lstStyle/>
            <a:p>
              <a:pPr marL="0" marR="0" lvl="0" indent="0" algn="ctr" defTabSz="932563" rtl="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a:ln>
                    <a:noFill/>
                  </a:ln>
                  <a:gradFill>
                    <a:gsLst>
                      <a:gs pos="2917">
                        <a:srgbClr val="353535"/>
                      </a:gs>
                      <a:gs pos="32000">
                        <a:srgbClr val="353535"/>
                      </a:gs>
                    </a:gsLst>
                    <a:lin ang="5400000" scaled="0"/>
                  </a:gradFill>
                  <a:effectLst/>
                  <a:uLnTx/>
                  <a:uFillTx/>
                  <a:ea typeface="+mn-ea"/>
                  <a:cs typeface="+mn-cs"/>
                </a:rPr>
                <a:t>Racing</a:t>
              </a:r>
            </a:p>
          </p:txBody>
        </p:sp>
        <p:sp>
          <p:nvSpPr>
            <p:cNvPr id="261" name="flag_4" title="Icon of two flags crossed over each other">
              <a:extLst>
                <a:ext uri="{FF2B5EF4-FFF2-40B4-BE49-F238E27FC236}">
                  <a16:creationId xmlns:a16="http://schemas.microsoft.com/office/drawing/2014/main" id="{B86E19F1-656E-4E1C-8B13-BB358BF0542E}"/>
                </a:ext>
              </a:extLst>
            </p:cNvPr>
            <p:cNvSpPr>
              <a:spLocks noChangeAspect="1" noEditPoints="1"/>
            </p:cNvSpPr>
            <p:nvPr/>
          </p:nvSpPr>
          <p:spPr bwMode="auto">
            <a:xfrm>
              <a:off x="11088472" y="2730775"/>
              <a:ext cx="556796" cy="365760"/>
            </a:xfrm>
            <a:custGeom>
              <a:avLst/>
              <a:gdLst>
                <a:gd name="T0" fmla="*/ 221 w 239"/>
                <a:gd name="T1" fmla="*/ 73 h 157"/>
                <a:gd name="T2" fmla="*/ 202 w 239"/>
                <a:gd name="T3" fmla="*/ 92 h 157"/>
                <a:gd name="T4" fmla="*/ 148 w 239"/>
                <a:gd name="T5" fmla="*/ 37 h 157"/>
                <a:gd name="T6" fmla="*/ 185 w 239"/>
                <a:gd name="T7" fmla="*/ 0 h 157"/>
                <a:gd name="T8" fmla="*/ 239 w 239"/>
                <a:gd name="T9" fmla="*/ 55 h 157"/>
                <a:gd name="T10" fmla="*/ 221 w 239"/>
                <a:gd name="T11" fmla="*/ 73 h 157"/>
                <a:gd name="T12" fmla="*/ 148 w 239"/>
                <a:gd name="T13" fmla="*/ 37 h 157"/>
                <a:gd name="T14" fmla="*/ 28 w 239"/>
                <a:gd name="T15" fmla="*/ 157 h 157"/>
                <a:gd name="T16" fmla="*/ 19 w 239"/>
                <a:gd name="T17" fmla="*/ 74 h 157"/>
                <a:gd name="T18" fmla="*/ 37 w 239"/>
                <a:gd name="T19" fmla="*/ 92 h 157"/>
                <a:gd name="T20" fmla="*/ 91 w 239"/>
                <a:gd name="T21" fmla="*/ 37 h 157"/>
                <a:gd name="T22" fmla="*/ 54 w 239"/>
                <a:gd name="T23" fmla="*/ 0 h 157"/>
                <a:gd name="T24" fmla="*/ 0 w 239"/>
                <a:gd name="T25" fmla="*/ 55 h 157"/>
                <a:gd name="T26" fmla="*/ 19 w 239"/>
                <a:gd name="T27" fmla="*/ 74 h 157"/>
                <a:gd name="T28" fmla="*/ 211 w 239"/>
                <a:gd name="T29" fmla="*/ 157 h 157"/>
                <a:gd name="T30" fmla="*/ 91 w 239"/>
                <a:gd name="T31" fmla="*/ 37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9" h="157">
                  <a:moveTo>
                    <a:pt x="221" y="73"/>
                  </a:moveTo>
                  <a:lnTo>
                    <a:pt x="202" y="92"/>
                  </a:lnTo>
                  <a:lnTo>
                    <a:pt x="148" y="37"/>
                  </a:lnTo>
                  <a:lnTo>
                    <a:pt x="185" y="0"/>
                  </a:lnTo>
                  <a:lnTo>
                    <a:pt x="239" y="55"/>
                  </a:lnTo>
                  <a:lnTo>
                    <a:pt x="221" y="73"/>
                  </a:lnTo>
                  <a:moveTo>
                    <a:pt x="148" y="37"/>
                  </a:moveTo>
                  <a:lnTo>
                    <a:pt x="28" y="157"/>
                  </a:lnTo>
                  <a:moveTo>
                    <a:pt x="19" y="74"/>
                  </a:moveTo>
                  <a:lnTo>
                    <a:pt x="37" y="92"/>
                  </a:lnTo>
                  <a:lnTo>
                    <a:pt x="91" y="37"/>
                  </a:lnTo>
                  <a:lnTo>
                    <a:pt x="54" y="0"/>
                  </a:lnTo>
                  <a:lnTo>
                    <a:pt x="0" y="55"/>
                  </a:lnTo>
                  <a:lnTo>
                    <a:pt x="19" y="74"/>
                  </a:lnTo>
                  <a:moveTo>
                    <a:pt x="211" y="157"/>
                  </a:moveTo>
                  <a:lnTo>
                    <a:pt x="91" y="37"/>
                  </a:lnTo>
                </a:path>
              </a:pathLst>
            </a:custGeom>
            <a:noFill/>
            <a:ln w="15875" cap="sq">
              <a:solidFill>
                <a:srgbClr val="0070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0" tIns="0" rIns="0" bIns="0" numCol="1" anchor="ctr" anchorCtr="0" compatLnSpc="1">
              <a:prstTxWarp prst="textNoShape">
                <a:avLst/>
              </a:prstTxWarp>
            </a:bodyPr>
            <a:lstStyle/>
            <a:p>
              <a:pPr algn="ctr"/>
              <a:endParaRPr lang="en-US">
                <a:gradFill>
                  <a:gsLst>
                    <a:gs pos="0">
                      <a:srgbClr val="505050"/>
                    </a:gs>
                    <a:gs pos="100000">
                      <a:srgbClr val="505050"/>
                    </a:gs>
                  </a:gsLst>
                </a:gradFill>
              </a:endParaRPr>
            </a:p>
          </p:txBody>
        </p:sp>
      </p:grpSp>
      <p:grpSp>
        <p:nvGrpSpPr>
          <p:cNvPr id="344" name="Group 343">
            <a:extLst>
              <a:ext uri="{FF2B5EF4-FFF2-40B4-BE49-F238E27FC236}">
                <a16:creationId xmlns:a16="http://schemas.microsoft.com/office/drawing/2014/main" id="{51A913E1-0ABF-414C-89DF-F11689BF5532}"/>
              </a:ext>
            </a:extLst>
          </p:cNvPr>
          <p:cNvGrpSpPr/>
          <p:nvPr/>
        </p:nvGrpSpPr>
        <p:grpSpPr>
          <a:xfrm>
            <a:off x="7252997" y="4734666"/>
            <a:ext cx="1257805" cy="628711"/>
            <a:chOff x="5706136" y="4669961"/>
            <a:chExt cx="968599" cy="628711"/>
          </a:xfrm>
        </p:grpSpPr>
        <p:sp>
          <p:nvSpPr>
            <p:cNvPr id="197" name="TextBox 196"/>
            <p:cNvSpPr txBox="1"/>
            <p:nvPr/>
          </p:nvSpPr>
          <p:spPr>
            <a:xfrm>
              <a:off x="5706136" y="5132473"/>
              <a:ext cx="968599" cy="166199"/>
            </a:xfrm>
            <a:prstGeom prst="rect">
              <a:avLst/>
            </a:prstGeom>
            <a:noFill/>
          </p:spPr>
          <p:txBody>
            <a:bodyPr vert="horz" wrap="square" lIns="0" tIns="0" rIns="0" bIns="0" rtlCol="0" anchor="ctr" anchorCtr="0">
              <a:spAutoFit/>
            </a:bodyPr>
            <a:lstStyle/>
            <a:p>
              <a:pPr marL="0" marR="0" lvl="0" indent="0" algn="ctr" defTabSz="932563" rtl="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dirty="0">
                  <a:ln>
                    <a:noFill/>
                  </a:ln>
                  <a:gradFill>
                    <a:gsLst>
                      <a:gs pos="2917">
                        <a:srgbClr val="353535"/>
                      </a:gs>
                      <a:gs pos="32000">
                        <a:srgbClr val="353535"/>
                      </a:gs>
                    </a:gsLst>
                    <a:lin ang="5400000" scaled="0"/>
                  </a:gradFill>
                  <a:effectLst/>
                  <a:uLnTx/>
                  <a:uFillTx/>
                  <a:ea typeface="+mn-ea"/>
                  <a:cs typeface="+mn-cs"/>
                </a:rPr>
                <a:t>Manufacturing</a:t>
              </a:r>
            </a:p>
          </p:txBody>
        </p:sp>
        <p:sp>
          <p:nvSpPr>
            <p:cNvPr id="265" name="Manufacturing_E99C" title="Icon of a robotic arm">
              <a:extLst>
                <a:ext uri="{FF2B5EF4-FFF2-40B4-BE49-F238E27FC236}">
                  <a16:creationId xmlns:a16="http://schemas.microsoft.com/office/drawing/2014/main" id="{B9BA925D-0D4A-4340-AFD3-FBD3FB15B503}"/>
                </a:ext>
              </a:extLst>
            </p:cNvPr>
            <p:cNvSpPr>
              <a:spLocks noChangeAspect="1" noEditPoints="1"/>
            </p:cNvSpPr>
            <p:nvPr/>
          </p:nvSpPr>
          <p:spPr bwMode="auto">
            <a:xfrm>
              <a:off x="6003353" y="4669961"/>
              <a:ext cx="374164" cy="365760"/>
            </a:xfrm>
            <a:custGeom>
              <a:avLst/>
              <a:gdLst>
                <a:gd name="T0" fmla="*/ 3549 w 3875"/>
                <a:gd name="T1" fmla="*/ 2212 h 3788"/>
                <a:gd name="T2" fmla="*/ 3875 w 3875"/>
                <a:gd name="T3" fmla="*/ 2538 h 3788"/>
                <a:gd name="T4" fmla="*/ 3875 w 3875"/>
                <a:gd name="T5" fmla="*/ 2913 h 3788"/>
                <a:gd name="T6" fmla="*/ 3195 w 3875"/>
                <a:gd name="T7" fmla="*/ 2218 h 3788"/>
                <a:gd name="T8" fmla="*/ 2875 w 3875"/>
                <a:gd name="T9" fmla="*/ 2538 h 3788"/>
                <a:gd name="T10" fmla="*/ 2875 w 3875"/>
                <a:gd name="T11" fmla="*/ 2913 h 3788"/>
                <a:gd name="T12" fmla="*/ 1000 w 3875"/>
                <a:gd name="T13" fmla="*/ 1413 h 3788"/>
                <a:gd name="T14" fmla="*/ 375 w 3875"/>
                <a:gd name="T15" fmla="*/ 2038 h 3788"/>
                <a:gd name="T16" fmla="*/ 375 w 3875"/>
                <a:gd name="T17" fmla="*/ 3788 h 3788"/>
                <a:gd name="T18" fmla="*/ 1625 w 3875"/>
                <a:gd name="T19" fmla="*/ 3788 h 3788"/>
                <a:gd name="T20" fmla="*/ 1625 w 3875"/>
                <a:gd name="T21" fmla="*/ 2038 h 3788"/>
                <a:gd name="T22" fmla="*/ 1000 w 3875"/>
                <a:gd name="T23" fmla="*/ 1413 h 3788"/>
                <a:gd name="T24" fmla="*/ 0 w 3875"/>
                <a:gd name="T25" fmla="*/ 3788 h 3788"/>
                <a:gd name="T26" fmla="*/ 2000 w 3875"/>
                <a:gd name="T27" fmla="*/ 3788 h 3788"/>
                <a:gd name="T28" fmla="*/ 1000 w 3875"/>
                <a:gd name="T29" fmla="*/ 2038 h 3788"/>
                <a:gd name="T30" fmla="*/ 875 w 3875"/>
                <a:gd name="T31" fmla="*/ 2163 h 3788"/>
                <a:gd name="T32" fmla="*/ 1000 w 3875"/>
                <a:gd name="T33" fmla="*/ 2288 h 3788"/>
                <a:gd name="T34" fmla="*/ 1125 w 3875"/>
                <a:gd name="T35" fmla="*/ 2163 h 3788"/>
                <a:gd name="T36" fmla="*/ 1000 w 3875"/>
                <a:gd name="T37" fmla="*/ 2038 h 3788"/>
                <a:gd name="T38" fmla="*/ 3054 w 3875"/>
                <a:gd name="T39" fmla="*/ 1920 h 3788"/>
                <a:gd name="T40" fmla="*/ 3518 w 3875"/>
                <a:gd name="T41" fmla="*/ 1722 h 3788"/>
                <a:gd name="T42" fmla="*/ 1604 w 3875"/>
                <a:gd name="T43" fmla="*/ 1875 h 3788"/>
                <a:gd name="T44" fmla="*/ 2769 w 3875"/>
                <a:gd name="T45" fmla="*/ 674 h 3788"/>
                <a:gd name="T46" fmla="*/ 2761 w 3875"/>
                <a:gd name="T47" fmla="*/ 144 h 3788"/>
                <a:gd name="T48" fmla="*/ 2231 w 3875"/>
                <a:gd name="T49" fmla="*/ 152 h 3788"/>
                <a:gd name="T50" fmla="*/ 1007 w 3875"/>
                <a:gd name="T51" fmla="*/ 1413 h 3788"/>
                <a:gd name="T52" fmla="*/ 3141 w 3875"/>
                <a:gd name="T53" fmla="*/ 2139 h 3788"/>
                <a:gd name="T54" fmla="*/ 3508 w 3875"/>
                <a:gd name="T55" fmla="*/ 2246 h 3788"/>
                <a:gd name="T56" fmla="*/ 3592 w 3875"/>
                <a:gd name="T57" fmla="*/ 1924 h 3788"/>
                <a:gd name="T58" fmla="*/ 2846 w 3875"/>
                <a:gd name="T59" fmla="*/ 268 h 3788"/>
                <a:gd name="T60" fmla="*/ 3141 w 3875"/>
                <a:gd name="T61" fmla="*/ 2139 h 3788"/>
                <a:gd name="T62" fmla="*/ 2575 w 3875"/>
                <a:gd name="T63" fmla="*/ 874 h 3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875" h="3788">
                  <a:moveTo>
                    <a:pt x="3549" y="2212"/>
                  </a:moveTo>
                  <a:cubicBezTo>
                    <a:pt x="3875" y="2538"/>
                    <a:pt x="3875" y="2538"/>
                    <a:pt x="3875" y="2538"/>
                  </a:cubicBezTo>
                  <a:cubicBezTo>
                    <a:pt x="3875" y="2913"/>
                    <a:pt x="3875" y="2913"/>
                    <a:pt x="3875" y="2913"/>
                  </a:cubicBezTo>
                  <a:moveTo>
                    <a:pt x="3195" y="2218"/>
                  </a:moveTo>
                  <a:cubicBezTo>
                    <a:pt x="2875" y="2538"/>
                    <a:pt x="2875" y="2538"/>
                    <a:pt x="2875" y="2538"/>
                  </a:cubicBezTo>
                  <a:cubicBezTo>
                    <a:pt x="2875" y="2913"/>
                    <a:pt x="2875" y="2913"/>
                    <a:pt x="2875" y="2913"/>
                  </a:cubicBezTo>
                  <a:moveTo>
                    <a:pt x="1000" y="1413"/>
                  </a:moveTo>
                  <a:cubicBezTo>
                    <a:pt x="655" y="1413"/>
                    <a:pt x="375" y="1693"/>
                    <a:pt x="375" y="2038"/>
                  </a:cubicBezTo>
                  <a:cubicBezTo>
                    <a:pt x="375" y="3788"/>
                    <a:pt x="375" y="3788"/>
                    <a:pt x="375" y="3788"/>
                  </a:cubicBezTo>
                  <a:cubicBezTo>
                    <a:pt x="1625" y="3788"/>
                    <a:pt x="1625" y="3788"/>
                    <a:pt x="1625" y="3788"/>
                  </a:cubicBezTo>
                  <a:cubicBezTo>
                    <a:pt x="1625" y="2038"/>
                    <a:pt x="1625" y="2038"/>
                    <a:pt x="1625" y="2038"/>
                  </a:cubicBezTo>
                  <a:cubicBezTo>
                    <a:pt x="1625" y="1693"/>
                    <a:pt x="1345" y="1413"/>
                    <a:pt x="1000" y="1413"/>
                  </a:cubicBezTo>
                  <a:close/>
                  <a:moveTo>
                    <a:pt x="0" y="3788"/>
                  </a:moveTo>
                  <a:cubicBezTo>
                    <a:pt x="2000" y="3788"/>
                    <a:pt x="2000" y="3788"/>
                    <a:pt x="2000" y="3788"/>
                  </a:cubicBezTo>
                  <a:moveTo>
                    <a:pt x="1000" y="2038"/>
                  </a:moveTo>
                  <a:cubicBezTo>
                    <a:pt x="931" y="2038"/>
                    <a:pt x="875" y="2094"/>
                    <a:pt x="875" y="2163"/>
                  </a:cubicBezTo>
                  <a:cubicBezTo>
                    <a:pt x="875" y="2232"/>
                    <a:pt x="931" y="2288"/>
                    <a:pt x="1000" y="2288"/>
                  </a:cubicBezTo>
                  <a:cubicBezTo>
                    <a:pt x="1069" y="2288"/>
                    <a:pt x="1125" y="2232"/>
                    <a:pt x="1125" y="2163"/>
                  </a:cubicBezTo>
                  <a:cubicBezTo>
                    <a:pt x="1125" y="2094"/>
                    <a:pt x="1069" y="2038"/>
                    <a:pt x="1000" y="2038"/>
                  </a:cubicBezTo>
                  <a:close/>
                  <a:moveTo>
                    <a:pt x="3054" y="1920"/>
                  </a:moveTo>
                  <a:cubicBezTo>
                    <a:pt x="3518" y="1722"/>
                    <a:pt x="3518" y="1722"/>
                    <a:pt x="3518" y="1722"/>
                  </a:cubicBezTo>
                  <a:moveTo>
                    <a:pt x="1604" y="1875"/>
                  </a:moveTo>
                  <a:cubicBezTo>
                    <a:pt x="2769" y="674"/>
                    <a:pt x="2769" y="674"/>
                    <a:pt x="2769" y="674"/>
                  </a:cubicBezTo>
                  <a:cubicBezTo>
                    <a:pt x="2913" y="526"/>
                    <a:pt x="2910" y="288"/>
                    <a:pt x="2761" y="144"/>
                  </a:cubicBezTo>
                  <a:cubicBezTo>
                    <a:pt x="2613" y="0"/>
                    <a:pt x="2375" y="3"/>
                    <a:pt x="2231" y="152"/>
                  </a:cubicBezTo>
                  <a:cubicBezTo>
                    <a:pt x="1007" y="1413"/>
                    <a:pt x="1007" y="1413"/>
                    <a:pt x="1007" y="1413"/>
                  </a:cubicBezTo>
                  <a:moveTo>
                    <a:pt x="3141" y="2139"/>
                  </a:moveTo>
                  <a:cubicBezTo>
                    <a:pt x="3202" y="2278"/>
                    <a:pt x="3375" y="2333"/>
                    <a:pt x="3508" y="2246"/>
                  </a:cubicBezTo>
                  <a:cubicBezTo>
                    <a:pt x="3612" y="2178"/>
                    <a:pt x="3643" y="2038"/>
                    <a:pt x="3592" y="1924"/>
                  </a:cubicBezTo>
                  <a:cubicBezTo>
                    <a:pt x="2846" y="268"/>
                    <a:pt x="2846" y="268"/>
                    <a:pt x="2846" y="268"/>
                  </a:cubicBezTo>
                  <a:moveTo>
                    <a:pt x="3141" y="2139"/>
                  </a:moveTo>
                  <a:cubicBezTo>
                    <a:pt x="2575" y="874"/>
                    <a:pt x="2575" y="874"/>
                    <a:pt x="2575" y="874"/>
                  </a:cubicBezTo>
                </a:path>
              </a:pathLst>
            </a:custGeom>
            <a:noFill/>
            <a:ln w="15875" cap="sq">
              <a:solidFill>
                <a:srgbClr val="0070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0" tIns="0" rIns="0" bIns="0" numCol="1" anchor="ctr" anchorCtr="0" compatLnSpc="1">
              <a:prstTxWarp prst="textNoShape">
                <a:avLst/>
              </a:prstTxWarp>
            </a:bodyPr>
            <a:lstStyle/>
            <a:p>
              <a:pPr algn="ctr"/>
              <a:endParaRPr lang="en-US"/>
            </a:p>
          </p:txBody>
        </p:sp>
      </p:grpSp>
      <p:grpSp>
        <p:nvGrpSpPr>
          <p:cNvPr id="348" name="Group 347">
            <a:extLst>
              <a:ext uri="{FF2B5EF4-FFF2-40B4-BE49-F238E27FC236}">
                <a16:creationId xmlns:a16="http://schemas.microsoft.com/office/drawing/2014/main" id="{864531F4-A183-44CB-9C8C-AC452BCA396F}"/>
              </a:ext>
            </a:extLst>
          </p:cNvPr>
          <p:cNvGrpSpPr/>
          <p:nvPr/>
        </p:nvGrpSpPr>
        <p:grpSpPr>
          <a:xfrm>
            <a:off x="449224" y="4245163"/>
            <a:ext cx="968599" cy="655175"/>
            <a:chOff x="523515" y="3671969"/>
            <a:chExt cx="968599" cy="655175"/>
          </a:xfrm>
        </p:grpSpPr>
        <p:sp>
          <p:nvSpPr>
            <p:cNvPr id="80" name="TextBox 79"/>
            <p:cNvSpPr txBox="1"/>
            <p:nvPr/>
          </p:nvSpPr>
          <p:spPr>
            <a:xfrm>
              <a:off x="523515" y="4160945"/>
              <a:ext cx="968599" cy="166199"/>
            </a:xfrm>
            <a:prstGeom prst="rect">
              <a:avLst/>
            </a:prstGeom>
            <a:noFill/>
          </p:spPr>
          <p:txBody>
            <a:bodyPr vert="horz" wrap="square" lIns="0" tIns="0" rIns="0" bIns="0" rtlCol="0" anchor="ctr" anchorCtr="0">
              <a:spAutoFit/>
            </a:bodyPr>
            <a:lstStyle/>
            <a:p>
              <a:pPr lvl="0" algn="ctr" defTabSz="932563">
                <a:lnSpc>
                  <a:spcPct val="90000"/>
                </a:lnSpc>
                <a:spcAft>
                  <a:spcPts val="600"/>
                </a:spcAft>
                <a:defRPr/>
              </a:pPr>
              <a:r>
                <a:rPr lang="en-US" sz="1200" kern="0">
                  <a:gradFill>
                    <a:gsLst>
                      <a:gs pos="2917">
                        <a:srgbClr val="353535"/>
                      </a:gs>
                      <a:gs pos="32000">
                        <a:srgbClr val="353535"/>
                      </a:gs>
                    </a:gsLst>
                    <a:lin ang="5400000" scaled="0"/>
                  </a:gradFill>
                </a:rPr>
                <a:t>Shopping</a:t>
              </a:r>
            </a:p>
          </p:txBody>
        </p:sp>
        <p:sp>
          <p:nvSpPr>
            <p:cNvPr id="272" name="ShoppingCart_E7BF" title="Icon of a shopping cart">
              <a:extLst>
                <a:ext uri="{FF2B5EF4-FFF2-40B4-BE49-F238E27FC236}">
                  <a16:creationId xmlns:a16="http://schemas.microsoft.com/office/drawing/2014/main" id="{48515BD5-05E0-4DA6-8860-3FD7B8B5D7C1}"/>
                </a:ext>
              </a:extLst>
            </p:cNvPr>
            <p:cNvSpPr>
              <a:spLocks noChangeAspect="1" noEditPoints="1"/>
            </p:cNvSpPr>
            <p:nvPr/>
          </p:nvSpPr>
          <p:spPr bwMode="auto">
            <a:xfrm>
              <a:off x="792750" y="3671969"/>
              <a:ext cx="430128" cy="365760"/>
            </a:xfrm>
            <a:custGeom>
              <a:avLst/>
              <a:gdLst>
                <a:gd name="T0" fmla="*/ 3368 w 3817"/>
                <a:gd name="T1" fmla="*/ 2994 h 3244"/>
                <a:gd name="T2" fmla="*/ 3119 w 3817"/>
                <a:gd name="T3" fmla="*/ 3244 h 3244"/>
                <a:gd name="T4" fmla="*/ 2869 w 3817"/>
                <a:gd name="T5" fmla="*/ 2994 h 3244"/>
                <a:gd name="T6" fmla="*/ 3119 w 3817"/>
                <a:gd name="T7" fmla="*/ 2745 h 3244"/>
                <a:gd name="T8" fmla="*/ 3368 w 3817"/>
                <a:gd name="T9" fmla="*/ 2994 h 3244"/>
                <a:gd name="T10" fmla="*/ 1372 w 3817"/>
                <a:gd name="T11" fmla="*/ 2745 h 3244"/>
                <a:gd name="T12" fmla="*/ 1123 w 3817"/>
                <a:gd name="T13" fmla="*/ 2994 h 3244"/>
                <a:gd name="T14" fmla="*/ 1372 w 3817"/>
                <a:gd name="T15" fmla="*/ 3244 h 3244"/>
                <a:gd name="T16" fmla="*/ 1622 w 3817"/>
                <a:gd name="T17" fmla="*/ 2994 h 3244"/>
                <a:gd name="T18" fmla="*/ 1372 w 3817"/>
                <a:gd name="T19" fmla="*/ 2745 h 3244"/>
                <a:gd name="T20" fmla="*/ 0 w 3817"/>
                <a:gd name="T21" fmla="*/ 0 h 3244"/>
                <a:gd name="T22" fmla="*/ 457 w 3817"/>
                <a:gd name="T23" fmla="*/ 0 h 3244"/>
                <a:gd name="T24" fmla="*/ 1372 w 3817"/>
                <a:gd name="T25" fmla="*/ 2745 h 3244"/>
                <a:gd name="T26" fmla="*/ 3119 w 3817"/>
                <a:gd name="T27" fmla="*/ 2745 h 3244"/>
                <a:gd name="T28" fmla="*/ 1123 w 3817"/>
                <a:gd name="T29" fmla="*/ 1996 h 3244"/>
                <a:gd name="T30" fmla="*/ 3318 w 3817"/>
                <a:gd name="T31" fmla="*/ 1996 h 3244"/>
                <a:gd name="T32" fmla="*/ 3817 w 3817"/>
                <a:gd name="T33" fmla="*/ 499 h 3244"/>
                <a:gd name="T34" fmla="*/ 624 w 3817"/>
                <a:gd name="T35" fmla="*/ 499 h 3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17" h="3244">
                  <a:moveTo>
                    <a:pt x="3368" y="2994"/>
                  </a:moveTo>
                  <a:cubicBezTo>
                    <a:pt x="3368" y="3132"/>
                    <a:pt x="3257" y="3244"/>
                    <a:pt x="3119" y="3244"/>
                  </a:cubicBezTo>
                  <a:cubicBezTo>
                    <a:pt x="2981" y="3244"/>
                    <a:pt x="2869" y="3132"/>
                    <a:pt x="2869" y="2994"/>
                  </a:cubicBezTo>
                  <a:cubicBezTo>
                    <a:pt x="2869" y="2856"/>
                    <a:pt x="2981" y="2745"/>
                    <a:pt x="3119" y="2745"/>
                  </a:cubicBezTo>
                  <a:cubicBezTo>
                    <a:pt x="3257" y="2745"/>
                    <a:pt x="3368" y="2856"/>
                    <a:pt x="3368" y="2994"/>
                  </a:cubicBezTo>
                  <a:close/>
                  <a:moveTo>
                    <a:pt x="1372" y="2745"/>
                  </a:moveTo>
                  <a:cubicBezTo>
                    <a:pt x="1234" y="2745"/>
                    <a:pt x="1123" y="2856"/>
                    <a:pt x="1123" y="2994"/>
                  </a:cubicBezTo>
                  <a:cubicBezTo>
                    <a:pt x="1123" y="3132"/>
                    <a:pt x="1234" y="3244"/>
                    <a:pt x="1372" y="3244"/>
                  </a:cubicBezTo>
                  <a:cubicBezTo>
                    <a:pt x="1510" y="3244"/>
                    <a:pt x="1622" y="3132"/>
                    <a:pt x="1622" y="2994"/>
                  </a:cubicBezTo>
                  <a:cubicBezTo>
                    <a:pt x="1622" y="2856"/>
                    <a:pt x="1510" y="2745"/>
                    <a:pt x="1372" y="2745"/>
                  </a:cubicBezTo>
                  <a:close/>
                  <a:moveTo>
                    <a:pt x="0" y="0"/>
                  </a:moveTo>
                  <a:cubicBezTo>
                    <a:pt x="457" y="0"/>
                    <a:pt x="457" y="0"/>
                    <a:pt x="457" y="0"/>
                  </a:cubicBezTo>
                  <a:cubicBezTo>
                    <a:pt x="1372" y="2745"/>
                    <a:pt x="1372" y="2745"/>
                    <a:pt x="1372" y="2745"/>
                  </a:cubicBezTo>
                  <a:cubicBezTo>
                    <a:pt x="3119" y="2745"/>
                    <a:pt x="3119" y="2745"/>
                    <a:pt x="3119" y="2745"/>
                  </a:cubicBezTo>
                  <a:moveTo>
                    <a:pt x="1123" y="1996"/>
                  </a:moveTo>
                  <a:cubicBezTo>
                    <a:pt x="3318" y="1996"/>
                    <a:pt x="3318" y="1996"/>
                    <a:pt x="3318" y="1996"/>
                  </a:cubicBezTo>
                  <a:cubicBezTo>
                    <a:pt x="3817" y="499"/>
                    <a:pt x="3817" y="499"/>
                    <a:pt x="3817" y="499"/>
                  </a:cubicBezTo>
                  <a:cubicBezTo>
                    <a:pt x="624" y="499"/>
                    <a:pt x="624" y="499"/>
                    <a:pt x="624" y="499"/>
                  </a:cubicBezTo>
                </a:path>
              </a:pathLst>
            </a:custGeom>
            <a:noFill/>
            <a:ln w="15875" cap="sq">
              <a:solidFill>
                <a:srgbClr val="0070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0" tIns="0" rIns="0" bIns="0" numCol="1" anchor="ctr" anchorCtr="0" compatLnSpc="1">
              <a:prstTxWarp prst="textNoShape">
                <a:avLst/>
              </a:prstTxWarp>
            </a:bodyPr>
            <a:lstStyle/>
            <a:p>
              <a:pPr algn="ctr"/>
              <a:endParaRPr lang="en-US" sz="900">
                <a:gradFill>
                  <a:gsLst>
                    <a:gs pos="0">
                      <a:srgbClr val="505050"/>
                    </a:gs>
                    <a:gs pos="100000">
                      <a:srgbClr val="505050"/>
                    </a:gs>
                  </a:gsLst>
                  <a:lin ang="5400000" scaled="1"/>
                </a:gradFill>
              </a:endParaRPr>
            </a:p>
          </p:txBody>
        </p:sp>
      </p:grpSp>
      <p:grpSp>
        <p:nvGrpSpPr>
          <p:cNvPr id="109" name="Group 108">
            <a:extLst>
              <a:ext uri="{FF2B5EF4-FFF2-40B4-BE49-F238E27FC236}">
                <a16:creationId xmlns:a16="http://schemas.microsoft.com/office/drawing/2014/main" id="{DC63C5B4-58C8-4099-920F-C147D3F11AFB}"/>
              </a:ext>
            </a:extLst>
          </p:cNvPr>
          <p:cNvGrpSpPr/>
          <p:nvPr/>
        </p:nvGrpSpPr>
        <p:grpSpPr>
          <a:xfrm>
            <a:off x="1595105" y="5798889"/>
            <a:ext cx="968599" cy="597274"/>
            <a:chOff x="1595105" y="5798889"/>
            <a:chExt cx="968599" cy="597274"/>
          </a:xfrm>
        </p:grpSpPr>
        <p:sp>
          <p:nvSpPr>
            <p:cNvPr id="171" name="TextBox 170"/>
            <p:cNvSpPr txBox="1"/>
            <p:nvPr/>
          </p:nvSpPr>
          <p:spPr>
            <a:xfrm>
              <a:off x="1595105" y="6229964"/>
              <a:ext cx="968599" cy="166199"/>
            </a:xfrm>
            <a:prstGeom prst="rect">
              <a:avLst/>
            </a:prstGeom>
            <a:noFill/>
          </p:spPr>
          <p:txBody>
            <a:bodyPr vert="horz" wrap="square" lIns="0" tIns="0" rIns="0" bIns="0" rtlCol="0" anchor="ctr" anchorCtr="0">
              <a:spAutoFit/>
            </a:bodyPr>
            <a:lstStyle/>
            <a:p>
              <a:pPr marL="0" marR="0" lvl="0" indent="0" algn="ctr" defTabSz="932563" rtl="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a:ln>
                    <a:noFill/>
                  </a:ln>
                  <a:gradFill>
                    <a:gsLst>
                      <a:gs pos="2917">
                        <a:srgbClr val="353535"/>
                      </a:gs>
                      <a:gs pos="32000">
                        <a:srgbClr val="353535"/>
                      </a:gs>
                    </a:gsLst>
                    <a:lin ang="5400000" scaled="0"/>
                  </a:gradFill>
                  <a:effectLst/>
                  <a:uLnTx/>
                  <a:uFillTx/>
                  <a:ea typeface="+mn-ea"/>
                  <a:cs typeface="+mn-cs"/>
                </a:rPr>
                <a:t>Smart meters</a:t>
              </a:r>
            </a:p>
          </p:txBody>
        </p:sp>
        <p:sp>
          <p:nvSpPr>
            <p:cNvPr id="273" name="money" title="Icon of a creditcard with signal lines on top">
              <a:extLst>
                <a:ext uri="{FF2B5EF4-FFF2-40B4-BE49-F238E27FC236}">
                  <a16:creationId xmlns:a16="http://schemas.microsoft.com/office/drawing/2014/main" id="{51BF9C31-6522-492D-AC1C-F4AE86778FCF}"/>
                </a:ext>
              </a:extLst>
            </p:cNvPr>
            <p:cNvSpPr>
              <a:spLocks noChangeAspect="1" noEditPoints="1"/>
            </p:cNvSpPr>
            <p:nvPr/>
          </p:nvSpPr>
          <p:spPr bwMode="auto">
            <a:xfrm>
              <a:off x="1946114" y="5798889"/>
              <a:ext cx="266580" cy="365760"/>
            </a:xfrm>
            <a:custGeom>
              <a:avLst/>
              <a:gdLst>
                <a:gd name="T0" fmla="*/ 0 w 238"/>
                <a:gd name="T1" fmla="*/ 179 h 326"/>
                <a:gd name="T2" fmla="*/ 20 w 238"/>
                <a:gd name="T3" fmla="*/ 159 h 326"/>
                <a:gd name="T4" fmla="*/ 218 w 238"/>
                <a:gd name="T5" fmla="*/ 159 h 326"/>
                <a:gd name="T6" fmla="*/ 238 w 238"/>
                <a:gd name="T7" fmla="*/ 179 h 326"/>
                <a:gd name="T8" fmla="*/ 238 w 238"/>
                <a:gd name="T9" fmla="*/ 306 h 326"/>
                <a:gd name="T10" fmla="*/ 218 w 238"/>
                <a:gd name="T11" fmla="*/ 326 h 326"/>
                <a:gd name="T12" fmla="*/ 20 w 238"/>
                <a:gd name="T13" fmla="*/ 326 h 326"/>
                <a:gd name="T14" fmla="*/ 0 w 238"/>
                <a:gd name="T15" fmla="*/ 306 h 326"/>
                <a:gd name="T16" fmla="*/ 0 w 238"/>
                <a:gd name="T17" fmla="*/ 179 h 326"/>
                <a:gd name="T18" fmla="*/ 0 w 238"/>
                <a:gd name="T19" fmla="*/ 196 h 326"/>
                <a:gd name="T20" fmla="*/ 238 w 238"/>
                <a:gd name="T21" fmla="*/ 196 h 326"/>
                <a:gd name="T22" fmla="*/ 168 w 238"/>
                <a:gd name="T23" fmla="*/ 267 h 326"/>
                <a:gd name="T24" fmla="*/ 211 w 238"/>
                <a:gd name="T25" fmla="*/ 267 h 326"/>
                <a:gd name="T26" fmla="*/ 172 w 238"/>
                <a:gd name="T27" fmla="*/ 106 h 326"/>
                <a:gd name="T28" fmla="*/ 118 w 238"/>
                <a:gd name="T29" fmla="*/ 82 h 326"/>
                <a:gd name="T30" fmla="*/ 66 w 238"/>
                <a:gd name="T31" fmla="*/ 103 h 326"/>
                <a:gd name="T32" fmla="*/ 201 w 238"/>
                <a:gd name="T33" fmla="*/ 77 h 326"/>
                <a:gd name="T34" fmla="*/ 118 w 238"/>
                <a:gd name="T35" fmla="*/ 42 h 326"/>
                <a:gd name="T36" fmla="*/ 37 w 238"/>
                <a:gd name="T37" fmla="*/ 74 h 326"/>
                <a:gd name="T38" fmla="*/ 231 w 238"/>
                <a:gd name="T39" fmla="*/ 47 h 326"/>
                <a:gd name="T40" fmla="*/ 118 w 238"/>
                <a:gd name="T41" fmla="*/ 0 h 326"/>
                <a:gd name="T42" fmla="*/ 7 w 238"/>
                <a:gd name="T43" fmla="*/ 45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8" h="326">
                  <a:moveTo>
                    <a:pt x="0" y="179"/>
                  </a:moveTo>
                  <a:cubicBezTo>
                    <a:pt x="0" y="168"/>
                    <a:pt x="9" y="159"/>
                    <a:pt x="20" y="159"/>
                  </a:cubicBezTo>
                  <a:cubicBezTo>
                    <a:pt x="218" y="159"/>
                    <a:pt x="218" y="159"/>
                    <a:pt x="218" y="159"/>
                  </a:cubicBezTo>
                  <a:cubicBezTo>
                    <a:pt x="229" y="159"/>
                    <a:pt x="238" y="168"/>
                    <a:pt x="238" y="179"/>
                  </a:cubicBezTo>
                  <a:cubicBezTo>
                    <a:pt x="238" y="306"/>
                    <a:pt x="238" y="306"/>
                    <a:pt x="238" y="306"/>
                  </a:cubicBezTo>
                  <a:cubicBezTo>
                    <a:pt x="238" y="317"/>
                    <a:pt x="229" y="326"/>
                    <a:pt x="218" y="326"/>
                  </a:cubicBezTo>
                  <a:cubicBezTo>
                    <a:pt x="20" y="326"/>
                    <a:pt x="20" y="326"/>
                    <a:pt x="20" y="326"/>
                  </a:cubicBezTo>
                  <a:cubicBezTo>
                    <a:pt x="9" y="326"/>
                    <a:pt x="0" y="317"/>
                    <a:pt x="0" y="306"/>
                  </a:cubicBezTo>
                  <a:lnTo>
                    <a:pt x="0" y="179"/>
                  </a:lnTo>
                  <a:close/>
                  <a:moveTo>
                    <a:pt x="0" y="196"/>
                  </a:moveTo>
                  <a:cubicBezTo>
                    <a:pt x="238" y="196"/>
                    <a:pt x="238" y="196"/>
                    <a:pt x="238" y="196"/>
                  </a:cubicBezTo>
                  <a:moveTo>
                    <a:pt x="168" y="267"/>
                  </a:moveTo>
                  <a:cubicBezTo>
                    <a:pt x="211" y="267"/>
                    <a:pt x="211" y="267"/>
                    <a:pt x="211" y="267"/>
                  </a:cubicBezTo>
                  <a:moveTo>
                    <a:pt x="172" y="106"/>
                  </a:moveTo>
                  <a:cubicBezTo>
                    <a:pt x="159" y="91"/>
                    <a:pt x="139" y="82"/>
                    <a:pt x="118" y="82"/>
                  </a:cubicBezTo>
                  <a:cubicBezTo>
                    <a:pt x="97" y="82"/>
                    <a:pt x="79" y="90"/>
                    <a:pt x="66" y="103"/>
                  </a:cubicBezTo>
                  <a:moveTo>
                    <a:pt x="201" y="77"/>
                  </a:moveTo>
                  <a:cubicBezTo>
                    <a:pt x="180" y="55"/>
                    <a:pt x="150" y="42"/>
                    <a:pt x="118" y="42"/>
                  </a:cubicBezTo>
                  <a:cubicBezTo>
                    <a:pt x="86" y="42"/>
                    <a:pt x="58" y="54"/>
                    <a:pt x="37" y="74"/>
                  </a:cubicBezTo>
                  <a:moveTo>
                    <a:pt x="231" y="47"/>
                  </a:moveTo>
                  <a:cubicBezTo>
                    <a:pt x="202" y="18"/>
                    <a:pt x="162" y="0"/>
                    <a:pt x="118" y="0"/>
                  </a:cubicBezTo>
                  <a:cubicBezTo>
                    <a:pt x="74" y="0"/>
                    <a:pt x="35" y="17"/>
                    <a:pt x="7" y="45"/>
                  </a:cubicBezTo>
                </a:path>
              </a:pathLst>
            </a:custGeom>
            <a:noFill/>
            <a:ln w="15875" cap="sq">
              <a:solidFill>
                <a:srgbClr val="0070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0" tIns="0" rIns="0" bIns="0" numCol="1" anchor="ctr" anchorCtr="0" compatLnSpc="1">
              <a:prstTxWarp prst="textNoShape">
                <a:avLst/>
              </a:prstTxWarp>
            </a:bodyPr>
            <a:lstStyle/>
            <a:p>
              <a:pPr algn="ctr"/>
              <a:endParaRPr lang="en-US" sz="900">
                <a:gradFill>
                  <a:gsLst>
                    <a:gs pos="0">
                      <a:srgbClr val="505050"/>
                    </a:gs>
                    <a:gs pos="100000">
                      <a:srgbClr val="505050"/>
                    </a:gs>
                  </a:gsLst>
                  <a:lin ang="5400000" scaled="1"/>
                </a:gradFill>
              </a:endParaRPr>
            </a:p>
          </p:txBody>
        </p:sp>
      </p:grpSp>
      <p:grpSp>
        <p:nvGrpSpPr>
          <p:cNvPr id="70" name="Group 69">
            <a:extLst>
              <a:ext uri="{FF2B5EF4-FFF2-40B4-BE49-F238E27FC236}">
                <a16:creationId xmlns:a16="http://schemas.microsoft.com/office/drawing/2014/main" id="{3404C74F-F417-4395-8907-A28AD30177EF}"/>
              </a:ext>
            </a:extLst>
          </p:cNvPr>
          <p:cNvGrpSpPr/>
          <p:nvPr/>
        </p:nvGrpSpPr>
        <p:grpSpPr>
          <a:xfrm>
            <a:off x="11150127" y="1489330"/>
            <a:ext cx="968599" cy="592193"/>
            <a:chOff x="11150127" y="1489330"/>
            <a:chExt cx="968599" cy="592193"/>
          </a:xfrm>
        </p:grpSpPr>
        <p:sp>
          <p:nvSpPr>
            <p:cNvPr id="137" name="TextBox 136"/>
            <p:cNvSpPr txBox="1"/>
            <p:nvPr/>
          </p:nvSpPr>
          <p:spPr>
            <a:xfrm>
              <a:off x="11150127" y="1915324"/>
              <a:ext cx="968599" cy="166199"/>
            </a:xfrm>
            <a:prstGeom prst="rect">
              <a:avLst/>
            </a:prstGeom>
            <a:noFill/>
          </p:spPr>
          <p:txBody>
            <a:bodyPr vert="horz" wrap="square" lIns="0" tIns="0" rIns="0" bIns="0" rtlCol="0" anchor="ctr" anchorCtr="0">
              <a:spAutoFit/>
            </a:bodyPr>
            <a:lstStyle/>
            <a:p>
              <a:pPr marL="0" marR="0" lvl="0" indent="0" algn="ctr" defTabSz="932563" rtl="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a:ln>
                    <a:noFill/>
                  </a:ln>
                  <a:gradFill>
                    <a:gsLst>
                      <a:gs pos="2917">
                        <a:srgbClr val="353535"/>
                      </a:gs>
                      <a:gs pos="32000">
                        <a:srgbClr val="353535"/>
                      </a:gs>
                    </a:gsLst>
                    <a:lin ang="5400000" scaled="0"/>
                  </a:gradFill>
                  <a:effectLst/>
                  <a:uLnTx/>
                  <a:uFillTx/>
                  <a:ea typeface="+mn-ea"/>
                  <a:cs typeface="+mn-cs"/>
                </a:rPr>
                <a:t>Buildings</a:t>
              </a:r>
            </a:p>
          </p:txBody>
        </p:sp>
        <p:sp>
          <p:nvSpPr>
            <p:cNvPr id="275" name="building_8" title="Icon of tall buildings">
              <a:extLst>
                <a:ext uri="{FF2B5EF4-FFF2-40B4-BE49-F238E27FC236}">
                  <a16:creationId xmlns:a16="http://schemas.microsoft.com/office/drawing/2014/main" id="{B4476E06-9758-45AD-8310-501C54B6090E}"/>
                </a:ext>
              </a:extLst>
            </p:cNvPr>
            <p:cNvSpPr>
              <a:spLocks noChangeAspect="1" noEditPoints="1"/>
            </p:cNvSpPr>
            <p:nvPr/>
          </p:nvSpPr>
          <p:spPr bwMode="auto">
            <a:xfrm>
              <a:off x="11466040" y="1489330"/>
              <a:ext cx="336772" cy="365760"/>
            </a:xfrm>
            <a:custGeom>
              <a:avLst/>
              <a:gdLst>
                <a:gd name="T0" fmla="*/ 299 w 395"/>
                <a:gd name="T1" fmla="*/ 151 h 429"/>
                <a:gd name="T2" fmla="*/ 299 w 395"/>
                <a:gd name="T3" fmla="*/ 429 h 429"/>
                <a:gd name="T4" fmla="*/ 242 w 395"/>
                <a:gd name="T5" fmla="*/ 429 h 429"/>
                <a:gd name="T6" fmla="*/ 242 w 395"/>
                <a:gd name="T7" fmla="*/ 333 h 429"/>
                <a:gd name="T8" fmla="*/ 181 w 395"/>
                <a:gd name="T9" fmla="*/ 333 h 429"/>
                <a:gd name="T10" fmla="*/ 181 w 395"/>
                <a:gd name="T11" fmla="*/ 429 h 429"/>
                <a:gd name="T12" fmla="*/ 121 w 395"/>
                <a:gd name="T13" fmla="*/ 429 h 429"/>
                <a:gd name="T14" fmla="*/ 121 w 395"/>
                <a:gd name="T15" fmla="*/ 151 h 429"/>
                <a:gd name="T16" fmla="*/ 211 w 395"/>
                <a:gd name="T17" fmla="*/ 151 h 429"/>
                <a:gd name="T18" fmla="*/ 299 w 395"/>
                <a:gd name="T19" fmla="*/ 151 h 429"/>
                <a:gd name="T20" fmla="*/ 211 w 395"/>
                <a:gd name="T21" fmla="*/ 151 h 429"/>
                <a:gd name="T22" fmla="*/ 211 w 395"/>
                <a:gd name="T23" fmla="*/ 92 h 429"/>
                <a:gd name="T24" fmla="*/ 0 w 395"/>
                <a:gd name="T25" fmla="*/ 92 h 429"/>
                <a:gd name="T26" fmla="*/ 0 w 395"/>
                <a:gd name="T27" fmla="*/ 429 h 429"/>
                <a:gd name="T28" fmla="*/ 395 w 395"/>
                <a:gd name="T29" fmla="*/ 429 h 429"/>
                <a:gd name="T30" fmla="*/ 395 w 395"/>
                <a:gd name="T31" fmla="*/ 123 h 429"/>
                <a:gd name="T32" fmla="*/ 268 w 395"/>
                <a:gd name="T33" fmla="*/ 0 h 429"/>
                <a:gd name="T34" fmla="*/ 268 w 395"/>
                <a:gd name="T35" fmla="*/ 151 h 429"/>
                <a:gd name="T36" fmla="*/ 62 w 395"/>
                <a:gd name="T37" fmla="*/ 151 h 429"/>
                <a:gd name="T38" fmla="*/ 56 w 395"/>
                <a:gd name="T39" fmla="*/ 151 h 429"/>
                <a:gd name="T40" fmla="*/ 56 w 395"/>
                <a:gd name="T41" fmla="*/ 155 h 429"/>
                <a:gd name="T42" fmla="*/ 62 w 395"/>
                <a:gd name="T43" fmla="*/ 155 h 429"/>
                <a:gd name="T44" fmla="*/ 62 w 395"/>
                <a:gd name="T45" fmla="*/ 151 h 429"/>
                <a:gd name="T46" fmla="*/ 62 w 395"/>
                <a:gd name="T47" fmla="*/ 211 h 429"/>
                <a:gd name="T48" fmla="*/ 56 w 395"/>
                <a:gd name="T49" fmla="*/ 211 h 429"/>
                <a:gd name="T50" fmla="*/ 56 w 395"/>
                <a:gd name="T51" fmla="*/ 217 h 429"/>
                <a:gd name="T52" fmla="*/ 62 w 395"/>
                <a:gd name="T53" fmla="*/ 217 h 429"/>
                <a:gd name="T54" fmla="*/ 62 w 395"/>
                <a:gd name="T55" fmla="*/ 211 h 429"/>
                <a:gd name="T56" fmla="*/ 62 w 395"/>
                <a:gd name="T57" fmla="*/ 271 h 429"/>
                <a:gd name="T58" fmla="*/ 56 w 395"/>
                <a:gd name="T59" fmla="*/ 271 h 429"/>
                <a:gd name="T60" fmla="*/ 56 w 395"/>
                <a:gd name="T61" fmla="*/ 277 h 429"/>
                <a:gd name="T62" fmla="*/ 62 w 395"/>
                <a:gd name="T63" fmla="*/ 277 h 429"/>
                <a:gd name="T64" fmla="*/ 62 w 395"/>
                <a:gd name="T65" fmla="*/ 271 h 429"/>
                <a:gd name="T66" fmla="*/ 62 w 395"/>
                <a:gd name="T67" fmla="*/ 332 h 429"/>
                <a:gd name="T68" fmla="*/ 56 w 395"/>
                <a:gd name="T69" fmla="*/ 332 h 429"/>
                <a:gd name="T70" fmla="*/ 56 w 395"/>
                <a:gd name="T71" fmla="*/ 337 h 429"/>
                <a:gd name="T72" fmla="*/ 62 w 395"/>
                <a:gd name="T73" fmla="*/ 337 h 429"/>
                <a:gd name="T74" fmla="*/ 62 w 395"/>
                <a:gd name="T75" fmla="*/ 332 h 429"/>
                <a:gd name="T76" fmla="*/ 62 w 395"/>
                <a:gd name="T77" fmla="*/ 392 h 429"/>
                <a:gd name="T78" fmla="*/ 56 w 395"/>
                <a:gd name="T79" fmla="*/ 392 h 429"/>
                <a:gd name="T80" fmla="*/ 56 w 395"/>
                <a:gd name="T81" fmla="*/ 397 h 429"/>
                <a:gd name="T82" fmla="*/ 62 w 395"/>
                <a:gd name="T83" fmla="*/ 397 h 429"/>
                <a:gd name="T84" fmla="*/ 62 w 395"/>
                <a:gd name="T85" fmla="*/ 392 h 429"/>
                <a:gd name="T86" fmla="*/ 182 w 395"/>
                <a:gd name="T87" fmla="*/ 211 h 429"/>
                <a:gd name="T88" fmla="*/ 177 w 395"/>
                <a:gd name="T89" fmla="*/ 211 h 429"/>
                <a:gd name="T90" fmla="*/ 177 w 395"/>
                <a:gd name="T91" fmla="*/ 217 h 429"/>
                <a:gd name="T92" fmla="*/ 182 w 395"/>
                <a:gd name="T93" fmla="*/ 217 h 429"/>
                <a:gd name="T94" fmla="*/ 182 w 395"/>
                <a:gd name="T95" fmla="*/ 211 h 429"/>
                <a:gd name="T96" fmla="*/ 182 w 395"/>
                <a:gd name="T97" fmla="*/ 273 h 429"/>
                <a:gd name="T98" fmla="*/ 177 w 395"/>
                <a:gd name="T99" fmla="*/ 273 h 429"/>
                <a:gd name="T100" fmla="*/ 177 w 395"/>
                <a:gd name="T101" fmla="*/ 277 h 429"/>
                <a:gd name="T102" fmla="*/ 182 w 395"/>
                <a:gd name="T103" fmla="*/ 277 h 429"/>
                <a:gd name="T104" fmla="*/ 182 w 395"/>
                <a:gd name="T105" fmla="*/ 273 h 429"/>
                <a:gd name="T106" fmla="*/ 243 w 395"/>
                <a:gd name="T107" fmla="*/ 211 h 429"/>
                <a:gd name="T108" fmla="*/ 237 w 395"/>
                <a:gd name="T109" fmla="*/ 211 h 429"/>
                <a:gd name="T110" fmla="*/ 237 w 395"/>
                <a:gd name="T111" fmla="*/ 217 h 429"/>
                <a:gd name="T112" fmla="*/ 243 w 395"/>
                <a:gd name="T113" fmla="*/ 217 h 429"/>
                <a:gd name="T114" fmla="*/ 243 w 395"/>
                <a:gd name="T115" fmla="*/ 211 h 429"/>
                <a:gd name="T116" fmla="*/ 243 w 395"/>
                <a:gd name="T117" fmla="*/ 273 h 429"/>
                <a:gd name="T118" fmla="*/ 237 w 395"/>
                <a:gd name="T119" fmla="*/ 273 h 429"/>
                <a:gd name="T120" fmla="*/ 237 w 395"/>
                <a:gd name="T121" fmla="*/ 277 h 429"/>
                <a:gd name="T122" fmla="*/ 243 w 395"/>
                <a:gd name="T123" fmla="*/ 277 h 429"/>
                <a:gd name="T124" fmla="*/ 243 w 395"/>
                <a:gd name="T125" fmla="*/ 273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95" h="429">
                  <a:moveTo>
                    <a:pt x="299" y="151"/>
                  </a:moveTo>
                  <a:lnTo>
                    <a:pt x="299" y="429"/>
                  </a:lnTo>
                  <a:lnTo>
                    <a:pt x="242" y="429"/>
                  </a:lnTo>
                  <a:lnTo>
                    <a:pt x="242" y="333"/>
                  </a:lnTo>
                  <a:lnTo>
                    <a:pt x="181" y="333"/>
                  </a:lnTo>
                  <a:lnTo>
                    <a:pt x="181" y="429"/>
                  </a:lnTo>
                  <a:lnTo>
                    <a:pt x="121" y="429"/>
                  </a:lnTo>
                  <a:lnTo>
                    <a:pt x="121" y="151"/>
                  </a:lnTo>
                  <a:lnTo>
                    <a:pt x="211" y="151"/>
                  </a:lnTo>
                  <a:lnTo>
                    <a:pt x="299" y="151"/>
                  </a:lnTo>
                  <a:moveTo>
                    <a:pt x="211" y="151"/>
                  </a:moveTo>
                  <a:lnTo>
                    <a:pt x="211" y="92"/>
                  </a:lnTo>
                  <a:lnTo>
                    <a:pt x="0" y="92"/>
                  </a:lnTo>
                  <a:lnTo>
                    <a:pt x="0" y="429"/>
                  </a:lnTo>
                  <a:moveTo>
                    <a:pt x="395" y="429"/>
                  </a:moveTo>
                  <a:lnTo>
                    <a:pt x="395" y="123"/>
                  </a:lnTo>
                  <a:lnTo>
                    <a:pt x="268" y="0"/>
                  </a:lnTo>
                  <a:lnTo>
                    <a:pt x="268" y="151"/>
                  </a:lnTo>
                  <a:moveTo>
                    <a:pt x="62" y="151"/>
                  </a:moveTo>
                  <a:lnTo>
                    <a:pt x="56" y="151"/>
                  </a:lnTo>
                  <a:lnTo>
                    <a:pt x="56" y="155"/>
                  </a:lnTo>
                  <a:lnTo>
                    <a:pt x="62" y="155"/>
                  </a:lnTo>
                  <a:lnTo>
                    <a:pt x="62" y="151"/>
                  </a:lnTo>
                  <a:moveTo>
                    <a:pt x="62" y="211"/>
                  </a:moveTo>
                  <a:lnTo>
                    <a:pt x="56" y="211"/>
                  </a:lnTo>
                  <a:lnTo>
                    <a:pt x="56" y="217"/>
                  </a:lnTo>
                  <a:lnTo>
                    <a:pt x="62" y="217"/>
                  </a:lnTo>
                  <a:lnTo>
                    <a:pt x="62" y="211"/>
                  </a:lnTo>
                  <a:moveTo>
                    <a:pt x="62" y="271"/>
                  </a:moveTo>
                  <a:lnTo>
                    <a:pt x="56" y="271"/>
                  </a:lnTo>
                  <a:lnTo>
                    <a:pt x="56" y="277"/>
                  </a:lnTo>
                  <a:lnTo>
                    <a:pt x="62" y="277"/>
                  </a:lnTo>
                  <a:lnTo>
                    <a:pt x="62" y="271"/>
                  </a:lnTo>
                  <a:moveTo>
                    <a:pt x="62" y="332"/>
                  </a:moveTo>
                  <a:lnTo>
                    <a:pt x="56" y="332"/>
                  </a:lnTo>
                  <a:lnTo>
                    <a:pt x="56" y="337"/>
                  </a:lnTo>
                  <a:lnTo>
                    <a:pt x="62" y="337"/>
                  </a:lnTo>
                  <a:lnTo>
                    <a:pt x="62" y="332"/>
                  </a:lnTo>
                  <a:moveTo>
                    <a:pt x="62" y="392"/>
                  </a:moveTo>
                  <a:lnTo>
                    <a:pt x="56" y="392"/>
                  </a:lnTo>
                  <a:lnTo>
                    <a:pt x="56" y="397"/>
                  </a:lnTo>
                  <a:lnTo>
                    <a:pt x="62" y="397"/>
                  </a:lnTo>
                  <a:lnTo>
                    <a:pt x="62" y="392"/>
                  </a:lnTo>
                  <a:moveTo>
                    <a:pt x="182" y="211"/>
                  </a:moveTo>
                  <a:lnTo>
                    <a:pt x="177" y="211"/>
                  </a:lnTo>
                  <a:lnTo>
                    <a:pt x="177" y="217"/>
                  </a:lnTo>
                  <a:lnTo>
                    <a:pt x="182" y="217"/>
                  </a:lnTo>
                  <a:lnTo>
                    <a:pt x="182" y="211"/>
                  </a:lnTo>
                  <a:moveTo>
                    <a:pt x="182" y="273"/>
                  </a:moveTo>
                  <a:lnTo>
                    <a:pt x="177" y="273"/>
                  </a:lnTo>
                  <a:lnTo>
                    <a:pt x="177" y="277"/>
                  </a:lnTo>
                  <a:lnTo>
                    <a:pt x="182" y="277"/>
                  </a:lnTo>
                  <a:lnTo>
                    <a:pt x="182" y="273"/>
                  </a:lnTo>
                  <a:moveTo>
                    <a:pt x="243" y="211"/>
                  </a:moveTo>
                  <a:lnTo>
                    <a:pt x="237" y="211"/>
                  </a:lnTo>
                  <a:lnTo>
                    <a:pt x="237" y="217"/>
                  </a:lnTo>
                  <a:lnTo>
                    <a:pt x="243" y="217"/>
                  </a:lnTo>
                  <a:lnTo>
                    <a:pt x="243" y="211"/>
                  </a:lnTo>
                  <a:moveTo>
                    <a:pt x="243" y="273"/>
                  </a:moveTo>
                  <a:lnTo>
                    <a:pt x="237" y="273"/>
                  </a:lnTo>
                  <a:lnTo>
                    <a:pt x="237" y="277"/>
                  </a:lnTo>
                  <a:lnTo>
                    <a:pt x="243" y="277"/>
                  </a:lnTo>
                  <a:lnTo>
                    <a:pt x="243" y="273"/>
                  </a:lnTo>
                </a:path>
              </a:pathLst>
            </a:custGeom>
            <a:noFill/>
            <a:ln w="15875" cap="sq">
              <a:solidFill>
                <a:srgbClr val="0070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0" tIns="0" rIns="0" bIns="0" numCol="1" anchor="ctr" anchorCtr="0" compatLnSpc="1">
              <a:prstTxWarp prst="textNoShape">
                <a:avLst/>
              </a:prstTxWarp>
            </a:bodyPr>
            <a:lstStyle/>
            <a:p>
              <a:pPr algn="ctr"/>
              <a:endParaRPr lang="en-US"/>
            </a:p>
          </p:txBody>
        </p:sp>
      </p:grpSp>
      <p:grpSp>
        <p:nvGrpSpPr>
          <p:cNvPr id="158" name="Group 157">
            <a:extLst>
              <a:ext uri="{FF2B5EF4-FFF2-40B4-BE49-F238E27FC236}">
                <a16:creationId xmlns:a16="http://schemas.microsoft.com/office/drawing/2014/main" id="{140B9EBF-AC88-4990-B9BD-C0BAAA0A1526}"/>
              </a:ext>
            </a:extLst>
          </p:cNvPr>
          <p:cNvGrpSpPr/>
          <p:nvPr/>
        </p:nvGrpSpPr>
        <p:grpSpPr>
          <a:xfrm>
            <a:off x="7819214" y="3840385"/>
            <a:ext cx="968599" cy="617851"/>
            <a:chOff x="7656998" y="3671969"/>
            <a:chExt cx="968599" cy="617851"/>
          </a:xfrm>
        </p:grpSpPr>
        <p:sp>
          <p:nvSpPr>
            <p:cNvPr id="96" name="TextBox 95"/>
            <p:cNvSpPr txBox="1"/>
            <p:nvPr/>
          </p:nvSpPr>
          <p:spPr>
            <a:xfrm>
              <a:off x="7656998" y="4123621"/>
              <a:ext cx="968599" cy="166199"/>
            </a:xfrm>
            <a:prstGeom prst="rect">
              <a:avLst/>
            </a:prstGeom>
            <a:noFill/>
            <a:ln>
              <a:noFill/>
            </a:ln>
          </p:spPr>
          <p:txBody>
            <a:bodyPr vert="horz" wrap="square" lIns="0" tIns="0" rIns="0" bIns="0" rtlCol="0" anchor="ctr" anchorCtr="0">
              <a:spAutoFit/>
            </a:bodyPr>
            <a:lstStyle/>
            <a:p>
              <a:pPr marL="0" marR="0" lvl="0" indent="0" algn="ctr" defTabSz="932563" rtl="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a:ln>
                    <a:noFill/>
                  </a:ln>
                  <a:gradFill>
                    <a:gsLst>
                      <a:gs pos="2917">
                        <a:srgbClr val="353535"/>
                      </a:gs>
                      <a:gs pos="32000">
                        <a:srgbClr val="353535"/>
                      </a:gs>
                    </a:gsLst>
                    <a:lin ang="5400000" scaled="0"/>
                  </a:gradFill>
                  <a:effectLst/>
                  <a:uLnTx/>
                  <a:uFillTx/>
                  <a:ea typeface="+mn-ea"/>
                  <a:cs typeface="+mn-cs"/>
                </a:rPr>
                <a:t>Factories</a:t>
              </a:r>
            </a:p>
          </p:txBody>
        </p:sp>
        <p:sp>
          <p:nvSpPr>
            <p:cNvPr id="276" name="factory_3" title="Icon of a factory or warehouse">
              <a:extLst>
                <a:ext uri="{FF2B5EF4-FFF2-40B4-BE49-F238E27FC236}">
                  <a16:creationId xmlns:a16="http://schemas.microsoft.com/office/drawing/2014/main" id="{8D87FAC3-2674-45F1-BB1B-8D9CD5E8B3F2}"/>
                </a:ext>
              </a:extLst>
            </p:cNvPr>
            <p:cNvSpPr>
              <a:spLocks noChangeAspect="1" noEditPoints="1"/>
            </p:cNvSpPr>
            <p:nvPr/>
          </p:nvSpPr>
          <p:spPr bwMode="auto">
            <a:xfrm>
              <a:off x="7845991" y="3671969"/>
              <a:ext cx="590612" cy="365760"/>
            </a:xfrm>
            <a:custGeom>
              <a:avLst/>
              <a:gdLst>
                <a:gd name="T0" fmla="*/ 394 w 394"/>
                <a:gd name="T1" fmla="*/ 101 h 244"/>
                <a:gd name="T2" fmla="*/ 394 w 394"/>
                <a:gd name="T3" fmla="*/ 244 h 244"/>
                <a:gd name="T4" fmla="*/ 0 w 394"/>
                <a:gd name="T5" fmla="*/ 244 h 244"/>
                <a:gd name="T6" fmla="*/ 0 w 394"/>
                <a:gd name="T7" fmla="*/ 101 h 244"/>
                <a:gd name="T8" fmla="*/ 76 w 394"/>
                <a:gd name="T9" fmla="*/ 45 h 244"/>
                <a:gd name="T10" fmla="*/ 76 w 394"/>
                <a:gd name="T11" fmla="*/ 101 h 244"/>
                <a:gd name="T12" fmla="*/ 160 w 394"/>
                <a:gd name="T13" fmla="*/ 45 h 244"/>
                <a:gd name="T14" fmla="*/ 160 w 394"/>
                <a:gd name="T15" fmla="*/ 101 h 244"/>
                <a:gd name="T16" fmla="*/ 394 w 394"/>
                <a:gd name="T17" fmla="*/ 101 h 244"/>
                <a:gd name="T18" fmla="*/ 309 w 394"/>
                <a:gd name="T19" fmla="*/ 101 h 244"/>
                <a:gd name="T20" fmla="*/ 289 w 394"/>
                <a:gd name="T21" fmla="*/ 0 h 244"/>
                <a:gd name="T22" fmla="*/ 273 w 394"/>
                <a:gd name="T23" fmla="*/ 0 h 244"/>
                <a:gd name="T24" fmla="*/ 256 w 394"/>
                <a:gd name="T25" fmla="*/ 101 h 244"/>
                <a:gd name="T26" fmla="*/ 378 w 394"/>
                <a:gd name="T27" fmla="*/ 101 h 244"/>
                <a:gd name="T28" fmla="*/ 358 w 394"/>
                <a:gd name="T29" fmla="*/ 0 h 244"/>
                <a:gd name="T30" fmla="*/ 340 w 394"/>
                <a:gd name="T31" fmla="*/ 0 h 244"/>
                <a:gd name="T32" fmla="*/ 324 w 394"/>
                <a:gd name="T33" fmla="*/ 101 h 244"/>
                <a:gd name="T34" fmla="*/ 57 w 394"/>
                <a:gd name="T35" fmla="*/ 144 h 244"/>
                <a:gd name="T36" fmla="*/ 36 w 394"/>
                <a:gd name="T37" fmla="*/ 144 h 244"/>
                <a:gd name="T38" fmla="*/ 36 w 394"/>
                <a:gd name="T39" fmla="*/ 165 h 244"/>
                <a:gd name="T40" fmla="*/ 57 w 394"/>
                <a:gd name="T41" fmla="*/ 165 h 244"/>
                <a:gd name="T42" fmla="*/ 57 w 394"/>
                <a:gd name="T43" fmla="*/ 144 h 244"/>
                <a:gd name="T44" fmla="*/ 131 w 394"/>
                <a:gd name="T45" fmla="*/ 144 h 244"/>
                <a:gd name="T46" fmla="*/ 112 w 394"/>
                <a:gd name="T47" fmla="*/ 144 h 244"/>
                <a:gd name="T48" fmla="*/ 112 w 394"/>
                <a:gd name="T49" fmla="*/ 165 h 244"/>
                <a:gd name="T50" fmla="*/ 131 w 394"/>
                <a:gd name="T51" fmla="*/ 165 h 244"/>
                <a:gd name="T52" fmla="*/ 131 w 394"/>
                <a:gd name="T53" fmla="*/ 144 h 244"/>
                <a:gd name="T54" fmla="*/ 207 w 394"/>
                <a:gd name="T55" fmla="*/ 144 h 244"/>
                <a:gd name="T56" fmla="*/ 188 w 394"/>
                <a:gd name="T57" fmla="*/ 144 h 244"/>
                <a:gd name="T58" fmla="*/ 188 w 394"/>
                <a:gd name="T59" fmla="*/ 165 h 244"/>
                <a:gd name="T60" fmla="*/ 207 w 394"/>
                <a:gd name="T61" fmla="*/ 165 h 244"/>
                <a:gd name="T62" fmla="*/ 207 w 394"/>
                <a:gd name="T63" fmla="*/ 144 h 244"/>
                <a:gd name="T64" fmla="*/ 283 w 394"/>
                <a:gd name="T65" fmla="*/ 144 h 244"/>
                <a:gd name="T66" fmla="*/ 262 w 394"/>
                <a:gd name="T67" fmla="*/ 144 h 244"/>
                <a:gd name="T68" fmla="*/ 262 w 394"/>
                <a:gd name="T69" fmla="*/ 165 h 244"/>
                <a:gd name="T70" fmla="*/ 283 w 394"/>
                <a:gd name="T71" fmla="*/ 165 h 244"/>
                <a:gd name="T72" fmla="*/ 283 w 394"/>
                <a:gd name="T73" fmla="*/ 144 h 244"/>
                <a:gd name="T74" fmla="*/ 358 w 394"/>
                <a:gd name="T75" fmla="*/ 144 h 244"/>
                <a:gd name="T76" fmla="*/ 338 w 394"/>
                <a:gd name="T77" fmla="*/ 144 h 244"/>
                <a:gd name="T78" fmla="*/ 338 w 394"/>
                <a:gd name="T79" fmla="*/ 165 h 244"/>
                <a:gd name="T80" fmla="*/ 358 w 394"/>
                <a:gd name="T81" fmla="*/ 165 h 244"/>
                <a:gd name="T82" fmla="*/ 358 w 394"/>
                <a:gd name="T83" fmla="*/ 14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94" h="244">
                  <a:moveTo>
                    <a:pt x="394" y="101"/>
                  </a:moveTo>
                  <a:lnTo>
                    <a:pt x="394" y="244"/>
                  </a:lnTo>
                  <a:lnTo>
                    <a:pt x="0" y="244"/>
                  </a:lnTo>
                  <a:lnTo>
                    <a:pt x="0" y="101"/>
                  </a:lnTo>
                  <a:lnTo>
                    <a:pt x="76" y="45"/>
                  </a:lnTo>
                  <a:lnTo>
                    <a:pt x="76" y="101"/>
                  </a:lnTo>
                  <a:lnTo>
                    <a:pt x="160" y="45"/>
                  </a:lnTo>
                  <a:lnTo>
                    <a:pt x="160" y="101"/>
                  </a:lnTo>
                  <a:lnTo>
                    <a:pt x="394" y="101"/>
                  </a:lnTo>
                  <a:moveTo>
                    <a:pt x="309" y="101"/>
                  </a:moveTo>
                  <a:lnTo>
                    <a:pt x="289" y="0"/>
                  </a:lnTo>
                  <a:lnTo>
                    <a:pt x="273" y="0"/>
                  </a:lnTo>
                  <a:lnTo>
                    <a:pt x="256" y="101"/>
                  </a:lnTo>
                  <a:moveTo>
                    <a:pt x="378" y="101"/>
                  </a:moveTo>
                  <a:lnTo>
                    <a:pt x="358" y="0"/>
                  </a:lnTo>
                  <a:lnTo>
                    <a:pt x="340" y="0"/>
                  </a:lnTo>
                  <a:lnTo>
                    <a:pt x="324" y="101"/>
                  </a:lnTo>
                  <a:moveTo>
                    <a:pt x="57" y="144"/>
                  </a:moveTo>
                  <a:lnTo>
                    <a:pt x="36" y="144"/>
                  </a:lnTo>
                  <a:lnTo>
                    <a:pt x="36" y="165"/>
                  </a:lnTo>
                  <a:lnTo>
                    <a:pt x="57" y="165"/>
                  </a:lnTo>
                  <a:lnTo>
                    <a:pt x="57" y="144"/>
                  </a:lnTo>
                  <a:moveTo>
                    <a:pt x="131" y="144"/>
                  </a:moveTo>
                  <a:lnTo>
                    <a:pt x="112" y="144"/>
                  </a:lnTo>
                  <a:lnTo>
                    <a:pt x="112" y="165"/>
                  </a:lnTo>
                  <a:lnTo>
                    <a:pt x="131" y="165"/>
                  </a:lnTo>
                  <a:lnTo>
                    <a:pt x="131" y="144"/>
                  </a:lnTo>
                  <a:moveTo>
                    <a:pt x="207" y="144"/>
                  </a:moveTo>
                  <a:lnTo>
                    <a:pt x="188" y="144"/>
                  </a:lnTo>
                  <a:lnTo>
                    <a:pt x="188" y="165"/>
                  </a:lnTo>
                  <a:lnTo>
                    <a:pt x="207" y="165"/>
                  </a:lnTo>
                  <a:lnTo>
                    <a:pt x="207" y="144"/>
                  </a:lnTo>
                  <a:moveTo>
                    <a:pt x="283" y="144"/>
                  </a:moveTo>
                  <a:lnTo>
                    <a:pt x="262" y="144"/>
                  </a:lnTo>
                  <a:lnTo>
                    <a:pt x="262" y="165"/>
                  </a:lnTo>
                  <a:lnTo>
                    <a:pt x="283" y="165"/>
                  </a:lnTo>
                  <a:lnTo>
                    <a:pt x="283" y="144"/>
                  </a:lnTo>
                  <a:moveTo>
                    <a:pt x="358" y="144"/>
                  </a:moveTo>
                  <a:lnTo>
                    <a:pt x="338" y="144"/>
                  </a:lnTo>
                  <a:lnTo>
                    <a:pt x="338" y="165"/>
                  </a:lnTo>
                  <a:lnTo>
                    <a:pt x="358" y="165"/>
                  </a:lnTo>
                  <a:lnTo>
                    <a:pt x="358" y="144"/>
                  </a:lnTo>
                </a:path>
              </a:pathLst>
            </a:custGeom>
            <a:noFill/>
            <a:ln w="15875" cap="sq">
              <a:solidFill>
                <a:srgbClr val="0070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0" tIns="0" rIns="0" bIns="0" numCol="1" anchor="ctr" anchorCtr="0" compatLnSpc="1">
              <a:prstTxWarp prst="textNoShape">
                <a:avLst/>
              </a:prstTxWarp>
            </a:bodyPr>
            <a:lstStyle/>
            <a:p>
              <a:pPr algn="ctr"/>
              <a:endParaRPr lang="en-US">
                <a:gradFill>
                  <a:gsLst>
                    <a:gs pos="0">
                      <a:srgbClr val="505050"/>
                    </a:gs>
                    <a:gs pos="100000">
                      <a:srgbClr val="505050"/>
                    </a:gs>
                  </a:gsLst>
                </a:gradFill>
              </a:endParaRPr>
            </a:p>
          </p:txBody>
        </p:sp>
      </p:grpSp>
      <p:grpSp>
        <p:nvGrpSpPr>
          <p:cNvPr id="73" name="Group 72">
            <a:extLst>
              <a:ext uri="{FF2B5EF4-FFF2-40B4-BE49-F238E27FC236}">
                <a16:creationId xmlns:a16="http://schemas.microsoft.com/office/drawing/2014/main" id="{AC6867BC-CAE6-499D-8561-B7D098D64106}"/>
              </a:ext>
            </a:extLst>
          </p:cNvPr>
          <p:cNvGrpSpPr/>
          <p:nvPr/>
        </p:nvGrpSpPr>
        <p:grpSpPr>
          <a:xfrm>
            <a:off x="10692776" y="4664301"/>
            <a:ext cx="1055111" cy="772578"/>
            <a:chOff x="10692776" y="4664301"/>
            <a:chExt cx="1055111" cy="772578"/>
          </a:xfrm>
        </p:grpSpPr>
        <p:sp>
          <p:nvSpPr>
            <p:cNvPr id="154" name="TextBox 153"/>
            <p:cNvSpPr txBox="1"/>
            <p:nvPr/>
          </p:nvSpPr>
          <p:spPr>
            <a:xfrm>
              <a:off x="10692776" y="5104480"/>
              <a:ext cx="1055111" cy="332399"/>
            </a:xfrm>
            <a:prstGeom prst="rect">
              <a:avLst/>
            </a:prstGeom>
            <a:noFill/>
          </p:spPr>
          <p:txBody>
            <a:bodyPr vert="horz" wrap="square" lIns="0" tIns="0" rIns="0" bIns="0" rtlCol="0" anchor="ctr" anchorCtr="0">
              <a:spAutoFit/>
            </a:bodyPr>
            <a:lstStyle/>
            <a:p>
              <a:pPr marL="0" marR="0" lvl="0" indent="0" algn="ctr" defTabSz="932563" rtl="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a:ln>
                    <a:noFill/>
                  </a:ln>
                  <a:gradFill>
                    <a:gsLst>
                      <a:gs pos="2917">
                        <a:srgbClr val="353535"/>
                      </a:gs>
                      <a:gs pos="32000">
                        <a:srgbClr val="353535"/>
                      </a:gs>
                    </a:gsLst>
                    <a:lin ang="5400000" scaled="0"/>
                  </a:gradFill>
                  <a:effectLst/>
                  <a:uLnTx/>
                  <a:uFillTx/>
                  <a:ea typeface="+mn-ea"/>
                  <a:cs typeface="+mn-cs"/>
                </a:rPr>
                <a:t>Vaccine dispensers</a:t>
              </a:r>
            </a:p>
          </p:txBody>
        </p:sp>
        <p:sp>
          <p:nvSpPr>
            <p:cNvPr id="279" name="Beaker_F196" title="Icon of a scientific flask with liquid in it">
              <a:extLst>
                <a:ext uri="{FF2B5EF4-FFF2-40B4-BE49-F238E27FC236}">
                  <a16:creationId xmlns:a16="http://schemas.microsoft.com/office/drawing/2014/main" id="{A1FDFB84-6782-402B-B717-9C95811C7E02}"/>
                </a:ext>
              </a:extLst>
            </p:cNvPr>
            <p:cNvSpPr>
              <a:spLocks noChangeAspect="1" noEditPoints="1"/>
            </p:cNvSpPr>
            <p:nvPr/>
          </p:nvSpPr>
          <p:spPr bwMode="auto">
            <a:xfrm>
              <a:off x="11062053" y="4664301"/>
              <a:ext cx="316556" cy="365760"/>
            </a:xfrm>
            <a:custGeom>
              <a:avLst/>
              <a:gdLst>
                <a:gd name="T0" fmla="*/ 2433 w 3250"/>
                <a:gd name="T1" fmla="*/ 2127 h 3754"/>
                <a:gd name="T2" fmla="*/ 1894 w 3250"/>
                <a:gd name="T3" fmla="*/ 2002 h 3754"/>
                <a:gd name="T4" fmla="*/ 1355 w 3250"/>
                <a:gd name="T5" fmla="*/ 2252 h 3754"/>
                <a:gd name="T6" fmla="*/ 817 w 3250"/>
                <a:gd name="T7" fmla="*/ 2127 h 3754"/>
                <a:gd name="T8" fmla="*/ 874 w 3250"/>
                <a:gd name="T9" fmla="*/ 0 h 3754"/>
                <a:gd name="T10" fmla="*/ 1249 w 3250"/>
                <a:gd name="T11" fmla="*/ 0 h 3754"/>
                <a:gd name="T12" fmla="*/ 1249 w 3250"/>
                <a:gd name="T13" fmla="*/ 1306 h 3754"/>
                <a:gd name="T14" fmla="*/ 1213 w 3250"/>
                <a:gd name="T15" fmla="*/ 1437 h 3754"/>
                <a:gd name="T16" fmla="*/ 100 w 3250"/>
                <a:gd name="T17" fmla="*/ 3375 h 3754"/>
                <a:gd name="T18" fmla="*/ 315 w 3250"/>
                <a:gd name="T19" fmla="*/ 3754 h 3754"/>
                <a:gd name="T20" fmla="*/ 2936 w 3250"/>
                <a:gd name="T21" fmla="*/ 3754 h 3754"/>
                <a:gd name="T22" fmla="*/ 3150 w 3250"/>
                <a:gd name="T23" fmla="*/ 3376 h 3754"/>
                <a:gd name="T24" fmla="*/ 2037 w 3250"/>
                <a:gd name="T25" fmla="*/ 1437 h 3754"/>
                <a:gd name="T26" fmla="*/ 2000 w 3250"/>
                <a:gd name="T27" fmla="*/ 1306 h 3754"/>
                <a:gd name="T28" fmla="*/ 2000 w 3250"/>
                <a:gd name="T29" fmla="*/ 0 h 3754"/>
                <a:gd name="T30" fmla="*/ 2376 w 3250"/>
                <a:gd name="T31" fmla="*/ 0 h 3754"/>
                <a:gd name="T32" fmla="*/ 874 w 3250"/>
                <a:gd name="T33" fmla="*/ 3254 h 3754"/>
                <a:gd name="T34" fmla="*/ 1124 w 3250"/>
                <a:gd name="T35" fmla="*/ 3254 h 3754"/>
                <a:gd name="T36" fmla="*/ 1375 w 3250"/>
                <a:gd name="T37" fmla="*/ 2905 h 3754"/>
                <a:gd name="T38" fmla="*/ 1625 w 3250"/>
                <a:gd name="T39" fmla="*/ 2905 h 3754"/>
                <a:gd name="T40" fmla="*/ 874 w 3250"/>
                <a:gd name="T41" fmla="*/ 2601 h 3754"/>
                <a:gd name="T42" fmla="*/ 1124 w 3250"/>
                <a:gd name="T43" fmla="*/ 2601 h 3754"/>
                <a:gd name="T44" fmla="*/ 1875 w 3250"/>
                <a:gd name="T45" fmla="*/ 2655 h 3754"/>
                <a:gd name="T46" fmla="*/ 2125 w 3250"/>
                <a:gd name="T47" fmla="*/ 2655 h 3754"/>
                <a:gd name="T48" fmla="*/ 2376 w 3250"/>
                <a:gd name="T49" fmla="*/ 3254 h 3754"/>
                <a:gd name="T50" fmla="*/ 2626 w 3250"/>
                <a:gd name="T51" fmla="*/ 3254 h 3754"/>
                <a:gd name="T52" fmla="*/ 1625 w 3250"/>
                <a:gd name="T53" fmla="*/ 3375 h 3754"/>
                <a:gd name="T54" fmla="*/ 1875 w 3250"/>
                <a:gd name="T55" fmla="*/ 3375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0" h="3754">
                  <a:moveTo>
                    <a:pt x="2433" y="2127"/>
                  </a:moveTo>
                  <a:cubicBezTo>
                    <a:pt x="2433" y="2127"/>
                    <a:pt x="2164" y="2002"/>
                    <a:pt x="1894" y="2002"/>
                  </a:cubicBezTo>
                  <a:cubicBezTo>
                    <a:pt x="1625" y="2002"/>
                    <a:pt x="1625" y="2252"/>
                    <a:pt x="1355" y="2252"/>
                  </a:cubicBezTo>
                  <a:cubicBezTo>
                    <a:pt x="1086" y="2252"/>
                    <a:pt x="817" y="2127"/>
                    <a:pt x="817" y="2127"/>
                  </a:cubicBezTo>
                  <a:moveTo>
                    <a:pt x="874" y="0"/>
                  </a:moveTo>
                  <a:cubicBezTo>
                    <a:pt x="1249" y="0"/>
                    <a:pt x="1249" y="0"/>
                    <a:pt x="1249" y="0"/>
                  </a:cubicBezTo>
                  <a:cubicBezTo>
                    <a:pt x="1249" y="1306"/>
                    <a:pt x="1249" y="1306"/>
                    <a:pt x="1249" y="1306"/>
                  </a:cubicBezTo>
                  <a:cubicBezTo>
                    <a:pt x="1249" y="1352"/>
                    <a:pt x="1237" y="1397"/>
                    <a:pt x="1213" y="1437"/>
                  </a:cubicBezTo>
                  <a:cubicBezTo>
                    <a:pt x="100" y="3375"/>
                    <a:pt x="100" y="3375"/>
                    <a:pt x="100" y="3375"/>
                  </a:cubicBezTo>
                  <a:cubicBezTo>
                    <a:pt x="0" y="3542"/>
                    <a:pt x="120" y="3754"/>
                    <a:pt x="315" y="3754"/>
                  </a:cubicBezTo>
                  <a:cubicBezTo>
                    <a:pt x="2936" y="3754"/>
                    <a:pt x="2936" y="3754"/>
                    <a:pt x="2936" y="3754"/>
                  </a:cubicBezTo>
                  <a:cubicBezTo>
                    <a:pt x="3130" y="3754"/>
                    <a:pt x="3250" y="3543"/>
                    <a:pt x="3150" y="3376"/>
                  </a:cubicBezTo>
                  <a:cubicBezTo>
                    <a:pt x="2037" y="1437"/>
                    <a:pt x="2037" y="1437"/>
                    <a:pt x="2037" y="1437"/>
                  </a:cubicBezTo>
                  <a:cubicBezTo>
                    <a:pt x="2013" y="1397"/>
                    <a:pt x="2000" y="1352"/>
                    <a:pt x="2000" y="1306"/>
                  </a:cubicBezTo>
                  <a:cubicBezTo>
                    <a:pt x="2000" y="0"/>
                    <a:pt x="2000" y="0"/>
                    <a:pt x="2000" y="0"/>
                  </a:cubicBezTo>
                  <a:cubicBezTo>
                    <a:pt x="2376" y="0"/>
                    <a:pt x="2376" y="0"/>
                    <a:pt x="2376" y="0"/>
                  </a:cubicBezTo>
                  <a:moveTo>
                    <a:pt x="874" y="3254"/>
                  </a:moveTo>
                  <a:cubicBezTo>
                    <a:pt x="1124" y="3254"/>
                    <a:pt x="1124" y="3254"/>
                    <a:pt x="1124" y="3254"/>
                  </a:cubicBezTo>
                  <a:moveTo>
                    <a:pt x="1375" y="2905"/>
                  </a:moveTo>
                  <a:cubicBezTo>
                    <a:pt x="1625" y="2905"/>
                    <a:pt x="1625" y="2905"/>
                    <a:pt x="1625" y="2905"/>
                  </a:cubicBezTo>
                  <a:moveTo>
                    <a:pt x="874" y="2601"/>
                  </a:moveTo>
                  <a:cubicBezTo>
                    <a:pt x="1124" y="2601"/>
                    <a:pt x="1124" y="2601"/>
                    <a:pt x="1124" y="2601"/>
                  </a:cubicBezTo>
                  <a:moveTo>
                    <a:pt x="1875" y="2655"/>
                  </a:moveTo>
                  <a:cubicBezTo>
                    <a:pt x="2125" y="2655"/>
                    <a:pt x="2125" y="2655"/>
                    <a:pt x="2125" y="2655"/>
                  </a:cubicBezTo>
                  <a:moveTo>
                    <a:pt x="2376" y="3254"/>
                  </a:moveTo>
                  <a:cubicBezTo>
                    <a:pt x="2626" y="3254"/>
                    <a:pt x="2626" y="3254"/>
                    <a:pt x="2626" y="3254"/>
                  </a:cubicBezTo>
                  <a:moveTo>
                    <a:pt x="1625" y="3375"/>
                  </a:moveTo>
                  <a:cubicBezTo>
                    <a:pt x="1875" y="3375"/>
                    <a:pt x="1875" y="3375"/>
                    <a:pt x="1875" y="3375"/>
                  </a:cubicBezTo>
                </a:path>
              </a:pathLst>
            </a:custGeom>
            <a:noFill/>
            <a:ln w="15875" cap="flat">
              <a:solidFill>
                <a:srgbClr val="0070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0" tIns="0" rIns="0" bIns="0" numCol="1" anchor="ctr" anchorCtr="0" compatLnSpc="1">
              <a:prstTxWarp prst="textNoShape">
                <a:avLst/>
              </a:prstTxWarp>
            </a:bodyPr>
            <a:lstStyle/>
            <a:p>
              <a:pPr algn="ctr"/>
              <a:endParaRPr lang="en-US"/>
            </a:p>
          </p:txBody>
        </p:sp>
      </p:grpSp>
      <p:grpSp>
        <p:nvGrpSpPr>
          <p:cNvPr id="138" name="Group 137">
            <a:extLst>
              <a:ext uri="{FF2B5EF4-FFF2-40B4-BE49-F238E27FC236}">
                <a16:creationId xmlns:a16="http://schemas.microsoft.com/office/drawing/2014/main" id="{7E6AC80E-B50D-4B15-9323-C11D5F502A96}"/>
              </a:ext>
            </a:extLst>
          </p:cNvPr>
          <p:cNvGrpSpPr/>
          <p:nvPr/>
        </p:nvGrpSpPr>
        <p:grpSpPr>
          <a:xfrm>
            <a:off x="336909" y="1994397"/>
            <a:ext cx="1250147" cy="617845"/>
            <a:chOff x="382741" y="2730775"/>
            <a:chExt cx="1250147" cy="617845"/>
          </a:xfrm>
        </p:grpSpPr>
        <p:sp>
          <p:nvSpPr>
            <p:cNvPr id="165" name="Rectangle 164"/>
            <p:cNvSpPr/>
            <p:nvPr/>
          </p:nvSpPr>
          <p:spPr>
            <a:xfrm>
              <a:off x="382741" y="3163954"/>
              <a:ext cx="1250147" cy="184666"/>
            </a:xfrm>
            <a:prstGeom prst="rect">
              <a:avLst/>
            </a:prstGeom>
          </p:spPr>
          <p:txBody>
            <a:bodyPr vert="horz" wrap="square" lIns="0" tIns="0" rIns="0" bIns="0" anchor="ctr" anchorCtr="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gradFill>
                    <a:gsLst>
                      <a:gs pos="2917">
                        <a:srgbClr val="353535"/>
                      </a:gs>
                      <a:gs pos="32000">
                        <a:srgbClr val="353535"/>
                      </a:gs>
                    </a:gsLst>
                    <a:lin ang="5400000" scaled="0"/>
                  </a:gradFill>
                  <a:effectLst/>
                  <a:uLnTx/>
                  <a:uFillTx/>
                  <a:ea typeface="+mn-ea"/>
                  <a:cs typeface="+mn-cs"/>
                </a:rPr>
                <a:t>Workspaces</a:t>
              </a:r>
            </a:p>
          </p:txBody>
        </p:sp>
        <p:sp>
          <p:nvSpPr>
            <p:cNvPr id="280" name="desk_2" title="Icon of a desk with a PC on top">
              <a:extLst>
                <a:ext uri="{FF2B5EF4-FFF2-40B4-BE49-F238E27FC236}">
                  <a16:creationId xmlns:a16="http://schemas.microsoft.com/office/drawing/2014/main" id="{95CF43B6-2C18-49A9-9C81-E6EBDA8F4DCF}"/>
                </a:ext>
              </a:extLst>
            </p:cNvPr>
            <p:cNvSpPr>
              <a:spLocks noChangeAspect="1" noEditPoints="1"/>
            </p:cNvSpPr>
            <p:nvPr/>
          </p:nvSpPr>
          <p:spPr bwMode="auto">
            <a:xfrm>
              <a:off x="799396" y="2730775"/>
              <a:ext cx="416836" cy="365760"/>
            </a:xfrm>
            <a:custGeom>
              <a:avLst/>
              <a:gdLst>
                <a:gd name="T0" fmla="*/ 0 w 253"/>
                <a:gd name="T1" fmla="*/ 94 h 222"/>
                <a:gd name="T2" fmla="*/ 253 w 253"/>
                <a:gd name="T3" fmla="*/ 94 h 222"/>
                <a:gd name="T4" fmla="*/ 17 w 253"/>
                <a:gd name="T5" fmla="*/ 94 h 222"/>
                <a:gd name="T6" fmla="*/ 17 w 253"/>
                <a:gd name="T7" fmla="*/ 222 h 222"/>
                <a:gd name="T8" fmla="*/ 235 w 253"/>
                <a:gd name="T9" fmla="*/ 94 h 222"/>
                <a:gd name="T10" fmla="*/ 235 w 253"/>
                <a:gd name="T11" fmla="*/ 222 h 222"/>
                <a:gd name="T12" fmla="*/ 0 w 253"/>
                <a:gd name="T13" fmla="*/ 222 h 222"/>
                <a:gd name="T14" fmla="*/ 35 w 253"/>
                <a:gd name="T15" fmla="*/ 222 h 222"/>
                <a:gd name="T16" fmla="*/ 216 w 253"/>
                <a:gd name="T17" fmla="*/ 222 h 222"/>
                <a:gd name="T18" fmla="*/ 253 w 253"/>
                <a:gd name="T19" fmla="*/ 222 h 222"/>
                <a:gd name="T20" fmla="*/ 17 w 253"/>
                <a:gd name="T21" fmla="*/ 131 h 222"/>
                <a:gd name="T22" fmla="*/ 235 w 253"/>
                <a:gd name="T23" fmla="*/ 131 h 222"/>
                <a:gd name="T24" fmla="*/ 171 w 253"/>
                <a:gd name="T25" fmla="*/ 70 h 222"/>
                <a:gd name="T26" fmla="*/ 190 w 253"/>
                <a:gd name="T27" fmla="*/ 70 h 222"/>
                <a:gd name="T28" fmla="*/ 209 w 253"/>
                <a:gd name="T29" fmla="*/ 54 h 222"/>
                <a:gd name="T30" fmla="*/ 209 w 253"/>
                <a:gd name="T31" fmla="*/ 18 h 222"/>
                <a:gd name="T32" fmla="*/ 152 w 253"/>
                <a:gd name="T33" fmla="*/ 18 h 222"/>
                <a:gd name="T34" fmla="*/ 152 w 253"/>
                <a:gd name="T35" fmla="*/ 94 h 222"/>
                <a:gd name="T36" fmla="*/ 209 w 253"/>
                <a:gd name="T37" fmla="*/ 94 h 222"/>
                <a:gd name="T38" fmla="*/ 209 w 253"/>
                <a:gd name="T39" fmla="*/ 54 h 222"/>
                <a:gd name="T40" fmla="*/ 127 w 253"/>
                <a:gd name="T41" fmla="*/ 25 h 222"/>
                <a:gd name="T42" fmla="*/ 127 w 253"/>
                <a:gd name="T43" fmla="*/ 0 h 222"/>
                <a:gd name="T44" fmla="*/ 35 w 253"/>
                <a:gd name="T45" fmla="*/ 0 h 222"/>
                <a:gd name="T46" fmla="*/ 35 w 253"/>
                <a:gd name="T47" fmla="*/ 57 h 222"/>
                <a:gd name="T48" fmla="*/ 127 w 253"/>
                <a:gd name="T49" fmla="*/ 57 h 222"/>
                <a:gd name="T50" fmla="*/ 127 w 253"/>
                <a:gd name="T51" fmla="*/ 25 h 222"/>
                <a:gd name="T52" fmla="*/ 54 w 253"/>
                <a:gd name="T53" fmla="*/ 85 h 222"/>
                <a:gd name="T54" fmla="*/ 108 w 253"/>
                <a:gd name="T55" fmla="*/ 85 h 222"/>
                <a:gd name="T56" fmla="*/ 81 w 253"/>
                <a:gd name="T57" fmla="*/ 57 h 222"/>
                <a:gd name="T58" fmla="*/ 81 w 253"/>
                <a:gd name="T59" fmla="*/ 85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53" h="222">
                  <a:moveTo>
                    <a:pt x="0" y="94"/>
                  </a:moveTo>
                  <a:lnTo>
                    <a:pt x="253" y="94"/>
                  </a:lnTo>
                  <a:moveTo>
                    <a:pt x="17" y="94"/>
                  </a:moveTo>
                  <a:lnTo>
                    <a:pt x="17" y="222"/>
                  </a:lnTo>
                  <a:moveTo>
                    <a:pt x="235" y="94"/>
                  </a:moveTo>
                  <a:lnTo>
                    <a:pt x="235" y="222"/>
                  </a:lnTo>
                  <a:moveTo>
                    <a:pt x="0" y="222"/>
                  </a:moveTo>
                  <a:lnTo>
                    <a:pt x="35" y="222"/>
                  </a:lnTo>
                  <a:moveTo>
                    <a:pt x="216" y="222"/>
                  </a:moveTo>
                  <a:lnTo>
                    <a:pt x="253" y="222"/>
                  </a:lnTo>
                  <a:moveTo>
                    <a:pt x="17" y="131"/>
                  </a:moveTo>
                  <a:lnTo>
                    <a:pt x="235" y="131"/>
                  </a:lnTo>
                  <a:moveTo>
                    <a:pt x="171" y="70"/>
                  </a:moveTo>
                  <a:lnTo>
                    <a:pt x="190" y="70"/>
                  </a:lnTo>
                  <a:moveTo>
                    <a:pt x="209" y="54"/>
                  </a:moveTo>
                  <a:lnTo>
                    <a:pt x="209" y="18"/>
                  </a:lnTo>
                  <a:lnTo>
                    <a:pt x="152" y="18"/>
                  </a:lnTo>
                  <a:lnTo>
                    <a:pt x="152" y="94"/>
                  </a:lnTo>
                  <a:lnTo>
                    <a:pt x="209" y="94"/>
                  </a:lnTo>
                  <a:lnTo>
                    <a:pt x="209" y="54"/>
                  </a:lnTo>
                  <a:moveTo>
                    <a:pt x="127" y="25"/>
                  </a:moveTo>
                  <a:lnTo>
                    <a:pt x="127" y="0"/>
                  </a:lnTo>
                  <a:lnTo>
                    <a:pt x="35" y="0"/>
                  </a:lnTo>
                  <a:lnTo>
                    <a:pt x="35" y="57"/>
                  </a:lnTo>
                  <a:lnTo>
                    <a:pt x="127" y="57"/>
                  </a:lnTo>
                  <a:lnTo>
                    <a:pt x="127" y="25"/>
                  </a:lnTo>
                  <a:moveTo>
                    <a:pt x="54" y="85"/>
                  </a:moveTo>
                  <a:lnTo>
                    <a:pt x="108" y="85"/>
                  </a:lnTo>
                  <a:moveTo>
                    <a:pt x="81" y="57"/>
                  </a:moveTo>
                  <a:lnTo>
                    <a:pt x="81" y="85"/>
                  </a:lnTo>
                </a:path>
              </a:pathLst>
            </a:custGeom>
            <a:noFill/>
            <a:ln w="15875" cap="sq">
              <a:solidFill>
                <a:srgbClr val="0070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0" tIns="0" rIns="0" bIns="0" numCol="1" anchor="ctr" anchorCtr="0" compatLnSpc="1">
              <a:prstTxWarp prst="textNoShape">
                <a:avLst/>
              </a:prstTxWarp>
            </a:bodyPr>
            <a:lstStyle/>
            <a:p>
              <a:pPr algn="ctr"/>
              <a:endParaRPr lang="en-US">
                <a:gradFill>
                  <a:gsLst>
                    <a:gs pos="0">
                      <a:srgbClr val="505050"/>
                    </a:gs>
                    <a:gs pos="100000">
                      <a:srgbClr val="505050"/>
                    </a:gs>
                  </a:gsLst>
                </a:gradFill>
              </a:endParaRPr>
            </a:p>
          </p:txBody>
        </p:sp>
      </p:grpSp>
      <p:grpSp>
        <p:nvGrpSpPr>
          <p:cNvPr id="351" name="Group 350">
            <a:extLst>
              <a:ext uri="{FF2B5EF4-FFF2-40B4-BE49-F238E27FC236}">
                <a16:creationId xmlns:a16="http://schemas.microsoft.com/office/drawing/2014/main" id="{C4D74A88-3018-46C3-897F-6D0FF8B74CC4}"/>
              </a:ext>
            </a:extLst>
          </p:cNvPr>
          <p:cNvGrpSpPr/>
          <p:nvPr/>
        </p:nvGrpSpPr>
        <p:grpSpPr>
          <a:xfrm>
            <a:off x="4531788" y="2730775"/>
            <a:ext cx="506870" cy="590047"/>
            <a:chOff x="4531788" y="2730775"/>
            <a:chExt cx="506870" cy="590047"/>
          </a:xfrm>
        </p:grpSpPr>
        <p:sp>
          <p:nvSpPr>
            <p:cNvPr id="193" name="Train2_EA0E" title="Icon of a train">
              <a:extLst>
                <a:ext uri="{FF2B5EF4-FFF2-40B4-BE49-F238E27FC236}">
                  <a16:creationId xmlns:a16="http://schemas.microsoft.com/office/drawing/2014/main" id="{16CE3191-D85E-461A-886B-3AFF1F4F2D21}"/>
                </a:ext>
              </a:extLst>
            </p:cNvPr>
            <p:cNvSpPr>
              <a:spLocks noChangeAspect="1" noEditPoints="1"/>
            </p:cNvSpPr>
            <p:nvPr/>
          </p:nvSpPr>
          <p:spPr bwMode="auto">
            <a:xfrm>
              <a:off x="4643721" y="2730775"/>
              <a:ext cx="283004" cy="365760"/>
            </a:xfrm>
            <a:custGeom>
              <a:avLst/>
              <a:gdLst>
                <a:gd name="T0" fmla="*/ 2996 w 2996"/>
                <a:gd name="T1" fmla="*/ 3872 h 3872"/>
                <a:gd name="T2" fmla="*/ 2369 w 2996"/>
                <a:gd name="T3" fmla="*/ 3245 h 3872"/>
                <a:gd name="T4" fmla="*/ 621 w 2996"/>
                <a:gd name="T5" fmla="*/ 3251 h 3872"/>
                <a:gd name="T6" fmla="*/ 0 w 2996"/>
                <a:gd name="T7" fmla="*/ 3872 h 3872"/>
                <a:gd name="T8" fmla="*/ 1867 w 2996"/>
                <a:gd name="T9" fmla="*/ 1624 h 3872"/>
                <a:gd name="T10" fmla="*/ 1492 w 2996"/>
                <a:gd name="T11" fmla="*/ 1998 h 3872"/>
                <a:gd name="T12" fmla="*/ 1117 w 2996"/>
                <a:gd name="T13" fmla="*/ 1624 h 3872"/>
                <a:gd name="T14" fmla="*/ 1492 w 2996"/>
                <a:gd name="T15" fmla="*/ 1249 h 3872"/>
                <a:gd name="T16" fmla="*/ 1867 w 2996"/>
                <a:gd name="T17" fmla="*/ 1624 h 3872"/>
                <a:gd name="T18" fmla="*/ 1492 w 2996"/>
                <a:gd name="T19" fmla="*/ 0 h 3872"/>
                <a:gd name="T20" fmla="*/ 1492 w 2996"/>
                <a:gd name="T21" fmla="*/ 749 h 3872"/>
                <a:gd name="T22" fmla="*/ 480 w 2996"/>
                <a:gd name="T23" fmla="*/ 999 h 3872"/>
                <a:gd name="T24" fmla="*/ 1492 w 2996"/>
                <a:gd name="T25" fmla="*/ 749 h 3872"/>
                <a:gd name="T26" fmla="*/ 2504 w 2996"/>
                <a:gd name="T27" fmla="*/ 999 h 3872"/>
                <a:gd name="T28" fmla="*/ 368 w 2996"/>
                <a:gd name="T29" fmla="*/ 2748 h 3872"/>
                <a:gd name="T30" fmla="*/ 2616 w 2996"/>
                <a:gd name="T31" fmla="*/ 2748 h 3872"/>
                <a:gd name="T32" fmla="*/ 1492 w 2996"/>
                <a:gd name="T33" fmla="*/ 2748 h 3872"/>
                <a:gd name="T34" fmla="*/ 1492 w 2996"/>
                <a:gd name="T35" fmla="*/ 3539 h 3872"/>
                <a:gd name="T36" fmla="*/ 2117 w 2996"/>
                <a:gd name="T37" fmla="*/ 2748 h 3872"/>
                <a:gd name="T38" fmla="*/ 2117 w 2996"/>
                <a:gd name="T39" fmla="*/ 3330 h 3872"/>
                <a:gd name="T40" fmla="*/ 867 w 2996"/>
                <a:gd name="T41" fmla="*/ 2748 h 3872"/>
                <a:gd name="T42" fmla="*/ 867 w 2996"/>
                <a:gd name="T43" fmla="*/ 3330 h 3872"/>
                <a:gd name="T44" fmla="*/ 2445 w 2996"/>
                <a:gd name="T45" fmla="*/ 3221 h 3872"/>
                <a:gd name="T46" fmla="*/ 1492 w 2996"/>
                <a:gd name="T47" fmla="*/ 3539 h 3872"/>
                <a:gd name="T48" fmla="*/ 539 w 2996"/>
                <a:gd name="T49" fmla="*/ 3221 h 3872"/>
                <a:gd name="T50" fmla="*/ 368 w 2996"/>
                <a:gd name="T51" fmla="*/ 2984 h 3872"/>
                <a:gd name="T52" fmla="*/ 368 w 2996"/>
                <a:gd name="T53" fmla="*/ 1249 h 3872"/>
                <a:gd name="T54" fmla="*/ 493 w 2996"/>
                <a:gd name="T55" fmla="*/ 874 h 3872"/>
                <a:gd name="T56" fmla="*/ 493 w 2996"/>
                <a:gd name="T57" fmla="*/ 414 h 3872"/>
                <a:gd name="T58" fmla="*/ 682 w 2996"/>
                <a:gd name="T59" fmla="*/ 171 h 3872"/>
                <a:gd name="T60" fmla="*/ 1242 w 2996"/>
                <a:gd name="T61" fmla="*/ 31 h 3872"/>
                <a:gd name="T62" fmla="*/ 1363 w 2996"/>
                <a:gd name="T63" fmla="*/ 8 h 3872"/>
                <a:gd name="T64" fmla="*/ 1492 w 2996"/>
                <a:gd name="T65" fmla="*/ 0 h 3872"/>
                <a:gd name="T66" fmla="*/ 1621 w 2996"/>
                <a:gd name="T67" fmla="*/ 8 h 3872"/>
                <a:gd name="T68" fmla="*/ 1742 w 2996"/>
                <a:gd name="T69" fmla="*/ 31 h 3872"/>
                <a:gd name="T70" fmla="*/ 2302 w 2996"/>
                <a:gd name="T71" fmla="*/ 171 h 3872"/>
                <a:gd name="T72" fmla="*/ 2491 w 2996"/>
                <a:gd name="T73" fmla="*/ 414 h 3872"/>
                <a:gd name="T74" fmla="*/ 2491 w 2996"/>
                <a:gd name="T75" fmla="*/ 874 h 3872"/>
                <a:gd name="T76" fmla="*/ 2616 w 2996"/>
                <a:gd name="T77" fmla="*/ 1249 h 3872"/>
                <a:gd name="T78" fmla="*/ 2616 w 2996"/>
                <a:gd name="T79" fmla="*/ 2984 h 3872"/>
                <a:gd name="T80" fmla="*/ 2445 w 2996"/>
                <a:gd name="T81" fmla="*/ 3221 h 3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996" h="3872">
                  <a:moveTo>
                    <a:pt x="2996" y="3872"/>
                  </a:moveTo>
                  <a:cubicBezTo>
                    <a:pt x="2369" y="3245"/>
                    <a:pt x="2369" y="3245"/>
                    <a:pt x="2369" y="3245"/>
                  </a:cubicBezTo>
                  <a:moveTo>
                    <a:pt x="621" y="3251"/>
                  </a:moveTo>
                  <a:cubicBezTo>
                    <a:pt x="0" y="3872"/>
                    <a:pt x="0" y="3872"/>
                    <a:pt x="0" y="3872"/>
                  </a:cubicBezTo>
                  <a:moveTo>
                    <a:pt x="1867" y="1624"/>
                  </a:moveTo>
                  <a:cubicBezTo>
                    <a:pt x="1867" y="1831"/>
                    <a:pt x="1699" y="1998"/>
                    <a:pt x="1492" y="1998"/>
                  </a:cubicBezTo>
                  <a:cubicBezTo>
                    <a:pt x="1285" y="1998"/>
                    <a:pt x="1117" y="1831"/>
                    <a:pt x="1117" y="1624"/>
                  </a:cubicBezTo>
                  <a:cubicBezTo>
                    <a:pt x="1117" y="1417"/>
                    <a:pt x="1285" y="1249"/>
                    <a:pt x="1492" y="1249"/>
                  </a:cubicBezTo>
                  <a:cubicBezTo>
                    <a:pt x="1699" y="1249"/>
                    <a:pt x="1867" y="1417"/>
                    <a:pt x="1867" y="1624"/>
                  </a:cubicBezTo>
                  <a:close/>
                  <a:moveTo>
                    <a:pt x="1492" y="0"/>
                  </a:moveTo>
                  <a:cubicBezTo>
                    <a:pt x="1492" y="749"/>
                    <a:pt x="1492" y="749"/>
                    <a:pt x="1492" y="749"/>
                  </a:cubicBezTo>
                  <a:moveTo>
                    <a:pt x="480" y="999"/>
                  </a:moveTo>
                  <a:cubicBezTo>
                    <a:pt x="1492" y="749"/>
                    <a:pt x="1492" y="749"/>
                    <a:pt x="1492" y="749"/>
                  </a:cubicBezTo>
                  <a:cubicBezTo>
                    <a:pt x="2504" y="999"/>
                    <a:pt x="2504" y="999"/>
                    <a:pt x="2504" y="999"/>
                  </a:cubicBezTo>
                  <a:moveTo>
                    <a:pt x="368" y="2748"/>
                  </a:moveTo>
                  <a:cubicBezTo>
                    <a:pt x="2616" y="2748"/>
                    <a:pt x="2616" y="2748"/>
                    <a:pt x="2616" y="2748"/>
                  </a:cubicBezTo>
                  <a:moveTo>
                    <a:pt x="1492" y="2748"/>
                  </a:moveTo>
                  <a:cubicBezTo>
                    <a:pt x="1492" y="3539"/>
                    <a:pt x="1492" y="3539"/>
                    <a:pt x="1492" y="3539"/>
                  </a:cubicBezTo>
                  <a:moveTo>
                    <a:pt x="2117" y="2748"/>
                  </a:moveTo>
                  <a:cubicBezTo>
                    <a:pt x="2117" y="3330"/>
                    <a:pt x="2117" y="3330"/>
                    <a:pt x="2117" y="3330"/>
                  </a:cubicBezTo>
                  <a:moveTo>
                    <a:pt x="867" y="2748"/>
                  </a:moveTo>
                  <a:cubicBezTo>
                    <a:pt x="867" y="3330"/>
                    <a:pt x="867" y="3330"/>
                    <a:pt x="867" y="3330"/>
                  </a:cubicBezTo>
                  <a:moveTo>
                    <a:pt x="2445" y="3221"/>
                  </a:moveTo>
                  <a:cubicBezTo>
                    <a:pt x="1492" y="3539"/>
                    <a:pt x="1492" y="3539"/>
                    <a:pt x="1492" y="3539"/>
                  </a:cubicBezTo>
                  <a:cubicBezTo>
                    <a:pt x="539" y="3221"/>
                    <a:pt x="539" y="3221"/>
                    <a:pt x="539" y="3221"/>
                  </a:cubicBezTo>
                  <a:cubicBezTo>
                    <a:pt x="437" y="3187"/>
                    <a:pt x="368" y="3092"/>
                    <a:pt x="368" y="2984"/>
                  </a:cubicBezTo>
                  <a:cubicBezTo>
                    <a:pt x="368" y="1249"/>
                    <a:pt x="368" y="1249"/>
                    <a:pt x="368" y="1249"/>
                  </a:cubicBezTo>
                  <a:cubicBezTo>
                    <a:pt x="493" y="874"/>
                    <a:pt x="493" y="874"/>
                    <a:pt x="493" y="874"/>
                  </a:cubicBezTo>
                  <a:cubicBezTo>
                    <a:pt x="493" y="414"/>
                    <a:pt x="493" y="414"/>
                    <a:pt x="493" y="414"/>
                  </a:cubicBezTo>
                  <a:cubicBezTo>
                    <a:pt x="493" y="299"/>
                    <a:pt x="571" y="199"/>
                    <a:pt x="682" y="171"/>
                  </a:cubicBezTo>
                  <a:cubicBezTo>
                    <a:pt x="1242" y="31"/>
                    <a:pt x="1242" y="31"/>
                    <a:pt x="1242" y="31"/>
                  </a:cubicBezTo>
                  <a:cubicBezTo>
                    <a:pt x="1281" y="21"/>
                    <a:pt x="1321" y="13"/>
                    <a:pt x="1363" y="8"/>
                  </a:cubicBezTo>
                  <a:cubicBezTo>
                    <a:pt x="1404" y="3"/>
                    <a:pt x="1448" y="0"/>
                    <a:pt x="1492" y="0"/>
                  </a:cubicBezTo>
                  <a:cubicBezTo>
                    <a:pt x="1536" y="0"/>
                    <a:pt x="1580" y="3"/>
                    <a:pt x="1621" y="8"/>
                  </a:cubicBezTo>
                  <a:cubicBezTo>
                    <a:pt x="1663" y="13"/>
                    <a:pt x="1703" y="21"/>
                    <a:pt x="1742" y="31"/>
                  </a:cubicBezTo>
                  <a:cubicBezTo>
                    <a:pt x="2302" y="171"/>
                    <a:pt x="2302" y="171"/>
                    <a:pt x="2302" y="171"/>
                  </a:cubicBezTo>
                  <a:cubicBezTo>
                    <a:pt x="2413" y="199"/>
                    <a:pt x="2491" y="299"/>
                    <a:pt x="2491" y="414"/>
                  </a:cubicBezTo>
                  <a:cubicBezTo>
                    <a:pt x="2491" y="874"/>
                    <a:pt x="2491" y="874"/>
                    <a:pt x="2491" y="874"/>
                  </a:cubicBezTo>
                  <a:cubicBezTo>
                    <a:pt x="2616" y="1249"/>
                    <a:pt x="2616" y="1249"/>
                    <a:pt x="2616" y="1249"/>
                  </a:cubicBezTo>
                  <a:cubicBezTo>
                    <a:pt x="2616" y="2984"/>
                    <a:pt x="2616" y="2984"/>
                    <a:pt x="2616" y="2984"/>
                  </a:cubicBezTo>
                  <a:cubicBezTo>
                    <a:pt x="2616" y="3092"/>
                    <a:pt x="2547" y="3187"/>
                    <a:pt x="2445" y="3221"/>
                  </a:cubicBezTo>
                  <a:close/>
                </a:path>
              </a:pathLst>
            </a:custGeom>
            <a:noFill/>
            <a:ln w="15875" cap="sq">
              <a:solidFill>
                <a:srgbClr val="0070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0" tIns="0" rIns="0" bIns="0" numCol="1" anchor="ctr" anchorCtr="0" compatLnSpc="1">
              <a:prstTxWarp prst="textNoShape">
                <a:avLst/>
              </a:prstTxWarp>
            </a:bodyPr>
            <a:lstStyle/>
            <a:p>
              <a:pPr algn="ctr"/>
              <a:endParaRPr lang="en-US" sz="900">
                <a:gradFill>
                  <a:gsLst>
                    <a:gs pos="0">
                      <a:srgbClr val="505050"/>
                    </a:gs>
                    <a:gs pos="100000">
                      <a:srgbClr val="505050"/>
                    </a:gs>
                  </a:gsLst>
                  <a:lin ang="5400000" scaled="1"/>
                </a:gradFill>
              </a:endParaRPr>
            </a:p>
          </p:txBody>
        </p:sp>
        <p:sp>
          <p:nvSpPr>
            <p:cNvPr id="282" name="Rectangle 281">
              <a:extLst>
                <a:ext uri="{FF2B5EF4-FFF2-40B4-BE49-F238E27FC236}">
                  <a16:creationId xmlns:a16="http://schemas.microsoft.com/office/drawing/2014/main" id="{4764D63E-C6D3-4D0F-BBDC-0D6035865D65}"/>
                </a:ext>
              </a:extLst>
            </p:cNvPr>
            <p:cNvSpPr/>
            <p:nvPr/>
          </p:nvSpPr>
          <p:spPr>
            <a:xfrm>
              <a:off x="4531788" y="3154623"/>
              <a:ext cx="506870" cy="1661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32563" rtl="0" eaLnBrk="1" fontAlgn="base" latinLnBrk="0" hangingPunct="1">
                <a:lnSpc>
                  <a:spcPct val="90000"/>
                </a:lnSpc>
                <a:spcBef>
                  <a:spcPct val="0"/>
                </a:spcBef>
                <a:spcAft>
                  <a:spcPts val="600"/>
                </a:spcAft>
                <a:buClrTx/>
                <a:buSzTx/>
                <a:buFontTx/>
                <a:buNone/>
                <a:tabLst/>
                <a:defRPr/>
              </a:pPr>
              <a:r>
                <a:rPr kumimoji="0" lang="en-US" sz="1200" b="0" i="0" u="none" strike="noStrike" kern="0" cap="none" spc="0" normalizeH="0" baseline="0" noProof="0">
                  <a:ln>
                    <a:noFill/>
                  </a:ln>
                  <a:gradFill>
                    <a:gsLst>
                      <a:gs pos="2917">
                        <a:srgbClr val="353535"/>
                      </a:gs>
                      <a:gs pos="32000">
                        <a:srgbClr val="353535"/>
                      </a:gs>
                    </a:gsLst>
                    <a:lin ang="5400000" scaled="0"/>
                  </a:gradFill>
                  <a:effectLst/>
                  <a:uLnTx/>
                  <a:uFillTx/>
                  <a:ea typeface="+mn-ea"/>
                  <a:cs typeface="+mn-cs"/>
                </a:rPr>
                <a:t>Trains</a:t>
              </a:r>
            </a:p>
          </p:txBody>
        </p:sp>
      </p:grpSp>
      <p:grpSp>
        <p:nvGrpSpPr>
          <p:cNvPr id="350" name="Group 349">
            <a:extLst>
              <a:ext uri="{FF2B5EF4-FFF2-40B4-BE49-F238E27FC236}">
                <a16:creationId xmlns:a16="http://schemas.microsoft.com/office/drawing/2014/main" id="{3C508ADC-C700-47AB-88A3-B73C8C89DC04}"/>
              </a:ext>
            </a:extLst>
          </p:cNvPr>
          <p:cNvGrpSpPr/>
          <p:nvPr/>
        </p:nvGrpSpPr>
        <p:grpSpPr>
          <a:xfrm>
            <a:off x="4073962" y="3813431"/>
            <a:ext cx="591233" cy="599189"/>
            <a:chOff x="3141307" y="3671969"/>
            <a:chExt cx="591233" cy="599189"/>
          </a:xfrm>
        </p:grpSpPr>
        <p:sp>
          <p:nvSpPr>
            <p:cNvPr id="194" name="Train_E7C0" title="Icon of passenger train">
              <a:extLst>
                <a:ext uri="{FF2B5EF4-FFF2-40B4-BE49-F238E27FC236}">
                  <a16:creationId xmlns:a16="http://schemas.microsoft.com/office/drawing/2014/main" id="{705D51F1-BAA7-494B-A8E7-C8B85892A19E}"/>
                </a:ext>
              </a:extLst>
            </p:cNvPr>
            <p:cNvSpPr>
              <a:spLocks noChangeAspect="1" noEditPoints="1"/>
            </p:cNvSpPr>
            <p:nvPr/>
          </p:nvSpPr>
          <p:spPr bwMode="auto">
            <a:xfrm>
              <a:off x="3295509" y="3671969"/>
              <a:ext cx="282828" cy="365760"/>
            </a:xfrm>
            <a:custGeom>
              <a:avLst/>
              <a:gdLst>
                <a:gd name="T0" fmla="*/ 2867 w 2996"/>
                <a:gd name="T1" fmla="*/ 3000 h 3875"/>
                <a:gd name="T2" fmla="*/ 2617 w 2996"/>
                <a:gd name="T3" fmla="*/ 3250 h 3875"/>
                <a:gd name="T4" fmla="*/ 367 w 2996"/>
                <a:gd name="T5" fmla="*/ 3250 h 3875"/>
                <a:gd name="T6" fmla="*/ 117 w 2996"/>
                <a:gd name="T7" fmla="*/ 3000 h 3875"/>
                <a:gd name="T8" fmla="*/ 117 w 2996"/>
                <a:gd name="T9" fmla="*/ 250 h 3875"/>
                <a:gd name="T10" fmla="*/ 367 w 2996"/>
                <a:gd name="T11" fmla="*/ 0 h 3875"/>
                <a:gd name="T12" fmla="*/ 2617 w 2996"/>
                <a:gd name="T13" fmla="*/ 0 h 3875"/>
                <a:gd name="T14" fmla="*/ 2867 w 2996"/>
                <a:gd name="T15" fmla="*/ 250 h 3875"/>
                <a:gd name="T16" fmla="*/ 2867 w 2996"/>
                <a:gd name="T17" fmla="*/ 3000 h 3875"/>
                <a:gd name="T18" fmla="*/ 617 w 2996"/>
                <a:gd name="T19" fmla="*/ 2875 h 3875"/>
                <a:gd name="T20" fmla="*/ 742 w 2996"/>
                <a:gd name="T21" fmla="*/ 2750 h 3875"/>
                <a:gd name="T22" fmla="*/ 617 w 2996"/>
                <a:gd name="T23" fmla="*/ 2625 h 3875"/>
                <a:gd name="T24" fmla="*/ 492 w 2996"/>
                <a:gd name="T25" fmla="*/ 2750 h 3875"/>
                <a:gd name="T26" fmla="*/ 617 w 2996"/>
                <a:gd name="T27" fmla="*/ 2875 h 3875"/>
                <a:gd name="T28" fmla="*/ 2367 w 2996"/>
                <a:gd name="T29" fmla="*/ 2875 h 3875"/>
                <a:gd name="T30" fmla="*/ 2492 w 2996"/>
                <a:gd name="T31" fmla="*/ 2750 h 3875"/>
                <a:gd name="T32" fmla="*/ 2367 w 2996"/>
                <a:gd name="T33" fmla="*/ 2625 h 3875"/>
                <a:gd name="T34" fmla="*/ 2242 w 2996"/>
                <a:gd name="T35" fmla="*/ 2750 h 3875"/>
                <a:gd name="T36" fmla="*/ 2367 w 2996"/>
                <a:gd name="T37" fmla="*/ 2875 h 3875"/>
                <a:gd name="T38" fmla="*/ 117 w 2996"/>
                <a:gd name="T39" fmla="*/ 2250 h 3875"/>
                <a:gd name="T40" fmla="*/ 2867 w 2996"/>
                <a:gd name="T41" fmla="*/ 2250 h 3875"/>
                <a:gd name="T42" fmla="*/ 117 w 2996"/>
                <a:gd name="T43" fmla="*/ 1000 h 3875"/>
                <a:gd name="T44" fmla="*/ 2867 w 2996"/>
                <a:gd name="T45" fmla="*/ 1000 h 3875"/>
                <a:gd name="T46" fmla="*/ 992 w 2996"/>
                <a:gd name="T47" fmla="*/ 500 h 3875"/>
                <a:gd name="T48" fmla="*/ 1992 w 2996"/>
                <a:gd name="T49" fmla="*/ 500 h 3875"/>
                <a:gd name="T50" fmla="*/ 2996 w 2996"/>
                <a:gd name="T51" fmla="*/ 3875 h 3875"/>
                <a:gd name="T52" fmla="*/ 2369 w 2996"/>
                <a:gd name="T53" fmla="*/ 3248 h 3875"/>
                <a:gd name="T54" fmla="*/ 621 w 2996"/>
                <a:gd name="T55" fmla="*/ 3254 h 3875"/>
                <a:gd name="T56" fmla="*/ 0 w 2996"/>
                <a:gd name="T57" fmla="*/ 3875 h 38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996" h="3875">
                  <a:moveTo>
                    <a:pt x="2867" y="3000"/>
                  </a:moveTo>
                  <a:cubicBezTo>
                    <a:pt x="2867" y="3138"/>
                    <a:pt x="2755" y="3250"/>
                    <a:pt x="2617" y="3250"/>
                  </a:cubicBezTo>
                  <a:cubicBezTo>
                    <a:pt x="367" y="3250"/>
                    <a:pt x="367" y="3250"/>
                    <a:pt x="367" y="3250"/>
                  </a:cubicBezTo>
                  <a:cubicBezTo>
                    <a:pt x="229" y="3250"/>
                    <a:pt x="117" y="3138"/>
                    <a:pt x="117" y="3000"/>
                  </a:cubicBezTo>
                  <a:cubicBezTo>
                    <a:pt x="117" y="250"/>
                    <a:pt x="117" y="250"/>
                    <a:pt x="117" y="250"/>
                  </a:cubicBezTo>
                  <a:cubicBezTo>
                    <a:pt x="117" y="112"/>
                    <a:pt x="229" y="0"/>
                    <a:pt x="367" y="0"/>
                  </a:cubicBezTo>
                  <a:cubicBezTo>
                    <a:pt x="2617" y="0"/>
                    <a:pt x="2617" y="0"/>
                    <a:pt x="2617" y="0"/>
                  </a:cubicBezTo>
                  <a:cubicBezTo>
                    <a:pt x="2755" y="0"/>
                    <a:pt x="2867" y="112"/>
                    <a:pt x="2867" y="250"/>
                  </a:cubicBezTo>
                  <a:lnTo>
                    <a:pt x="2867" y="3000"/>
                  </a:lnTo>
                  <a:close/>
                  <a:moveTo>
                    <a:pt x="617" y="2875"/>
                  </a:moveTo>
                  <a:cubicBezTo>
                    <a:pt x="686" y="2875"/>
                    <a:pt x="742" y="2819"/>
                    <a:pt x="742" y="2750"/>
                  </a:cubicBezTo>
                  <a:cubicBezTo>
                    <a:pt x="742" y="2681"/>
                    <a:pt x="686" y="2625"/>
                    <a:pt x="617" y="2625"/>
                  </a:cubicBezTo>
                  <a:cubicBezTo>
                    <a:pt x="548" y="2625"/>
                    <a:pt x="492" y="2681"/>
                    <a:pt x="492" y="2750"/>
                  </a:cubicBezTo>
                  <a:cubicBezTo>
                    <a:pt x="492" y="2819"/>
                    <a:pt x="548" y="2875"/>
                    <a:pt x="617" y="2875"/>
                  </a:cubicBezTo>
                  <a:close/>
                  <a:moveTo>
                    <a:pt x="2367" y="2875"/>
                  </a:moveTo>
                  <a:cubicBezTo>
                    <a:pt x="2436" y="2875"/>
                    <a:pt x="2492" y="2819"/>
                    <a:pt x="2492" y="2750"/>
                  </a:cubicBezTo>
                  <a:cubicBezTo>
                    <a:pt x="2492" y="2681"/>
                    <a:pt x="2436" y="2625"/>
                    <a:pt x="2367" y="2625"/>
                  </a:cubicBezTo>
                  <a:cubicBezTo>
                    <a:pt x="2298" y="2625"/>
                    <a:pt x="2242" y="2681"/>
                    <a:pt x="2242" y="2750"/>
                  </a:cubicBezTo>
                  <a:cubicBezTo>
                    <a:pt x="2242" y="2819"/>
                    <a:pt x="2298" y="2875"/>
                    <a:pt x="2367" y="2875"/>
                  </a:cubicBezTo>
                  <a:close/>
                  <a:moveTo>
                    <a:pt x="117" y="2250"/>
                  </a:moveTo>
                  <a:cubicBezTo>
                    <a:pt x="2867" y="2250"/>
                    <a:pt x="2867" y="2250"/>
                    <a:pt x="2867" y="2250"/>
                  </a:cubicBezTo>
                  <a:moveTo>
                    <a:pt x="117" y="1000"/>
                  </a:moveTo>
                  <a:cubicBezTo>
                    <a:pt x="2867" y="1000"/>
                    <a:pt x="2867" y="1000"/>
                    <a:pt x="2867" y="1000"/>
                  </a:cubicBezTo>
                  <a:moveTo>
                    <a:pt x="992" y="500"/>
                  </a:moveTo>
                  <a:cubicBezTo>
                    <a:pt x="1992" y="500"/>
                    <a:pt x="1992" y="500"/>
                    <a:pt x="1992" y="500"/>
                  </a:cubicBezTo>
                  <a:moveTo>
                    <a:pt x="2996" y="3875"/>
                  </a:moveTo>
                  <a:cubicBezTo>
                    <a:pt x="2369" y="3248"/>
                    <a:pt x="2369" y="3248"/>
                    <a:pt x="2369" y="3248"/>
                  </a:cubicBezTo>
                  <a:moveTo>
                    <a:pt x="621" y="3254"/>
                  </a:moveTo>
                  <a:cubicBezTo>
                    <a:pt x="0" y="3875"/>
                    <a:pt x="0" y="3875"/>
                    <a:pt x="0" y="3875"/>
                  </a:cubicBezTo>
                </a:path>
              </a:pathLst>
            </a:custGeom>
            <a:noFill/>
            <a:ln w="15875" cap="sq">
              <a:solidFill>
                <a:srgbClr val="0070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0" tIns="0" rIns="0" bIns="0" numCol="1" anchor="ctr" anchorCtr="0" compatLnSpc="1">
              <a:prstTxWarp prst="textNoShape">
                <a:avLst/>
              </a:prstTxWarp>
            </a:bodyPr>
            <a:lstStyle/>
            <a:p>
              <a:pPr algn="ctr"/>
              <a:endParaRPr lang="en-US" sz="900">
                <a:gradFill>
                  <a:gsLst>
                    <a:gs pos="0">
                      <a:srgbClr val="505050"/>
                    </a:gs>
                    <a:gs pos="100000">
                      <a:srgbClr val="505050"/>
                    </a:gs>
                  </a:gsLst>
                  <a:lin ang="5400000" scaled="1"/>
                </a:gradFill>
              </a:endParaRPr>
            </a:p>
          </p:txBody>
        </p:sp>
        <p:sp>
          <p:nvSpPr>
            <p:cNvPr id="283" name="Rectangle 282">
              <a:extLst>
                <a:ext uri="{FF2B5EF4-FFF2-40B4-BE49-F238E27FC236}">
                  <a16:creationId xmlns:a16="http://schemas.microsoft.com/office/drawing/2014/main" id="{589CEDCD-68C6-485D-86B7-EC632AA81DB4}"/>
                </a:ext>
              </a:extLst>
            </p:cNvPr>
            <p:cNvSpPr/>
            <p:nvPr/>
          </p:nvSpPr>
          <p:spPr>
            <a:xfrm>
              <a:off x="3141307" y="4104959"/>
              <a:ext cx="591233" cy="1661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32563" rtl="0" eaLnBrk="1" fontAlgn="base" latinLnBrk="0" hangingPunct="1">
                <a:lnSpc>
                  <a:spcPct val="90000"/>
                </a:lnSpc>
                <a:spcBef>
                  <a:spcPct val="0"/>
                </a:spcBef>
                <a:spcAft>
                  <a:spcPts val="600"/>
                </a:spcAft>
                <a:buClrTx/>
                <a:buSzTx/>
                <a:buFontTx/>
                <a:buNone/>
                <a:tabLst/>
                <a:defRPr/>
              </a:pPr>
              <a:r>
                <a:rPr kumimoji="0" lang="en-US" sz="1200" b="0" i="0" u="none" strike="noStrike" kern="0" cap="none" spc="0" normalizeH="0" baseline="0" noProof="0">
                  <a:ln>
                    <a:noFill/>
                  </a:ln>
                  <a:gradFill>
                    <a:gsLst>
                      <a:gs pos="2917">
                        <a:srgbClr val="353535"/>
                      </a:gs>
                      <a:gs pos="32000">
                        <a:srgbClr val="353535"/>
                      </a:gs>
                    </a:gsLst>
                    <a:lin ang="5400000" scaled="0"/>
                  </a:gradFill>
                  <a:effectLst/>
                  <a:uLnTx/>
                  <a:uFillTx/>
                  <a:ea typeface="+mn-ea"/>
                  <a:cs typeface="+mn-cs"/>
                </a:rPr>
                <a:t>Subways</a:t>
              </a:r>
            </a:p>
          </p:txBody>
        </p:sp>
      </p:grpSp>
      <p:grpSp>
        <p:nvGrpSpPr>
          <p:cNvPr id="55" name="Group 54">
            <a:extLst>
              <a:ext uri="{FF2B5EF4-FFF2-40B4-BE49-F238E27FC236}">
                <a16:creationId xmlns:a16="http://schemas.microsoft.com/office/drawing/2014/main" id="{AEFB8F28-C3BD-4045-9517-B378175AF670}"/>
              </a:ext>
            </a:extLst>
          </p:cNvPr>
          <p:cNvGrpSpPr/>
          <p:nvPr/>
        </p:nvGrpSpPr>
        <p:grpSpPr>
          <a:xfrm>
            <a:off x="3268427" y="5393947"/>
            <a:ext cx="990977" cy="800410"/>
            <a:chOff x="512326" y="1306450"/>
            <a:chExt cx="990977" cy="800410"/>
          </a:xfrm>
        </p:grpSpPr>
        <p:sp>
          <p:nvSpPr>
            <p:cNvPr id="195" name="plant_3" title="Icon of three stalks of wheat">
              <a:extLst>
                <a:ext uri="{FF2B5EF4-FFF2-40B4-BE49-F238E27FC236}">
                  <a16:creationId xmlns:a16="http://schemas.microsoft.com/office/drawing/2014/main" id="{F339DBDC-427B-4A32-AB46-F9457E133C76}"/>
                </a:ext>
              </a:extLst>
            </p:cNvPr>
            <p:cNvSpPr>
              <a:spLocks noChangeAspect="1" noEditPoints="1"/>
            </p:cNvSpPr>
            <p:nvPr/>
          </p:nvSpPr>
          <p:spPr bwMode="auto">
            <a:xfrm>
              <a:off x="847080" y="1306450"/>
              <a:ext cx="321469" cy="548640"/>
            </a:xfrm>
            <a:custGeom>
              <a:avLst/>
              <a:gdLst>
                <a:gd name="T0" fmla="*/ 130 w 205"/>
                <a:gd name="T1" fmla="*/ 78 h 355"/>
                <a:gd name="T2" fmla="*/ 102 w 205"/>
                <a:gd name="T3" fmla="*/ 106 h 355"/>
                <a:gd name="T4" fmla="*/ 73 w 205"/>
                <a:gd name="T5" fmla="*/ 77 h 355"/>
                <a:gd name="T6" fmla="*/ 73 w 205"/>
                <a:gd name="T7" fmla="*/ 47 h 355"/>
                <a:gd name="T8" fmla="*/ 102 w 205"/>
                <a:gd name="T9" fmla="*/ 76 h 355"/>
                <a:gd name="T10" fmla="*/ 130 w 205"/>
                <a:gd name="T11" fmla="*/ 48 h 355"/>
                <a:gd name="T12" fmla="*/ 73 w 205"/>
                <a:gd name="T13" fmla="*/ 17 h 355"/>
                <a:gd name="T14" fmla="*/ 102 w 205"/>
                <a:gd name="T15" fmla="*/ 46 h 355"/>
                <a:gd name="T16" fmla="*/ 130 w 205"/>
                <a:gd name="T17" fmla="*/ 18 h 355"/>
                <a:gd name="T18" fmla="*/ 102 w 205"/>
                <a:gd name="T19" fmla="*/ 0 h 355"/>
                <a:gd name="T20" fmla="*/ 102 w 205"/>
                <a:gd name="T21" fmla="*/ 46 h 355"/>
                <a:gd name="T22" fmla="*/ 146 w 205"/>
                <a:gd name="T23" fmla="*/ 137 h 355"/>
                <a:gd name="T24" fmla="*/ 174 w 205"/>
                <a:gd name="T25" fmla="*/ 166 h 355"/>
                <a:gd name="T26" fmla="*/ 202 w 205"/>
                <a:gd name="T27" fmla="*/ 138 h 355"/>
                <a:gd name="T28" fmla="*/ 146 w 205"/>
                <a:gd name="T29" fmla="*/ 107 h 355"/>
                <a:gd name="T30" fmla="*/ 174 w 205"/>
                <a:gd name="T31" fmla="*/ 136 h 355"/>
                <a:gd name="T32" fmla="*/ 202 w 205"/>
                <a:gd name="T33" fmla="*/ 108 h 355"/>
                <a:gd name="T34" fmla="*/ 146 w 205"/>
                <a:gd name="T35" fmla="*/ 77 h 355"/>
                <a:gd name="T36" fmla="*/ 174 w 205"/>
                <a:gd name="T37" fmla="*/ 106 h 355"/>
                <a:gd name="T38" fmla="*/ 202 w 205"/>
                <a:gd name="T39" fmla="*/ 78 h 355"/>
                <a:gd name="T40" fmla="*/ 174 w 205"/>
                <a:gd name="T41" fmla="*/ 60 h 355"/>
                <a:gd name="T42" fmla="*/ 174 w 205"/>
                <a:gd name="T43" fmla="*/ 106 h 355"/>
                <a:gd name="T44" fmla="*/ 5 w 205"/>
                <a:gd name="T45" fmla="*/ 137 h 355"/>
                <a:gd name="T46" fmla="*/ 34 w 205"/>
                <a:gd name="T47" fmla="*/ 166 h 355"/>
                <a:gd name="T48" fmla="*/ 62 w 205"/>
                <a:gd name="T49" fmla="*/ 138 h 355"/>
                <a:gd name="T50" fmla="*/ 5 w 205"/>
                <a:gd name="T51" fmla="*/ 107 h 355"/>
                <a:gd name="T52" fmla="*/ 34 w 205"/>
                <a:gd name="T53" fmla="*/ 136 h 355"/>
                <a:gd name="T54" fmla="*/ 62 w 205"/>
                <a:gd name="T55" fmla="*/ 108 h 355"/>
                <a:gd name="T56" fmla="*/ 5 w 205"/>
                <a:gd name="T57" fmla="*/ 77 h 355"/>
                <a:gd name="T58" fmla="*/ 34 w 205"/>
                <a:gd name="T59" fmla="*/ 106 h 355"/>
                <a:gd name="T60" fmla="*/ 62 w 205"/>
                <a:gd name="T61" fmla="*/ 78 h 355"/>
                <a:gd name="T62" fmla="*/ 34 w 205"/>
                <a:gd name="T63" fmla="*/ 60 h 355"/>
                <a:gd name="T64" fmla="*/ 34 w 205"/>
                <a:gd name="T65" fmla="*/ 106 h 355"/>
                <a:gd name="T66" fmla="*/ 34 w 205"/>
                <a:gd name="T67" fmla="*/ 208 h 355"/>
                <a:gd name="T68" fmla="*/ 34 w 205"/>
                <a:gd name="T69" fmla="*/ 166 h 355"/>
                <a:gd name="T70" fmla="*/ 102 w 205"/>
                <a:gd name="T71" fmla="*/ 106 h 355"/>
                <a:gd name="T72" fmla="*/ 102 w 205"/>
                <a:gd name="T73" fmla="*/ 252 h 355"/>
                <a:gd name="T74" fmla="*/ 174 w 205"/>
                <a:gd name="T75" fmla="*/ 166 h 355"/>
                <a:gd name="T76" fmla="*/ 174 w 205"/>
                <a:gd name="T77" fmla="*/ 204 h 355"/>
                <a:gd name="T78" fmla="*/ 31 w 205"/>
                <a:gd name="T79" fmla="*/ 294 h 355"/>
                <a:gd name="T80" fmla="*/ 88 w 205"/>
                <a:gd name="T81" fmla="*/ 349 h 355"/>
                <a:gd name="T82" fmla="*/ 78 w 205"/>
                <a:gd name="T83" fmla="*/ 270 h 355"/>
                <a:gd name="T84" fmla="*/ 2 w 205"/>
                <a:gd name="T85" fmla="*/ 173 h 355"/>
                <a:gd name="T86" fmla="*/ 31 w 205"/>
                <a:gd name="T87" fmla="*/ 294 h 355"/>
                <a:gd name="T88" fmla="*/ 174 w 205"/>
                <a:gd name="T89" fmla="*/ 294 h 355"/>
                <a:gd name="T90" fmla="*/ 203 w 205"/>
                <a:gd name="T91" fmla="*/ 173 h 355"/>
                <a:gd name="T92" fmla="*/ 127 w 205"/>
                <a:gd name="T93" fmla="*/ 270 h 355"/>
                <a:gd name="T94" fmla="*/ 117 w 205"/>
                <a:gd name="T95" fmla="*/ 349 h 355"/>
                <a:gd name="T96" fmla="*/ 174 w 205"/>
                <a:gd name="T97" fmla="*/ 294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05" h="355">
                  <a:moveTo>
                    <a:pt x="130" y="78"/>
                  </a:moveTo>
                  <a:cubicBezTo>
                    <a:pt x="102" y="106"/>
                    <a:pt x="102" y="106"/>
                    <a:pt x="102" y="106"/>
                  </a:cubicBezTo>
                  <a:cubicBezTo>
                    <a:pt x="73" y="77"/>
                    <a:pt x="73" y="77"/>
                    <a:pt x="73" y="77"/>
                  </a:cubicBezTo>
                  <a:moveTo>
                    <a:pt x="73" y="47"/>
                  </a:moveTo>
                  <a:cubicBezTo>
                    <a:pt x="102" y="76"/>
                    <a:pt x="102" y="76"/>
                    <a:pt x="102" y="76"/>
                  </a:cubicBezTo>
                  <a:cubicBezTo>
                    <a:pt x="130" y="48"/>
                    <a:pt x="130" y="48"/>
                    <a:pt x="130" y="48"/>
                  </a:cubicBezTo>
                  <a:moveTo>
                    <a:pt x="73" y="17"/>
                  </a:moveTo>
                  <a:cubicBezTo>
                    <a:pt x="102" y="46"/>
                    <a:pt x="102" y="46"/>
                    <a:pt x="102" y="46"/>
                  </a:cubicBezTo>
                  <a:cubicBezTo>
                    <a:pt x="130" y="18"/>
                    <a:pt x="130" y="18"/>
                    <a:pt x="130" y="18"/>
                  </a:cubicBezTo>
                  <a:moveTo>
                    <a:pt x="102" y="0"/>
                  </a:moveTo>
                  <a:cubicBezTo>
                    <a:pt x="102" y="46"/>
                    <a:pt x="102" y="46"/>
                    <a:pt x="102" y="46"/>
                  </a:cubicBezTo>
                  <a:moveTo>
                    <a:pt x="146" y="137"/>
                  </a:moveTo>
                  <a:cubicBezTo>
                    <a:pt x="174" y="166"/>
                    <a:pt x="174" y="166"/>
                    <a:pt x="174" y="166"/>
                  </a:cubicBezTo>
                  <a:cubicBezTo>
                    <a:pt x="202" y="138"/>
                    <a:pt x="202" y="138"/>
                    <a:pt x="202" y="138"/>
                  </a:cubicBezTo>
                  <a:moveTo>
                    <a:pt x="146" y="107"/>
                  </a:moveTo>
                  <a:cubicBezTo>
                    <a:pt x="174" y="136"/>
                    <a:pt x="174" y="136"/>
                    <a:pt x="174" y="136"/>
                  </a:cubicBezTo>
                  <a:cubicBezTo>
                    <a:pt x="202" y="108"/>
                    <a:pt x="202" y="108"/>
                    <a:pt x="202" y="108"/>
                  </a:cubicBezTo>
                  <a:moveTo>
                    <a:pt x="146" y="77"/>
                  </a:moveTo>
                  <a:cubicBezTo>
                    <a:pt x="174" y="106"/>
                    <a:pt x="174" y="106"/>
                    <a:pt x="174" y="106"/>
                  </a:cubicBezTo>
                  <a:cubicBezTo>
                    <a:pt x="202" y="78"/>
                    <a:pt x="202" y="78"/>
                    <a:pt x="202" y="78"/>
                  </a:cubicBezTo>
                  <a:moveTo>
                    <a:pt x="174" y="60"/>
                  </a:moveTo>
                  <a:cubicBezTo>
                    <a:pt x="174" y="106"/>
                    <a:pt x="174" y="106"/>
                    <a:pt x="174" y="106"/>
                  </a:cubicBezTo>
                  <a:moveTo>
                    <a:pt x="5" y="137"/>
                  </a:moveTo>
                  <a:cubicBezTo>
                    <a:pt x="34" y="166"/>
                    <a:pt x="34" y="166"/>
                    <a:pt x="34" y="166"/>
                  </a:cubicBezTo>
                  <a:cubicBezTo>
                    <a:pt x="62" y="138"/>
                    <a:pt x="62" y="138"/>
                    <a:pt x="62" y="138"/>
                  </a:cubicBezTo>
                  <a:moveTo>
                    <a:pt x="5" y="107"/>
                  </a:moveTo>
                  <a:cubicBezTo>
                    <a:pt x="34" y="136"/>
                    <a:pt x="34" y="136"/>
                    <a:pt x="34" y="136"/>
                  </a:cubicBezTo>
                  <a:cubicBezTo>
                    <a:pt x="62" y="108"/>
                    <a:pt x="62" y="108"/>
                    <a:pt x="62" y="108"/>
                  </a:cubicBezTo>
                  <a:moveTo>
                    <a:pt x="5" y="77"/>
                  </a:moveTo>
                  <a:cubicBezTo>
                    <a:pt x="34" y="106"/>
                    <a:pt x="34" y="106"/>
                    <a:pt x="34" y="106"/>
                  </a:cubicBezTo>
                  <a:cubicBezTo>
                    <a:pt x="62" y="78"/>
                    <a:pt x="62" y="78"/>
                    <a:pt x="62" y="78"/>
                  </a:cubicBezTo>
                  <a:moveTo>
                    <a:pt x="34" y="60"/>
                  </a:moveTo>
                  <a:cubicBezTo>
                    <a:pt x="34" y="106"/>
                    <a:pt x="34" y="106"/>
                    <a:pt x="34" y="106"/>
                  </a:cubicBezTo>
                  <a:moveTo>
                    <a:pt x="34" y="208"/>
                  </a:moveTo>
                  <a:cubicBezTo>
                    <a:pt x="34" y="166"/>
                    <a:pt x="34" y="166"/>
                    <a:pt x="34" y="166"/>
                  </a:cubicBezTo>
                  <a:moveTo>
                    <a:pt x="102" y="106"/>
                  </a:moveTo>
                  <a:cubicBezTo>
                    <a:pt x="102" y="252"/>
                    <a:pt x="102" y="252"/>
                    <a:pt x="102" y="252"/>
                  </a:cubicBezTo>
                  <a:moveTo>
                    <a:pt x="174" y="166"/>
                  </a:moveTo>
                  <a:cubicBezTo>
                    <a:pt x="174" y="204"/>
                    <a:pt x="174" y="204"/>
                    <a:pt x="174" y="204"/>
                  </a:cubicBezTo>
                  <a:moveTo>
                    <a:pt x="31" y="294"/>
                  </a:moveTo>
                  <a:cubicBezTo>
                    <a:pt x="45" y="323"/>
                    <a:pt x="75" y="355"/>
                    <a:pt x="88" y="349"/>
                  </a:cubicBezTo>
                  <a:cubicBezTo>
                    <a:pt x="101" y="342"/>
                    <a:pt x="97" y="307"/>
                    <a:pt x="78" y="270"/>
                  </a:cubicBezTo>
                  <a:cubicBezTo>
                    <a:pt x="60" y="233"/>
                    <a:pt x="3" y="173"/>
                    <a:pt x="2" y="173"/>
                  </a:cubicBezTo>
                  <a:cubicBezTo>
                    <a:pt x="0" y="172"/>
                    <a:pt x="17" y="264"/>
                    <a:pt x="31" y="294"/>
                  </a:cubicBezTo>
                  <a:close/>
                  <a:moveTo>
                    <a:pt x="174" y="294"/>
                  </a:moveTo>
                  <a:cubicBezTo>
                    <a:pt x="189" y="264"/>
                    <a:pt x="205" y="172"/>
                    <a:pt x="203" y="173"/>
                  </a:cubicBezTo>
                  <a:cubicBezTo>
                    <a:pt x="202" y="173"/>
                    <a:pt x="145" y="233"/>
                    <a:pt x="127" y="270"/>
                  </a:cubicBezTo>
                  <a:cubicBezTo>
                    <a:pt x="109" y="307"/>
                    <a:pt x="104" y="342"/>
                    <a:pt x="117" y="349"/>
                  </a:cubicBezTo>
                  <a:cubicBezTo>
                    <a:pt x="130" y="355"/>
                    <a:pt x="160" y="323"/>
                    <a:pt x="174" y="294"/>
                  </a:cubicBezTo>
                  <a:close/>
                </a:path>
              </a:pathLst>
            </a:custGeom>
            <a:solidFill>
              <a:schemeClr val="bg1"/>
            </a:solidFill>
            <a:ln w="15875" cap="flat">
              <a:noFill/>
              <a:prstDash val="solid"/>
              <a:miter lim="800000"/>
              <a:headEnd/>
              <a:tailEnd/>
            </a:ln>
          </p:spPr>
          <p:txBody>
            <a:bodyPr vert="horz" wrap="square" lIns="0" tIns="0" rIns="0" bIns="0" numCol="1" anchor="ctr" anchorCtr="0" compatLnSpc="1">
              <a:prstTxWarp prst="textNoShape">
                <a:avLst/>
              </a:prstTxWarp>
            </a:bodyPr>
            <a:lstStyle/>
            <a:p>
              <a:pPr algn="ctr"/>
              <a:endParaRPr lang="en-US">
                <a:gradFill>
                  <a:gsLst>
                    <a:gs pos="0">
                      <a:srgbClr val="505050"/>
                    </a:gs>
                    <a:gs pos="100000">
                      <a:srgbClr val="505050"/>
                    </a:gs>
                  </a:gsLst>
                </a:gradFill>
              </a:endParaRPr>
            </a:p>
          </p:txBody>
        </p:sp>
        <p:sp>
          <p:nvSpPr>
            <p:cNvPr id="209" name="Boat" title="Icon of a large boat">
              <a:extLst>
                <a:ext uri="{FF2B5EF4-FFF2-40B4-BE49-F238E27FC236}">
                  <a16:creationId xmlns:a16="http://schemas.microsoft.com/office/drawing/2014/main" id="{4D6FBC81-AEEC-4687-9CD2-C25FDDA9D3D4}"/>
                </a:ext>
              </a:extLst>
            </p:cNvPr>
            <p:cNvSpPr>
              <a:spLocks noChangeAspect="1" noEditPoints="1"/>
            </p:cNvSpPr>
            <p:nvPr/>
          </p:nvSpPr>
          <p:spPr bwMode="auto">
            <a:xfrm>
              <a:off x="796712" y="1489330"/>
              <a:ext cx="422204" cy="365760"/>
            </a:xfrm>
            <a:custGeom>
              <a:avLst/>
              <a:gdLst>
                <a:gd name="T0" fmla="*/ 158 w 316"/>
                <a:gd name="T1" fmla="*/ 42 h 274"/>
                <a:gd name="T2" fmla="*/ 221 w 316"/>
                <a:gd name="T3" fmla="*/ 42 h 274"/>
                <a:gd name="T4" fmla="*/ 241 w 316"/>
                <a:gd name="T5" fmla="*/ 84 h 274"/>
                <a:gd name="T6" fmla="*/ 262 w 316"/>
                <a:gd name="T7" fmla="*/ 84 h 274"/>
                <a:gd name="T8" fmla="*/ 262 w 316"/>
                <a:gd name="T9" fmla="*/ 160 h 274"/>
                <a:gd name="T10" fmla="*/ 311 w 316"/>
                <a:gd name="T11" fmla="*/ 176 h 274"/>
                <a:gd name="T12" fmla="*/ 268 w 316"/>
                <a:gd name="T13" fmla="*/ 263 h 274"/>
                <a:gd name="T14" fmla="*/ 253 w 316"/>
                <a:gd name="T15" fmla="*/ 273 h 274"/>
                <a:gd name="T16" fmla="*/ 205 w 316"/>
                <a:gd name="T17" fmla="*/ 252 h 274"/>
                <a:gd name="T18" fmla="*/ 158 w 316"/>
                <a:gd name="T19" fmla="*/ 274 h 274"/>
                <a:gd name="T20" fmla="*/ 111 w 316"/>
                <a:gd name="T21" fmla="*/ 252 h 274"/>
                <a:gd name="T22" fmla="*/ 63 w 316"/>
                <a:gd name="T23" fmla="*/ 273 h 274"/>
                <a:gd name="T24" fmla="*/ 48 w 316"/>
                <a:gd name="T25" fmla="*/ 263 h 274"/>
                <a:gd name="T26" fmla="*/ 5 w 316"/>
                <a:gd name="T27" fmla="*/ 176 h 274"/>
                <a:gd name="T28" fmla="*/ 54 w 316"/>
                <a:gd name="T29" fmla="*/ 160 h 274"/>
                <a:gd name="T30" fmla="*/ 54 w 316"/>
                <a:gd name="T31" fmla="*/ 84 h 274"/>
                <a:gd name="T32" fmla="*/ 74 w 316"/>
                <a:gd name="T33" fmla="*/ 84 h 274"/>
                <a:gd name="T34" fmla="*/ 95 w 316"/>
                <a:gd name="T35" fmla="*/ 42 h 274"/>
                <a:gd name="T36" fmla="*/ 158 w 316"/>
                <a:gd name="T37" fmla="*/ 42 h 274"/>
                <a:gd name="T38" fmla="*/ 179 w 316"/>
                <a:gd name="T39" fmla="*/ 42 h 274"/>
                <a:gd name="T40" fmla="*/ 179 w 316"/>
                <a:gd name="T41" fmla="*/ 0 h 274"/>
                <a:gd name="T42" fmla="*/ 137 w 316"/>
                <a:gd name="T43" fmla="*/ 0 h 274"/>
                <a:gd name="T44" fmla="*/ 137 w 316"/>
                <a:gd name="T45" fmla="*/ 42 h 274"/>
                <a:gd name="T46" fmla="*/ 262 w 316"/>
                <a:gd name="T47" fmla="*/ 160 h 274"/>
                <a:gd name="T48" fmla="*/ 158 w 316"/>
                <a:gd name="T49" fmla="*/ 127 h 274"/>
                <a:gd name="T50" fmla="*/ 54 w 316"/>
                <a:gd name="T51" fmla="*/ 160 h 274"/>
                <a:gd name="T52" fmla="*/ 74 w 316"/>
                <a:gd name="T53" fmla="*/ 84 h 274"/>
                <a:gd name="T54" fmla="*/ 241 w 316"/>
                <a:gd name="T55" fmla="*/ 84 h 274"/>
                <a:gd name="T56" fmla="*/ 158 w 316"/>
                <a:gd name="T57" fmla="*/ 271 h 274"/>
                <a:gd name="T58" fmla="*/ 158 w 316"/>
                <a:gd name="T59" fmla="*/ 129 h 274"/>
                <a:gd name="T60" fmla="*/ 0 w 316"/>
                <a:gd name="T61" fmla="*/ 253 h 274"/>
                <a:gd name="T62" fmla="*/ 41 w 316"/>
                <a:gd name="T63" fmla="*/ 253 h 274"/>
                <a:gd name="T64" fmla="*/ 275 w 316"/>
                <a:gd name="T65" fmla="*/ 253 h 274"/>
                <a:gd name="T66" fmla="*/ 316 w 316"/>
                <a:gd name="T67" fmla="*/ 25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16" h="274">
                  <a:moveTo>
                    <a:pt x="158" y="42"/>
                  </a:moveTo>
                  <a:cubicBezTo>
                    <a:pt x="221" y="42"/>
                    <a:pt x="221" y="42"/>
                    <a:pt x="221" y="42"/>
                  </a:cubicBezTo>
                  <a:cubicBezTo>
                    <a:pt x="241" y="84"/>
                    <a:pt x="241" y="84"/>
                    <a:pt x="241" y="84"/>
                  </a:cubicBezTo>
                  <a:cubicBezTo>
                    <a:pt x="262" y="84"/>
                    <a:pt x="262" y="84"/>
                    <a:pt x="262" y="84"/>
                  </a:cubicBezTo>
                  <a:cubicBezTo>
                    <a:pt x="262" y="160"/>
                    <a:pt x="262" y="160"/>
                    <a:pt x="262" y="160"/>
                  </a:cubicBezTo>
                  <a:cubicBezTo>
                    <a:pt x="311" y="176"/>
                    <a:pt x="311" y="176"/>
                    <a:pt x="311" y="176"/>
                  </a:cubicBezTo>
                  <a:cubicBezTo>
                    <a:pt x="268" y="263"/>
                    <a:pt x="268" y="263"/>
                    <a:pt x="268" y="263"/>
                  </a:cubicBezTo>
                  <a:cubicBezTo>
                    <a:pt x="268" y="263"/>
                    <a:pt x="264" y="273"/>
                    <a:pt x="253" y="273"/>
                  </a:cubicBezTo>
                  <a:cubicBezTo>
                    <a:pt x="232" y="273"/>
                    <a:pt x="226" y="252"/>
                    <a:pt x="205" y="252"/>
                  </a:cubicBezTo>
                  <a:cubicBezTo>
                    <a:pt x="188" y="252"/>
                    <a:pt x="177" y="274"/>
                    <a:pt x="158" y="274"/>
                  </a:cubicBezTo>
                  <a:cubicBezTo>
                    <a:pt x="139" y="274"/>
                    <a:pt x="128" y="252"/>
                    <a:pt x="111" y="252"/>
                  </a:cubicBezTo>
                  <a:cubicBezTo>
                    <a:pt x="90" y="252"/>
                    <a:pt x="84" y="273"/>
                    <a:pt x="63" y="273"/>
                  </a:cubicBezTo>
                  <a:cubicBezTo>
                    <a:pt x="52" y="273"/>
                    <a:pt x="48" y="263"/>
                    <a:pt x="48" y="263"/>
                  </a:cubicBezTo>
                  <a:cubicBezTo>
                    <a:pt x="5" y="176"/>
                    <a:pt x="5" y="176"/>
                    <a:pt x="5" y="176"/>
                  </a:cubicBezTo>
                  <a:cubicBezTo>
                    <a:pt x="54" y="160"/>
                    <a:pt x="54" y="160"/>
                    <a:pt x="54" y="160"/>
                  </a:cubicBezTo>
                  <a:cubicBezTo>
                    <a:pt x="54" y="84"/>
                    <a:pt x="54" y="84"/>
                    <a:pt x="54" y="84"/>
                  </a:cubicBezTo>
                  <a:cubicBezTo>
                    <a:pt x="74" y="84"/>
                    <a:pt x="74" y="84"/>
                    <a:pt x="74" y="84"/>
                  </a:cubicBezTo>
                  <a:cubicBezTo>
                    <a:pt x="95" y="42"/>
                    <a:pt x="95" y="42"/>
                    <a:pt x="95" y="42"/>
                  </a:cubicBezTo>
                  <a:cubicBezTo>
                    <a:pt x="158" y="42"/>
                    <a:pt x="158" y="42"/>
                    <a:pt x="158" y="42"/>
                  </a:cubicBezTo>
                  <a:moveTo>
                    <a:pt x="179" y="42"/>
                  </a:moveTo>
                  <a:cubicBezTo>
                    <a:pt x="179" y="0"/>
                    <a:pt x="179" y="0"/>
                    <a:pt x="179" y="0"/>
                  </a:cubicBezTo>
                  <a:cubicBezTo>
                    <a:pt x="137" y="0"/>
                    <a:pt x="137" y="0"/>
                    <a:pt x="137" y="0"/>
                  </a:cubicBezTo>
                  <a:cubicBezTo>
                    <a:pt x="137" y="42"/>
                    <a:pt x="137" y="42"/>
                    <a:pt x="137" y="42"/>
                  </a:cubicBezTo>
                  <a:moveTo>
                    <a:pt x="262" y="160"/>
                  </a:moveTo>
                  <a:cubicBezTo>
                    <a:pt x="158" y="127"/>
                    <a:pt x="158" y="127"/>
                    <a:pt x="158" y="127"/>
                  </a:cubicBezTo>
                  <a:cubicBezTo>
                    <a:pt x="54" y="160"/>
                    <a:pt x="54" y="160"/>
                    <a:pt x="54" y="160"/>
                  </a:cubicBezTo>
                  <a:moveTo>
                    <a:pt x="74" y="84"/>
                  </a:moveTo>
                  <a:cubicBezTo>
                    <a:pt x="241" y="84"/>
                    <a:pt x="241" y="84"/>
                    <a:pt x="241" y="84"/>
                  </a:cubicBezTo>
                  <a:moveTo>
                    <a:pt x="158" y="271"/>
                  </a:moveTo>
                  <a:cubicBezTo>
                    <a:pt x="158" y="129"/>
                    <a:pt x="158" y="129"/>
                    <a:pt x="158" y="129"/>
                  </a:cubicBezTo>
                  <a:moveTo>
                    <a:pt x="0" y="253"/>
                  </a:moveTo>
                  <a:cubicBezTo>
                    <a:pt x="41" y="253"/>
                    <a:pt x="41" y="253"/>
                    <a:pt x="41" y="253"/>
                  </a:cubicBezTo>
                  <a:moveTo>
                    <a:pt x="275" y="253"/>
                  </a:moveTo>
                  <a:cubicBezTo>
                    <a:pt x="316" y="253"/>
                    <a:pt x="316" y="253"/>
                    <a:pt x="316" y="253"/>
                  </a:cubicBezTo>
                </a:path>
              </a:pathLst>
            </a:custGeom>
            <a:noFill/>
            <a:ln w="15875" cap="sq">
              <a:solidFill>
                <a:srgbClr val="0070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0" tIns="0" rIns="0" bIns="0" numCol="1" anchor="ctr" anchorCtr="0" compatLnSpc="1">
              <a:prstTxWarp prst="textNoShape">
                <a:avLst/>
              </a:prstTxWarp>
            </a:bodyPr>
            <a:lstStyle/>
            <a:p>
              <a:pPr algn="ctr"/>
              <a:endParaRPr lang="en-US" sz="900">
                <a:gradFill>
                  <a:gsLst>
                    <a:gs pos="0">
                      <a:srgbClr val="505050"/>
                    </a:gs>
                    <a:gs pos="100000">
                      <a:srgbClr val="505050"/>
                    </a:gs>
                  </a:gsLst>
                  <a:lin ang="5400000" scaled="1"/>
                </a:gradFill>
              </a:endParaRPr>
            </a:p>
          </p:txBody>
        </p:sp>
        <p:sp>
          <p:nvSpPr>
            <p:cNvPr id="284" name="Rectangle 283">
              <a:extLst>
                <a:ext uri="{FF2B5EF4-FFF2-40B4-BE49-F238E27FC236}">
                  <a16:creationId xmlns:a16="http://schemas.microsoft.com/office/drawing/2014/main" id="{CC0C31F4-6F50-46BC-8A66-662BF26D9988}"/>
                </a:ext>
              </a:extLst>
            </p:cNvPr>
            <p:cNvSpPr/>
            <p:nvPr/>
          </p:nvSpPr>
          <p:spPr>
            <a:xfrm>
              <a:off x="512326" y="1940661"/>
              <a:ext cx="990977" cy="166199"/>
            </a:xfrm>
            <a:prstGeom prst="rect">
              <a:avLst/>
            </a:prstGeom>
          </p:spPr>
          <p:txBody>
            <a:bodyPr vert="horz" wrap="square" lIns="0" tIns="0" rIns="0" bIns="0" anchor="ctr" anchorCtr="0">
              <a:spAutoFit/>
            </a:bodyPr>
            <a:lstStyle/>
            <a:p>
              <a:pPr marL="0" marR="0" lvl="0" indent="0" algn="ctr" defTabSz="932563" rtl="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a:ln>
                    <a:noFill/>
                  </a:ln>
                  <a:gradFill>
                    <a:gsLst>
                      <a:gs pos="2917">
                        <a:srgbClr val="353535"/>
                      </a:gs>
                      <a:gs pos="32000">
                        <a:srgbClr val="353535"/>
                      </a:gs>
                    </a:gsLst>
                    <a:lin ang="5400000" scaled="0"/>
                  </a:gradFill>
                  <a:effectLst/>
                  <a:uLnTx/>
                  <a:uFillTx/>
                  <a:ea typeface="+mn-ea"/>
                  <a:cs typeface="+mn-cs"/>
                </a:rPr>
                <a:t>Shipping</a:t>
              </a:r>
            </a:p>
          </p:txBody>
        </p:sp>
      </p:grpSp>
      <p:grpSp>
        <p:nvGrpSpPr>
          <p:cNvPr id="343" name="Group 342">
            <a:extLst>
              <a:ext uri="{FF2B5EF4-FFF2-40B4-BE49-F238E27FC236}">
                <a16:creationId xmlns:a16="http://schemas.microsoft.com/office/drawing/2014/main" id="{0461A59C-4DFA-4753-A62A-C22005D866B6}"/>
              </a:ext>
            </a:extLst>
          </p:cNvPr>
          <p:cNvGrpSpPr/>
          <p:nvPr/>
        </p:nvGrpSpPr>
        <p:grpSpPr>
          <a:xfrm>
            <a:off x="8615930" y="5340821"/>
            <a:ext cx="1178161" cy="628711"/>
            <a:chOff x="7552217" y="4669961"/>
            <a:chExt cx="1178161" cy="628711"/>
          </a:xfrm>
        </p:grpSpPr>
        <p:sp>
          <p:nvSpPr>
            <p:cNvPr id="251" name="Thunderstorms_E9C6" title="Icon of thunderclouds and lightning">
              <a:extLst>
                <a:ext uri="{FF2B5EF4-FFF2-40B4-BE49-F238E27FC236}">
                  <a16:creationId xmlns:a16="http://schemas.microsoft.com/office/drawing/2014/main" id="{E599242E-4532-4564-B82F-55C07601BC88}"/>
                </a:ext>
              </a:extLst>
            </p:cNvPr>
            <p:cNvSpPr>
              <a:spLocks noChangeAspect="1" noEditPoints="1"/>
            </p:cNvSpPr>
            <p:nvPr/>
          </p:nvSpPr>
          <p:spPr bwMode="auto">
            <a:xfrm>
              <a:off x="7915237" y="4669961"/>
              <a:ext cx="452120" cy="365760"/>
            </a:xfrm>
            <a:custGeom>
              <a:avLst/>
              <a:gdLst>
                <a:gd name="T0" fmla="*/ 2505 w 3755"/>
                <a:gd name="T1" fmla="*/ 2745 h 3036"/>
                <a:gd name="T2" fmla="*/ 3130 w 3755"/>
                <a:gd name="T3" fmla="*/ 2745 h 3036"/>
                <a:gd name="T4" fmla="*/ 3755 w 3755"/>
                <a:gd name="T5" fmla="*/ 2120 h 3036"/>
                <a:gd name="T6" fmla="*/ 3222 w 3755"/>
                <a:gd name="T7" fmla="*/ 1504 h 3036"/>
                <a:gd name="T8" fmla="*/ 2255 w 3755"/>
                <a:gd name="T9" fmla="*/ 745 h 3036"/>
                <a:gd name="T10" fmla="*/ 1348 w 3755"/>
                <a:gd name="T11" fmla="*/ 1331 h 3036"/>
                <a:gd name="T12" fmla="*/ 1005 w 3755"/>
                <a:gd name="T13" fmla="*/ 1245 h 3036"/>
                <a:gd name="T14" fmla="*/ 255 w 3755"/>
                <a:gd name="T15" fmla="*/ 1995 h 3036"/>
                <a:gd name="T16" fmla="*/ 1005 w 3755"/>
                <a:gd name="T17" fmla="*/ 2745 h 3036"/>
                <a:gd name="T18" fmla="*/ 1443 w 3755"/>
                <a:gd name="T19" fmla="*/ 2745 h 3036"/>
                <a:gd name="T20" fmla="*/ 329 w 3755"/>
                <a:gd name="T21" fmla="*/ 1670 h 3036"/>
                <a:gd name="T22" fmla="*/ 0 w 3755"/>
                <a:gd name="T23" fmla="*/ 1118 h 3036"/>
                <a:gd name="T24" fmla="*/ 628 w 3755"/>
                <a:gd name="T25" fmla="*/ 490 h 3036"/>
                <a:gd name="T26" fmla="*/ 793 w 3755"/>
                <a:gd name="T27" fmla="*/ 512 h 3036"/>
                <a:gd name="T28" fmla="*/ 1505 w 3755"/>
                <a:gd name="T29" fmla="*/ 0 h 3036"/>
                <a:gd name="T30" fmla="*/ 2256 w 3755"/>
                <a:gd name="T31" fmla="*/ 750 h 3036"/>
                <a:gd name="T32" fmla="*/ 1692 w 3755"/>
                <a:gd name="T33" fmla="*/ 3036 h 3036"/>
                <a:gd name="T34" fmla="*/ 1950 w 3755"/>
                <a:gd name="T35" fmla="*/ 2520 h 3036"/>
                <a:gd name="T36" fmla="*/ 1649 w 3755"/>
                <a:gd name="T37" fmla="*/ 2520 h 3036"/>
                <a:gd name="T38" fmla="*/ 2036 w 3755"/>
                <a:gd name="T39" fmla="*/ 1745 h 3036"/>
                <a:gd name="T40" fmla="*/ 2424 w 3755"/>
                <a:gd name="T41" fmla="*/ 1745 h 3036"/>
                <a:gd name="T42" fmla="*/ 2165 w 3755"/>
                <a:gd name="T43" fmla="*/ 2262 h 3036"/>
                <a:gd name="T44" fmla="*/ 2574 w 3755"/>
                <a:gd name="T45" fmla="*/ 2262 h 3036"/>
                <a:gd name="T46" fmla="*/ 1692 w 3755"/>
                <a:gd name="T47" fmla="*/ 3036 h 30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55" h="3036">
                  <a:moveTo>
                    <a:pt x="2505" y="2745"/>
                  </a:moveTo>
                  <a:cubicBezTo>
                    <a:pt x="3130" y="2745"/>
                    <a:pt x="3130" y="2745"/>
                    <a:pt x="3130" y="2745"/>
                  </a:cubicBezTo>
                  <a:cubicBezTo>
                    <a:pt x="3475" y="2745"/>
                    <a:pt x="3755" y="2465"/>
                    <a:pt x="3755" y="2120"/>
                  </a:cubicBezTo>
                  <a:cubicBezTo>
                    <a:pt x="3755" y="1810"/>
                    <a:pt x="3528" y="1552"/>
                    <a:pt x="3222" y="1504"/>
                  </a:cubicBezTo>
                  <a:cubicBezTo>
                    <a:pt x="3112" y="1065"/>
                    <a:pt x="2713" y="745"/>
                    <a:pt x="2255" y="745"/>
                  </a:cubicBezTo>
                  <a:cubicBezTo>
                    <a:pt x="1860" y="745"/>
                    <a:pt x="1508" y="979"/>
                    <a:pt x="1348" y="1331"/>
                  </a:cubicBezTo>
                  <a:cubicBezTo>
                    <a:pt x="1242" y="1275"/>
                    <a:pt x="1124" y="1245"/>
                    <a:pt x="1005" y="1245"/>
                  </a:cubicBezTo>
                  <a:cubicBezTo>
                    <a:pt x="591" y="1245"/>
                    <a:pt x="255" y="1582"/>
                    <a:pt x="255" y="1995"/>
                  </a:cubicBezTo>
                  <a:cubicBezTo>
                    <a:pt x="255" y="2409"/>
                    <a:pt x="591" y="2745"/>
                    <a:pt x="1005" y="2745"/>
                  </a:cubicBezTo>
                  <a:cubicBezTo>
                    <a:pt x="1443" y="2745"/>
                    <a:pt x="1443" y="2745"/>
                    <a:pt x="1443" y="2745"/>
                  </a:cubicBezTo>
                  <a:moveTo>
                    <a:pt x="329" y="1670"/>
                  </a:moveTo>
                  <a:cubicBezTo>
                    <a:pt x="133" y="1564"/>
                    <a:pt x="0" y="1357"/>
                    <a:pt x="0" y="1118"/>
                  </a:cubicBezTo>
                  <a:cubicBezTo>
                    <a:pt x="0" y="771"/>
                    <a:pt x="281" y="490"/>
                    <a:pt x="628" y="490"/>
                  </a:cubicBezTo>
                  <a:cubicBezTo>
                    <a:pt x="685" y="490"/>
                    <a:pt x="740" y="498"/>
                    <a:pt x="793" y="512"/>
                  </a:cubicBezTo>
                  <a:cubicBezTo>
                    <a:pt x="892" y="214"/>
                    <a:pt x="1173" y="0"/>
                    <a:pt x="1505" y="0"/>
                  </a:cubicBezTo>
                  <a:cubicBezTo>
                    <a:pt x="1920" y="0"/>
                    <a:pt x="2256" y="336"/>
                    <a:pt x="2256" y="750"/>
                  </a:cubicBezTo>
                  <a:moveTo>
                    <a:pt x="1692" y="3036"/>
                  </a:moveTo>
                  <a:cubicBezTo>
                    <a:pt x="1950" y="2520"/>
                    <a:pt x="1950" y="2520"/>
                    <a:pt x="1950" y="2520"/>
                  </a:cubicBezTo>
                  <a:cubicBezTo>
                    <a:pt x="1649" y="2520"/>
                    <a:pt x="1649" y="2520"/>
                    <a:pt x="1649" y="2520"/>
                  </a:cubicBezTo>
                  <a:cubicBezTo>
                    <a:pt x="2036" y="1745"/>
                    <a:pt x="2036" y="1745"/>
                    <a:pt x="2036" y="1745"/>
                  </a:cubicBezTo>
                  <a:cubicBezTo>
                    <a:pt x="2424" y="1745"/>
                    <a:pt x="2424" y="1745"/>
                    <a:pt x="2424" y="1745"/>
                  </a:cubicBezTo>
                  <a:cubicBezTo>
                    <a:pt x="2165" y="2262"/>
                    <a:pt x="2165" y="2262"/>
                    <a:pt x="2165" y="2262"/>
                  </a:cubicBezTo>
                  <a:cubicBezTo>
                    <a:pt x="2574" y="2262"/>
                    <a:pt x="2574" y="2262"/>
                    <a:pt x="2574" y="2262"/>
                  </a:cubicBezTo>
                  <a:lnTo>
                    <a:pt x="1692" y="3036"/>
                  </a:lnTo>
                  <a:close/>
                </a:path>
              </a:pathLst>
            </a:custGeom>
            <a:noFill/>
            <a:ln w="15875" cap="flat">
              <a:solidFill>
                <a:srgbClr val="0070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0" tIns="0" rIns="0" bIns="0" numCol="1" anchor="ctr" anchorCtr="0" compatLnSpc="1">
              <a:prstTxWarp prst="textNoShape">
                <a:avLst/>
              </a:prstTxWarp>
            </a:bodyPr>
            <a:lstStyle/>
            <a:p>
              <a:pPr algn="ctr"/>
              <a:endParaRPr lang="en-US" sz="900">
                <a:gradFill>
                  <a:gsLst>
                    <a:gs pos="0">
                      <a:srgbClr val="505050"/>
                    </a:gs>
                    <a:gs pos="100000">
                      <a:srgbClr val="505050"/>
                    </a:gs>
                  </a:gsLst>
                  <a:lin ang="5400000" scaled="1"/>
                </a:gradFill>
              </a:endParaRPr>
            </a:p>
          </p:txBody>
        </p:sp>
        <p:sp>
          <p:nvSpPr>
            <p:cNvPr id="285" name="TextBox 284">
              <a:extLst>
                <a:ext uri="{FF2B5EF4-FFF2-40B4-BE49-F238E27FC236}">
                  <a16:creationId xmlns:a16="http://schemas.microsoft.com/office/drawing/2014/main" id="{864CEAC5-CCCF-4678-A71C-F157C51AFC9F}"/>
                </a:ext>
              </a:extLst>
            </p:cNvPr>
            <p:cNvSpPr txBox="1"/>
            <p:nvPr/>
          </p:nvSpPr>
          <p:spPr>
            <a:xfrm>
              <a:off x="7552217" y="5132473"/>
              <a:ext cx="1178161" cy="166199"/>
            </a:xfrm>
            <a:prstGeom prst="rect">
              <a:avLst/>
            </a:prstGeom>
            <a:noFill/>
          </p:spPr>
          <p:txBody>
            <a:bodyPr vert="horz" wrap="square" lIns="0" tIns="0" rIns="0" bIns="0" rtlCol="0" anchor="ctr" anchorCtr="0">
              <a:spAutoFit/>
            </a:bodyPr>
            <a:lstStyle/>
            <a:p>
              <a:pPr marL="0" marR="0" lvl="0" indent="0" algn="ctr" defTabSz="932563" rtl="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a:ln>
                    <a:noFill/>
                  </a:ln>
                  <a:gradFill>
                    <a:gsLst>
                      <a:gs pos="2917">
                        <a:srgbClr val="353535"/>
                      </a:gs>
                      <a:gs pos="32000">
                        <a:srgbClr val="353535"/>
                      </a:gs>
                    </a:gsLst>
                    <a:lin ang="5400000" scaled="0"/>
                  </a:gradFill>
                  <a:effectLst/>
                  <a:uLnTx/>
                  <a:uFillTx/>
                  <a:ea typeface="+mn-ea"/>
                  <a:cs typeface="+mn-cs"/>
                </a:rPr>
                <a:t>Weather Systems</a:t>
              </a:r>
            </a:p>
          </p:txBody>
        </p:sp>
      </p:grpSp>
      <p:grpSp>
        <p:nvGrpSpPr>
          <p:cNvPr id="68" name="Group 67">
            <a:extLst>
              <a:ext uri="{FF2B5EF4-FFF2-40B4-BE49-F238E27FC236}">
                <a16:creationId xmlns:a16="http://schemas.microsoft.com/office/drawing/2014/main" id="{DF47068B-04D6-4E64-B470-B02C92BC2E4F}"/>
              </a:ext>
            </a:extLst>
          </p:cNvPr>
          <p:cNvGrpSpPr/>
          <p:nvPr/>
        </p:nvGrpSpPr>
        <p:grpSpPr>
          <a:xfrm>
            <a:off x="7619610" y="1554372"/>
            <a:ext cx="968599" cy="617530"/>
            <a:chOff x="7864980" y="1489330"/>
            <a:chExt cx="968599" cy="617530"/>
          </a:xfrm>
        </p:grpSpPr>
        <p:sp>
          <p:nvSpPr>
            <p:cNvPr id="254" name="SecurityCamera_EB35" title="Icon of a security camera">
              <a:extLst>
                <a:ext uri="{FF2B5EF4-FFF2-40B4-BE49-F238E27FC236}">
                  <a16:creationId xmlns:a16="http://schemas.microsoft.com/office/drawing/2014/main" id="{F068100A-CDD6-47C1-9B22-7E8BB455EA11}"/>
                </a:ext>
              </a:extLst>
            </p:cNvPr>
            <p:cNvSpPr>
              <a:spLocks noChangeAspect="1" noEditPoints="1"/>
            </p:cNvSpPr>
            <p:nvPr/>
          </p:nvSpPr>
          <p:spPr bwMode="auto">
            <a:xfrm>
              <a:off x="8137447" y="1489330"/>
              <a:ext cx="423664" cy="365760"/>
            </a:xfrm>
            <a:custGeom>
              <a:avLst/>
              <a:gdLst>
                <a:gd name="T0" fmla="*/ 1409 w 4712"/>
                <a:gd name="T1" fmla="*/ 2190 h 4068"/>
                <a:gd name="T2" fmla="*/ 1409 w 4712"/>
                <a:gd name="T3" fmla="*/ 3442 h 4068"/>
                <a:gd name="T4" fmla="*/ 0 w 4712"/>
                <a:gd name="T5" fmla="*/ 3442 h 4068"/>
                <a:gd name="T6" fmla="*/ 0 w 4712"/>
                <a:gd name="T7" fmla="*/ 4068 h 4068"/>
                <a:gd name="T8" fmla="*/ 2035 w 4712"/>
                <a:gd name="T9" fmla="*/ 4068 h 4068"/>
                <a:gd name="T10" fmla="*/ 2035 w 4712"/>
                <a:gd name="T11" fmla="*/ 2345 h 4068"/>
                <a:gd name="T12" fmla="*/ 4225 w 4712"/>
                <a:gd name="T13" fmla="*/ 1565 h 4068"/>
                <a:gd name="T14" fmla="*/ 4226 w 4712"/>
                <a:gd name="T15" fmla="*/ 1563 h 4068"/>
                <a:gd name="T16" fmla="*/ 4225 w 4712"/>
                <a:gd name="T17" fmla="*/ 1565 h 4068"/>
                <a:gd name="T18" fmla="*/ 617 w 4712"/>
                <a:gd name="T19" fmla="*/ 662 h 4068"/>
                <a:gd name="T20" fmla="*/ 4225 w 4712"/>
                <a:gd name="T21" fmla="*/ 1565 h 4068"/>
                <a:gd name="T22" fmla="*/ 4400 w 4712"/>
                <a:gd name="T23" fmla="*/ 1608 h 4068"/>
                <a:gd name="T24" fmla="*/ 4712 w 4712"/>
                <a:gd name="T25" fmla="*/ 982 h 4068"/>
                <a:gd name="T26" fmla="*/ 782 w 4712"/>
                <a:gd name="T27" fmla="*/ 0 h 4068"/>
                <a:gd name="T28" fmla="*/ 617 w 4712"/>
                <a:gd name="T29" fmla="*/ 662 h 4068"/>
                <a:gd name="T30" fmla="*/ 617 w 4712"/>
                <a:gd name="T31" fmla="*/ 662 h 4068"/>
                <a:gd name="T32" fmla="*/ 313 w 4712"/>
                <a:gd name="T33" fmla="*/ 1876 h 4068"/>
                <a:gd name="T34" fmla="*/ 3652 w 4712"/>
                <a:gd name="T35" fmla="*/ 2711 h 4068"/>
                <a:gd name="T36" fmla="*/ 4225 w 4712"/>
                <a:gd name="T37" fmla="*/ 1565 h 40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12" h="4068">
                  <a:moveTo>
                    <a:pt x="1409" y="2190"/>
                  </a:moveTo>
                  <a:lnTo>
                    <a:pt x="1409" y="3442"/>
                  </a:lnTo>
                  <a:lnTo>
                    <a:pt x="0" y="3442"/>
                  </a:lnTo>
                  <a:moveTo>
                    <a:pt x="0" y="4068"/>
                  </a:moveTo>
                  <a:lnTo>
                    <a:pt x="2035" y="4068"/>
                  </a:lnTo>
                  <a:lnTo>
                    <a:pt x="2035" y="2345"/>
                  </a:lnTo>
                  <a:moveTo>
                    <a:pt x="4225" y="1565"/>
                  </a:moveTo>
                  <a:lnTo>
                    <a:pt x="4226" y="1563"/>
                  </a:lnTo>
                  <a:moveTo>
                    <a:pt x="4225" y="1565"/>
                  </a:moveTo>
                  <a:lnTo>
                    <a:pt x="617" y="662"/>
                  </a:lnTo>
                  <a:moveTo>
                    <a:pt x="4225" y="1565"/>
                  </a:moveTo>
                  <a:lnTo>
                    <a:pt x="4400" y="1608"/>
                  </a:lnTo>
                  <a:lnTo>
                    <a:pt x="4712" y="982"/>
                  </a:lnTo>
                  <a:lnTo>
                    <a:pt x="782" y="0"/>
                  </a:lnTo>
                  <a:lnTo>
                    <a:pt x="617" y="662"/>
                  </a:lnTo>
                  <a:moveTo>
                    <a:pt x="617" y="662"/>
                  </a:moveTo>
                  <a:lnTo>
                    <a:pt x="313" y="1876"/>
                  </a:lnTo>
                  <a:lnTo>
                    <a:pt x="3652" y="2711"/>
                  </a:lnTo>
                  <a:lnTo>
                    <a:pt x="4225" y="1565"/>
                  </a:lnTo>
                </a:path>
              </a:pathLst>
            </a:custGeom>
            <a:noFill/>
            <a:ln w="15875" cap="sq">
              <a:solidFill>
                <a:srgbClr val="0070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0" tIns="0" rIns="0" bIns="0" numCol="1" anchor="ctr" anchorCtr="0" compatLnSpc="1">
              <a:prstTxWarp prst="textNoShape">
                <a:avLst/>
              </a:prstTxWarp>
            </a:bodyPr>
            <a:lstStyle/>
            <a:p>
              <a:pPr algn="ctr"/>
              <a:endParaRPr lang="en-US"/>
            </a:p>
          </p:txBody>
        </p:sp>
        <p:sp>
          <p:nvSpPr>
            <p:cNvPr id="286" name="TextBox 285">
              <a:extLst>
                <a:ext uri="{FF2B5EF4-FFF2-40B4-BE49-F238E27FC236}">
                  <a16:creationId xmlns:a16="http://schemas.microsoft.com/office/drawing/2014/main" id="{9C866D21-02EB-4005-AAB0-E7C682A131F8}"/>
                </a:ext>
              </a:extLst>
            </p:cNvPr>
            <p:cNvSpPr txBox="1"/>
            <p:nvPr/>
          </p:nvSpPr>
          <p:spPr>
            <a:xfrm>
              <a:off x="7864980" y="1940661"/>
              <a:ext cx="968599" cy="166199"/>
            </a:xfrm>
            <a:prstGeom prst="rect">
              <a:avLst/>
            </a:prstGeom>
            <a:noFill/>
          </p:spPr>
          <p:txBody>
            <a:bodyPr vert="horz" wrap="square" lIns="0" tIns="0" rIns="0" bIns="0" rtlCol="0" anchor="ctr" anchorCtr="0">
              <a:spAutoFit/>
            </a:bodyPr>
            <a:lstStyle/>
            <a:p>
              <a:pPr marL="0" marR="0" lvl="0" indent="0" algn="ctr" defTabSz="932563" rtl="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a:ln>
                    <a:noFill/>
                  </a:ln>
                  <a:gradFill>
                    <a:gsLst>
                      <a:gs pos="2917">
                        <a:srgbClr val="353535"/>
                      </a:gs>
                      <a:gs pos="32000">
                        <a:srgbClr val="353535"/>
                      </a:gs>
                    </a:gsLst>
                    <a:lin ang="5400000" scaled="0"/>
                  </a:gradFill>
                  <a:effectLst/>
                  <a:uLnTx/>
                  <a:uFillTx/>
                  <a:ea typeface="+mn-ea"/>
                  <a:cs typeface="+mn-cs"/>
                </a:rPr>
                <a:t>Surveillance</a:t>
              </a:r>
            </a:p>
          </p:txBody>
        </p:sp>
      </p:grpSp>
      <p:grpSp>
        <p:nvGrpSpPr>
          <p:cNvPr id="161" name="Group 160">
            <a:extLst>
              <a:ext uri="{FF2B5EF4-FFF2-40B4-BE49-F238E27FC236}">
                <a16:creationId xmlns:a16="http://schemas.microsoft.com/office/drawing/2014/main" id="{C021591C-D0DB-407A-8737-446FE57BAA27}"/>
              </a:ext>
            </a:extLst>
          </p:cNvPr>
          <p:cNvGrpSpPr/>
          <p:nvPr/>
        </p:nvGrpSpPr>
        <p:grpSpPr>
          <a:xfrm>
            <a:off x="8720712" y="2429362"/>
            <a:ext cx="968599" cy="617530"/>
            <a:chOff x="8973726" y="1489330"/>
            <a:chExt cx="968599" cy="617530"/>
          </a:xfrm>
        </p:grpSpPr>
        <p:sp>
          <p:nvSpPr>
            <p:cNvPr id="277" name="sports" title="Icon of a rugby ball and soccer ball">
              <a:extLst>
                <a:ext uri="{FF2B5EF4-FFF2-40B4-BE49-F238E27FC236}">
                  <a16:creationId xmlns:a16="http://schemas.microsoft.com/office/drawing/2014/main" id="{DF8AC9CF-E142-40D6-850A-E4D03B0148A5}"/>
                </a:ext>
              </a:extLst>
            </p:cNvPr>
            <p:cNvSpPr>
              <a:spLocks noChangeAspect="1" noEditPoints="1"/>
            </p:cNvSpPr>
            <p:nvPr/>
          </p:nvSpPr>
          <p:spPr bwMode="auto">
            <a:xfrm>
              <a:off x="9273957" y="1489330"/>
              <a:ext cx="368136" cy="365760"/>
            </a:xfrm>
            <a:custGeom>
              <a:avLst/>
              <a:gdLst>
                <a:gd name="T0" fmla="*/ 75 w 349"/>
                <a:gd name="T1" fmla="*/ 123 h 348"/>
                <a:gd name="T2" fmla="*/ 212 w 349"/>
                <a:gd name="T3" fmla="*/ 0 h 348"/>
                <a:gd name="T4" fmla="*/ 349 w 349"/>
                <a:gd name="T5" fmla="*/ 137 h 348"/>
                <a:gd name="T6" fmla="*/ 222 w 349"/>
                <a:gd name="T7" fmla="*/ 274 h 348"/>
                <a:gd name="T8" fmla="*/ 21 w 349"/>
                <a:gd name="T9" fmla="*/ 139 h 348"/>
                <a:gd name="T10" fmla="*/ 62 w 349"/>
                <a:gd name="T11" fmla="*/ 288 h 348"/>
                <a:gd name="T12" fmla="*/ 212 w 349"/>
                <a:gd name="T13" fmla="*/ 329 h 348"/>
                <a:gd name="T14" fmla="*/ 171 w 349"/>
                <a:gd name="T15" fmla="*/ 180 h 348"/>
                <a:gd name="T16" fmla="*/ 21 w 349"/>
                <a:gd name="T17" fmla="*/ 139 h 348"/>
                <a:gd name="T18" fmla="*/ 92 w 349"/>
                <a:gd name="T19" fmla="*/ 211 h 348"/>
                <a:gd name="T20" fmla="*/ 138 w 349"/>
                <a:gd name="T21" fmla="*/ 256 h 348"/>
                <a:gd name="T22" fmla="*/ 75 w 349"/>
                <a:gd name="T23" fmla="*/ 123 h 348"/>
                <a:gd name="T24" fmla="*/ 74 w 349"/>
                <a:gd name="T25" fmla="*/ 128 h 348"/>
                <a:gd name="T26" fmla="*/ 161 w 349"/>
                <a:gd name="T27" fmla="*/ 123 h 348"/>
                <a:gd name="T28" fmla="*/ 179 w 349"/>
                <a:gd name="T29" fmla="*/ 175 h 348"/>
                <a:gd name="T30" fmla="*/ 245 w 349"/>
                <a:gd name="T31" fmla="*/ 175 h 348"/>
                <a:gd name="T32" fmla="*/ 262 w 349"/>
                <a:gd name="T33" fmla="*/ 123 h 348"/>
                <a:gd name="T34" fmla="*/ 212 w 349"/>
                <a:gd name="T35" fmla="*/ 85 h 348"/>
                <a:gd name="T36" fmla="*/ 161 w 349"/>
                <a:gd name="T37" fmla="*/ 123 h 348"/>
                <a:gd name="T38" fmla="*/ 162 w 349"/>
                <a:gd name="T39" fmla="*/ 8 h 348"/>
                <a:gd name="T40" fmla="*/ 212 w 349"/>
                <a:gd name="T41" fmla="*/ 41 h 348"/>
                <a:gd name="T42" fmla="*/ 261 w 349"/>
                <a:gd name="T43" fmla="*/ 8 h 348"/>
                <a:gd name="T44" fmla="*/ 212 w 349"/>
                <a:gd name="T45" fmla="*/ 85 h 348"/>
                <a:gd name="T46" fmla="*/ 212 w 349"/>
                <a:gd name="T47" fmla="*/ 39 h 348"/>
                <a:gd name="T48" fmla="*/ 262 w 349"/>
                <a:gd name="T49" fmla="*/ 123 h 348"/>
                <a:gd name="T50" fmla="*/ 307 w 349"/>
                <a:gd name="T51" fmla="*/ 113 h 348"/>
                <a:gd name="T52" fmla="*/ 322 w 349"/>
                <a:gd name="T53" fmla="*/ 56 h 348"/>
                <a:gd name="T54" fmla="*/ 348 w 349"/>
                <a:gd name="T55" fmla="*/ 153 h 348"/>
                <a:gd name="T56" fmla="*/ 307 w 349"/>
                <a:gd name="T57" fmla="*/ 113 h 348"/>
                <a:gd name="T58" fmla="*/ 99 w 349"/>
                <a:gd name="T59" fmla="*/ 56 h 348"/>
                <a:gd name="T60" fmla="*/ 115 w 349"/>
                <a:gd name="T61" fmla="*/ 113 h 348"/>
                <a:gd name="T62" fmla="*/ 160 w 349"/>
                <a:gd name="T63" fmla="*/ 123 h 348"/>
                <a:gd name="T64" fmla="*/ 94 w 349"/>
                <a:gd name="T65" fmla="*/ 133 h 348"/>
                <a:gd name="T66" fmla="*/ 115 w 349"/>
                <a:gd name="T67" fmla="*/ 113 h 348"/>
                <a:gd name="T68" fmla="*/ 245 w 349"/>
                <a:gd name="T69" fmla="*/ 175 h 348"/>
                <a:gd name="T70" fmla="*/ 270 w 349"/>
                <a:gd name="T71" fmla="*/ 215 h 348"/>
                <a:gd name="T72" fmla="*/ 323 w 349"/>
                <a:gd name="T73" fmla="*/ 218 h 348"/>
                <a:gd name="T74" fmla="*/ 245 w 349"/>
                <a:gd name="T75" fmla="*/ 271 h 348"/>
                <a:gd name="T76" fmla="*/ 270 w 349"/>
                <a:gd name="T77" fmla="*/ 215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49" h="348">
                  <a:moveTo>
                    <a:pt x="75" y="123"/>
                  </a:moveTo>
                  <a:cubicBezTo>
                    <a:pt x="82" y="54"/>
                    <a:pt x="140" y="0"/>
                    <a:pt x="212" y="0"/>
                  </a:cubicBezTo>
                  <a:cubicBezTo>
                    <a:pt x="288" y="0"/>
                    <a:pt x="349" y="61"/>
                    <a:pt x="349" y="137"/>
                  </a:cubicBezTo>
                  <a:cubicBezTo>
                    <a:pt x="349" y="210"/>
                    <a:pt x="293" y="269"/>
                    <a:pt x="222" y="274"/>
                  </a:cubicBezTo>
                  <a:moveTo>
                    <a:pt x="21" y="139"/>
                  </a:moveTo>
                  <a:cubicBezTo>
                    <a:pt x="0" y="160"/>
                    <a:pt x="10" y="236"/>
                    <a:pt x="62" y="288"/>
                  </a:cubicBezTo>
                  <a:cubicBezTo>
                    <a:pt x="115" y="341"/>
                    <a:pt x="192" y="348"/>
                    <a:pt x="212" y="329"/>
                  </a:cubicBezTo>
                  <a:cubicBezTo>
                    <a:pt x="232" y="309"/>
                    <a:pt x="223" y="232"/>
                    <a:pt x="171" y="180"/>
                  </a:cubicBezTo>
                  <a:cubicBezTo>
                    <a:pt x="118" y="127"/>
                    <a:pt x="45" y="115"/>
                    <a:pt x="21" y="139"/>
                  </a:cubicBezTo>
                  <a:close/>
                  <a:moveTo>
                    <a:pt x="92" y="211"/>
                  </a:moveTo>
                  <a:cubicBezTo>
                    <a:pt x="138" y="256"/>
                    <a:pt x="138" y="256"/>
                    <a:pt x="138" y="256"/>
                  </a:cubicBezTo>
                  <a:moveTo>
                    <a:pt x="75" y="123"/>
                  </a:moveTo>
                  <a:cubicBezTo>
                    <a:pt x="75" y="125"/>
                    <a:pt x="74" y="128"/>
                    <a:pt x="74" y="128"/>
                  </a:cubicBezTo>
                  <a:moveTo>
                    <a:pt x="161" y="123"/>
                  </a:moveTo>
                  <a:cubicBezTo>
                    <a:pt x="179" y="175"/>
                    <a:pt x="179" y="175"/>
                    <a:pt x="179" y="175"/>
                  </a:cubicBezTo>
                  <a:cubicBezTo>
                    <a:pt x="245" y="175"/>
                    <a:pt x="245" y="175"/>
                    <a:pt x="245" y="175"/>
                  </a:cubicBezTo>
                  <a:cubicBezTo>
                    <a:pt x="262" y="123"/>
                    <a:pt x="262" y="123"/>
                    <a:pt x="262" y="123"/>
                  </a:cubicBezTo>
                  <a:cubicBezTo>
                    <a:pt x="212" y="85"/>
                    <a:pt x="212" y="85"/>
                    <a:pt x="212" y="85"/>
                  </a:cubicBezTo>
                  <a:lnTo>
                    <a:pt x="161" y="123"/>
                  </a:lnTo>
                  <a:close/>
                  <a:moveTo>
                    <a:pt x="162" y="8"/>
                  </a:moveTo>
                  <a:cubicBezTo>
                    <a:pt x="212" y="41"/>
                    <a:pt x="212" y="41"/>
                    <a:pt x="212" y="41"/>
                  </a:cubicBezTo>
                  <a:cubicBezTo>
                    <a:pt x="261" y="8"/>
                    <a:pt x="261" y="8"/>
                    <a:pt x="261" y="8"/>
                  </a:cubicBezTo>
                  <a:moveTo>
                    <a:pt x="212" y="85"/>
                  </a:moveTo>
                  <a:cubicBezTo>
                    <a:pt x="212" y="39"/>
                    <a:pt x="212" y="39"/>
                    <a:pt x="212" y="39"/>
                  </a:cubicBezTo>
                  <a:moveTo>
                    <a:pt x="262" y="123"/>
                  </a:moveTo>
                  <a:cubicBezTo>
                    <a:pt x="307" y="113"/>
                    <a:pt x="307" y="113"/>
                    <a:pt x="307" y="113"/>
                  </a:cubicBezTo>
                  <a:cubicBezTo>
                    <a:pt x="322" y="56"/>
                    <a:pt x="322" y="56"/>
                    <a:pt x="322" y="56"/>
                  </a:cubicBezTo>
                  <a:moveTo>
                    <a:pt x="348" y="153"/>
                  </a:moveTo>
                  <a:cubicBezTo>
                    <a:pt x="307" y="113"/>
                    <a:pt x="307" y="113"/>
                    <a:pt x="307" y="113"/>
                  </a:cubicBezTo>
                  <a:moveTo>
                    <a:pt x="99" y="56"/>
                  </a:moveTo>
                  <a:cubicBezTo>
                    <a:pt x="115" y="113"/>
                    <a:pt x="115" y="113"/>
                    <a:pt x="115" y="113"/>
                  </a:cubicBezTo>
                  <a:cubicBezTo>
                    <a:pt x="160" y="123"/>
                    <a:pt x="160" y="123"/>
                    <a:pt x="160" y="123"/>
                  </a:cubicBezTo>
                  <a:moveTo>
                    <a:pt x="94" y="133"/>
                  </a:moveTo>
                  <a:cubicBezTo>
                    <a:pt x="115" y="113"/>
                    <a:pt x="115" y="113"/>
                    <a:pt x="115" y="113"/>
                  </a:cubicBezTo>
                  <a:moveTo>
                    <a:pt x="245" y="175"/>
                  </a:moveTo>
                  <a:cubicBezTo>
                    <a:pt x="270" y="215"/>
                    <a:pt x="270" y="215"/>
                    <a:pt x="270" y="215"/>
                  </a:cubicBezTo>
                  <a:cubicBezTo>
                    <a:pt x="323" y="218"/>
                    <a:pt x="323" y="218"/>
                    <a:pt x="323" y="218"/>
                  </a:cubicBezTo>
                  <a:moveTo>
                    <a:pt x="245" y="271"/>
                  </a:moveTo>
                  <a:cubicBezTo>
                    <a:pt x="270" y="215"/>
                    <a:pt x="270" y="215"/>
                    <a:pt x="270" y="215"/>
                  </a:cubicBezTo>
                </a:path>
              </a:pathLst>
            </a:custGeom>
            <a:noFill/>
            <a:ln w="15875" cap="flat">
              <a:solidFill>
                <a:srgbClr val="0070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0" tIns="0" rIns="0" bIns="0" numCol="1" anchor="ctr" anchorCtr="0" compatLnSpc="1">
              <a:prstTxWarp prst="textNoShape">
                <a:avLst/>
              </a:prstTxWarp>
            </a:bodyPr>
            <a:lstStyle/>
            <a:p>
              <a:pPr algn="ctr"/>
              <a:endParaRPr lang="en-US" sz="900">
                <a:gradFill>
                  <a:gsLst>
                    <a:gs pos="0">
                      <a:srgbClr val="505050"/>
                    </a:gs>
                    <a:gs pos="100000">
                      <a:srgbClr val="505050"/>
                    </a:gs>
                  </a:gsLst>
                  <a:lin ang="5400000" scaled="1"/>
                </a:gradFill>
              </a:endParaRPr>
            </a:p>
          </p:txBody>
        </p:sp>
        <p:sp>
          <p:nvSpPr>
            <p:cNvPr id="287" name="TextBox 286">
              <a:extLst>
                <a:ext uri="{FF2B5EF4-FFF2-40B4-BE49-F238E27FC236}">
                  <a16:creationId xmlns:a16="http://schemas.microsoft.com/office/drawing/2014/main" id="{3189AEC4-20E4-4BFD-A977-87DF2B33AD79}"/>
                </a:ext>
              </a:extLst>
            </p:cNvPr>
            <p:cNvSpPr txBox="1"/>
            <p:nvPr/>
          </p:nvSpPr>
          <p:spPr>
            <a:xfrm>
              <a:off x="8973726" y="1940661"/>
              <a:ext cx="968599" cy="166199"/>
            </a:xfrm>
            <a:prstGeom prst="rect">
              <a:avLst/>
            </a:prstGeom>
            <a:noFill/>
          </p:spPr>
          <p:txBody>
            <a:bodyPr vert="horz" wrap="square" lIns="0" tIns="0" rIns="0" bIns="0" rtlCol="0" anchor="ctr" anchorCtr="0">
              <a:spAutoFit/>
            </a:bodyPr>
            <a:lstStyle/>
            <a:p>
              <a:pPr marL="0" marR="0" lvl="0" indent="0" algn="ctr" defTabSz="932563" rtl="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a:ln>
                    <a:noFill/>
                  </a:ln>
                  <a:gradFill>
                    <a:gsLst>
                      <a:gs pos="2917">
                        <a:srgbClr val="353535"/>
                      </a:gs>
                      <a:gs pos="32000">
                        <a:srgbClr val="353535"/>
                      </a:gs>
                    </a:gsLst>
                    <a:lin ang="5400000" scaled="0"/>
                  </a:gradFill>
                  <a:effectLst/>
                  <a:uLnTx/>
                  <a:uFillTx/>
                  <a:ea typeface="+mn-ea"/>
                  <a:cs typeface="+mn-cs"/>
                </a:rPr>
                <a:t>Sports</a:t>
              </a:r>
            </a:p>
          </p:txBody>
        </p:sp>
      </p:grpSp>
      <p:grpSp>
        <p:nvGrpSpPr>
          <p:cNvPr id="66" name="Group 65">
            <a:extLst>
              <a:ext uri="{FF2B5EF4-FFF2-40B4-BE49-F238E27FC236}">
                <a16:creationId xmlns:a16="http://schemas.microsoft.com/office/drawing/2014/main" id="{09A7F265-86EB-4D1C-919F-B184CBC5B214}"/>
              </a:ext>
            </a:extLst>
          </p:cNvPr>
          <p:cNvGrpSpPr/>
          <p:nvPr/>
        </p:nvGrpSpPr>
        <p:grpSpPr>
          <a:xfrm>
            <a:off x="6181912" y="1663767"/>
            <a:ext cx="968599" cy="617530"/>
            <a:chOff x="5706136" y="1489330"/>
            <a:chExt cx="968599" cy="617530"/>
          </a:xfrm>
        </p:grpSpPr>
        <p:sp>
          <p:nvSpPr>
            <p:cNvPr id="274" name="construction" title="Icon of a construction helmet">
              <a:extLst>
                <a:ext uri="{FF2B5EF4-FFF2-40B4-BE49-F238E27FC236}">
                  <a16:creationId xmlns:a16="http://schemas.microsoft.com/office/drawing/2014/main" id="{BB16FC72-D70D-4777-93B1-597AEEE2B61B}"/>
                </a:ext>
              </a:extLst>
            </p:cNvPr>
            <p:cNvSpPr>
              <a:spLocks noChangeAspect="1" noEditPoints="1"/>
            </p:cNvSpPr>
            <p:nvPr/>
          </p:nvSpPr>
          <p:spPr bwMode="auto">
            <a:xfrm>
              <a:off x="5900197" y="1489330"/>
              <a:ext cx="580476" cy="365760"/>
            </a:xfrm>
            <a:custGeom>
              <a:avLst/>
              <a:gdLst>
                <a:gd name="T0" fmla="*/ 253 w 286"/>
                <a:gd name="T1" fmla="*/ 150 h 180"/>
                <a:gd name="T2" fmla="*/ 286 w 286"/>
                <a:gd name="T3" fmla="*/ 150 h 180"/>
                <a:gd name="T4" fmla="*/ 286 w 286"/>
                <a:gd name="T5" fmla="*/ 180 h 180"/>
                <a:gd name="T6" fmla="*/ 0 w 286"/>
                <a:gd name="T7" fmla="*/ 180 h 180"/>
                <a:gd name="T8" fmla="*/ 0 w 286"/>
                <a:gd name="T9" fmla="*/ 150 h 180"/>
                <a:gd name="T10" fmla="*/ 33 w 286"/>
                <a:gd name="T11" fmla="*/ 150 h 180"/>
                <a:gd name="T12" fmla="*/ 143 w 286"/>
                <a:gd name="T13" fmla="*/ 0 h 180"/>
                <a:gd name="T14" fmla="*/ 143 w 286"/>
                <a:gd name="T15" fmla="*/ 54 h 180"/>
                <a:gd name="T16" fmla="*/ 177 w 286"/>
                <a:gd name="T17" fmla="*/ 70 h 180"/>
                <a:gd name="T18" fmla="*/ 177 w 286"/>
                <a:gd name="T19" fmla="*/ 0 h 180"/>
                <a:gd name="T20" fmla="*/ 108 w 286"/>
                <a:gd name="T21" fmla="*/ 0 h 180"/>
                <a:gd name="T22" fmla="*/ 108 w 286"/>
                <a:gd name="T23" fmla="*/ 70 h 180"/>
                <a:gd name="T24" fmla="*/ 69 w 286"/>
                <a:gd name="T25" fmla="*/ 150 h 180"/>
                <a:gd name="T26" fmla="*/ 217 w 286"/>
                <a:gd name="T27" fmla="*/ 150 h 180"/>
                <a:gd name="T28" fmla="*/ 265 w 286"/>
                <a:gd name="T29" fmla="*/ 150 h 180"/>
                <a:gd name="T30" fmla="*/ 266 w 286"/>
                <a:gd name="T31" fmla="*/ 145 h 180"/>
                <a:gd name="T32" fmla="*/ 177 w 286"/>
                <a:gd name="T33" fmla="*/ 27 h 180"/>
                <a:gd name="T34" fmla="*/ 108 w 286"/>
                <a:gd name="T35" fmla="*/ 26 h 180"/>
                <a:gd name="T36" fmla="*/ 18 w 286"/>
                <a:gd name="T37" fmla="*/ 145 h 180"/>
                <a:gd name="T38" fmla="*/ 19 w 286"/>
                <a:gd name="T39" fmla="*/ 150 h 180"/>
                <a:gd name="T40" fmla="*/ 142 w 286"/>
                <a:gd name="T41" fmla="*/ 90 h 180"/>
                <a:gd name="T42" fmla="*/ 122 w 286"/>
                <a:gd name="T43" fmla="*/ 110 h 180"/>
                <a:gd name="T44" fmla="*/ 142 w 286"/>
                <a:gd name="T45" fmla="*/ 130 h 180"/>
                <a:gd name="T46" fmla="*/ 162 w 286"/>
                <a:gd name="T47" fmla="*/ 110 h 180"/>
                <a:gd name="T48" fmla="*/ 142 w 286"/>
                <a:gd name="T49" fmla="*/ 9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6" h="180">
                  <a:moveTo>
                    <a:pt x="253" y="150"/>
                  </a:moveTo>
                  <a:cubicBezTo>
                    <a:pt x="286" y="150"/>
                    <a:pt x="286" y="150"/>
                    <a:pt x="286" y="150"/>
                  </a:cubicBezTo>
                  <a:cubicBezTo>
                    <a:pt x="286" y="180"/>
                    <a:pt x="286" y="180"/>
                    <a:pt x="286" y="180"/>
                  </a:cubicBezTo>
                  <a:cubicBezTo>
                    <a:pt x="0" y="180"/>
                    <a:pt x="0" y="180"/>
                    <a:pt x="0" y="180"/>
                  </a:cubicBezTo>
                  <a:cubicBezTo>
                    <a:pt x="0" y="150"/>
                    <a:pt x="0" y="150"/>
                    <a:pt x="0" y="150"/>
                  </a:cubicBezTo>
                  <a:cubicBezTo>
                    <a:pt x="33" y="150"/>
                    <a:pt x="33" y="150"/>
                    <a:pt x="33" y="150"/>
                  </a:cubicBezTo>
                  <a:moveTo>
                    <a:pt x="143" y="0"/>
                  </a:moveTo>
                  <a:cubicBezTo>
                    <a:pt x="143" y="54"/>
                    <a:pt x="143" y="54"/>
                    <a:pt x="143" y="54"/>
                  </a:cubicBezTo>
                  <a:moveTo>
                    <a:pt x="177" y="70"/>
                  </a:moveTo>
                  <a:cubicBezTo>
                    <a:pt x="177" y="0"/>
                    <a:pt x="177" y="0"/>
                    <a:pt x="177" y="0"/>
                  </a:cubicBezTo>
                  <a:cubicBezTo>
                    <a:pt x="108" y="0"/>
                    <a:pt x="108" y="0"/>
                    <a:pt x="108" y="0"/>
                  </a:cubicBezTo>
                  <a:cubicBezTo>
                    <a:pt x="108" y="70"/>
                    <a:pt x="108" y="70"/>
                    <a:pt x="108" y="70"/>
                  </a:cubicBezTo>
                  <a:moveTo>
                    <a:pt x="69" y="150"/>
                  </a:moveTo>
                  <a:cubicBezTo>
                    <a:pt x="217" y="150"/>
                    <a:pt x="217" y="150"/>
                    <a:pt x="217" y="150"/>
                  </a:cubicBezTo>
                  <a:moveTo>
                    <a:pt x="265" y="150"/>
                  </a:moveTo>
                  <a:cubicBezTo>
                    <a:pt x="265" y="148"/>
                    <a:pt x="266" y="147"/>
                    <a:pt x="266" y="145"/>
                  </a:cubicBezTo>
                  <a:cubicBezTo>
                    <a:pt x="266" y="89"/>
                    <a:pt x="228" y="42"/>
                    <a:pt x="177" y="27"/>
                  </a:cubicBezTo>
                  <a:moveTo>
                    <a:pt x="108" y="26"/>
                  </a:moveTo>
                  <a:cubicBezTo>
                    <a:pt x="56" y="39"/>
                    <a:pt x="18" y="89"/>
                    <a:pt x="18" y="145"/>
                  </a:cubicBezTo>
                  <a:cubicBezTo>
                    <a:pt x="18" y="147"/>
                    <a:pt x="18" y="148"/>
                    <a:pt x="19" y="150"/>
                  </a:cubicBezTo>
                  <a:moveTo>
                    <a:pt x="142" y="90"/>
                  </a:moveTo>
                  <a:cubicBezTo>
                    <a:pt x="131" y="90"/>
                    <a:pt x="122" y="99"/>
                    <a:pt x="122" y="110"/>
                  </a:cubicBezTo>
                  <a:cubicBezTo>
                    <a:pt x="122" y="121"/>
                    <a:pt x="131" y="130"/>
                    <a:pt x="142" y="130"/>
                  </a:cubicBezTo>
                  <a:cubicBezTo>
                    <a:pt x="153" y="130"/>
                    <a:pt x="162" y="121"/>
                    <a:pt x="162" y="110"/>
                  </a:cubicBezTo>
                  <a:cubicBezTo>
                    <a:pt x="162" y="99"/>
                    <a:pt x="153" y="90"/>
                    <a:pt x="142" y="90"/>
                  </a:cubicBezTo>
                  <a:close/>
                </a:path>
              </a:pathLst>
            </a:custGeom>
            <a:noFill/>
            <a:ln w="15875" cap="sq">
              <a:solidFill>
                <a:srgbClr val="0070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0" tIns="0" rIns="0" bIns="0" numCol="1" anchor="ctr" anchorCtr="0" compatLnSpc="1">
              <a:prstTxWarp prst="textNoShape">
                <a:avLst/>
              </a:prstTxWarp>
            </a:bodyPr>
            <a:lstStyle/>
            <a:p>
              <a:pPr algn="ctr"/>
              <a:endParaRPr lang="en-US">
                <a:gradFill>
                  <a:gsLst>
                    <a:gs pos="0">
                      <a:srgbClr val="505050"/>
                    </a:gs>
                    <a:gs pos="100000">
                      <a:srgbClr val="505050"/>
                    </a:gs>
                  </a:gsLst>
                </a:gradFill>
              </a:endParaRPr>
            </a:p>
          </p:txBody>
        </p:sp>
        <p:sp>
          <p:nvSpPr>
            <p:cNvPr id="288" name="TextBox 287">
              <a:extLst>
                <a:ext uri="{FF2B5EF4-FFF2-40B4-BE49-F238E27FC236}">
                  <a16:creationId xmlns:a16="http://schemas.microsoft.com/office/drawing/2014/main" id="{8CC11501-88FB-49E7-BB22-ACEA5E14EBE0}"/>
                </a:ext>
              </a:extLst>
            </p:cNvPr>
            <p:cNvSpPr txBox="1"/>
            <p:nvPr/>
          </p:nvSpPr>
          <p:spPr>
            <a:xfrm>
              <a:off x="5706136" y="1940661"/>
              <a:ext cx="968599" cy="166199"/>
            </a:xfrm>
            <a:prstGeom prst="rect">
              <a:avLst/>
            </a:prstGeom>
            <a:noFill/>
            <a:ln>
              <a:noFill/>
            </a:ln>
          </p:spPr>
          <p:txBody>
            <a:bodyPr vert="horz" wrap="square" lIns="0" tIns="0" rIns="0" bIns="0" rtlCol="0" anchor="ctr" anchorCtr="0">
              <a:spAutoFit/>
            </a:bodyPr>
            <a:lstStyle/>
            <a:p>
              <a:pPr marL="0" marR="0" lvl="0" indent="0" algn="ctr" defTabSz="932563" rtl="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a:ln>
                    <a:noFill/>
                  </a:ln>
                  <a:gradFill>
                    <a:gsLst>
                      <a:gs pos="2917">
                        <a:srgbClr val="353535"/>
                      </a:gs>
                      <a:gs pos="32000">
                        <a:srgbClr val="353535"/>
                      </a:gs>
                    </a:gsLst>
                    <a:lin ang="5400000" scaled="0"/>
                  </a:gradFill>
                  <a:effectLst/>
                  <a:uLnTx/>
                  <a:uFillTx/>
                  <a:ea typeface="+mn-ea"/>
                  <a:cs typeface="+mn-cs"/>
                </a:rPr>
                <a:t>Construction</a:t>
              </a:r>
            </a:p>
          </p:txBody>
        </p:sp>
      </p:grpSp>
      <p:grpSp>
        <p:nvGrpSpPr>
          <p:cNvPr id="152" name="Group 151">
            <a:extLst>
              <a:ext uri="{FF2B5EF4-FFF2-40B4-BE49-F238E27FC236}">
                <a16:creationId xmlns:a16="http://schemas.microsoft.com/office/drawing/2014/main" id="{F09725AB-8CA6-412E-9737-787FF17A620D}"/>
              </a:ext>
            </a:extLst>
          </p:cNvPr>
          <p:cNvGrpSpPr/>
          <p:nvPr/>
        </p:nvGrpSpPr>
        <p:grpSpPr>
          <a:xfrm>
            <a:off x="7460051" y="2730775"/>
            <a:ext cx="1362492" cy="599378"/>
            <a:chOff x="7460051" y="2730775"/>
            <a:chExt cx="1362492" cy="599378"/>
          </a:xfrm>
        </p:grpSpPr>
        <p:sp>
          <p:nvSpPr>
            <p:cNvPr id="289" name="people_24" title="Icon of a person with a shovel digging">
              <a:extLst>
                <a:ext uri="{FF2B5EF4-FFF2-40B4-BE49-F238E27FC236}">
                  <a16:creationId xmlns:a16="http://schemas.microsoft.com/office/drawing/2014/main" id="{742B5353-8086-44AE-84B8-E59AFC766336}"/>
                </a:ext>
              </a:extLst>
            </p:cNvPr>
            <p:cNvSpPr>
              <a:spLocks noChangeAspect="1" noEditPoints="1"/>
            </p:cNvSpPr>
            <p:nvPr/>
          </p:nvSpPr>
          <p:spPr bwMode="auto">
            <a:xfrm>
              <a:off x="7948279" y="2730775"/>
              <a:ext cx="386036" cy="365760"/>
            </a:xfrm>
            <a:custGeom>
              <a:avLst/>
              <a:gdLst>
                <a:gd name="T0" fmla="*/ 190 w 333"/>
                <a:gd name="T1" fmla="*/ 66 h 316"/>
                <a:gd name="T2" fmla="*/ 213 w 333"/>
                <a:gd name="T3" fmla="*/ 178 h 316"/>
                <a:gd name="T4" fmla="*/ 197 w 333"/>
                <a:gd name="T5" fmla="*/ 203 h 316"/>
                <a:gd name="T6" fmla="*/ 197 w 333"/>
                <a:gd name="T7" fmla="*/ 203 h 316"/>
                <a:gd name="T8" fmla="*/ 172 w 333"/>
                <a:gd name="T9" fmla="*/ 186 h 316"/>
                <a:gd name="T10" fmla="*/ 161 w 333"/>
                <a:gd name="T11" fmla="*/ 134 h 316"/>
                <a:gd name="T12" fmla="*/ 161 w 333"/>
                <a:gd name="T13" fmla="*/ 134 h 316"/>
                <a:gd name="T14" fmla="*/ 161 w 333"/>
                <a:gd name="T15" fmla="*/ 169 h 316"/>
                <a:gd name="T16" fmla="*/ 180 w 333"/>
                <a:gd name="T17" fmla="*/ 228 h 316"/>
                <a:gd name="T18" fmla="*/ 180 w 333"/>
                <a:gd name="T19" fmla="*/ 294 h 316"/>
                <a:gd name="T20" fmla="*/ 157 w 333"/>
                <a:gd name="T21" fmla="*/ 316 h 316"/>
                <a:gd name="T22" fmla="*/ 157 w 333"/>
                <a:gd name="T23" fmla="*/ 316 h 316"/>
                <a:gd name="T24" fmla="*/ 134 w 333"/>
                <a:gd name="T25" fmla="*/ 294 h 316"/>
                <a:gd name="T26" fmla="*/ 134 w 333"/>
                <a:gd name="T27" fmla="*/ 235 h 316"/>
                <a:gd name="T28" fmla="*/ 115 w 333"/>
                <a:gd name="T29" fmla="*/ 199 h 316"/>
                <a:gd name="T30" fmla="*/ 113 w 333"/>
                <a:gd name="T31" fmla="*/ 198 h 316"/>
                <a:gd name="T32" fmla="*/ 112 w 333"/>
                <a:gd name="T33" fmla="*/ 198 h 316"/>
                <a:gd name="T34" fmla="*/ 111 w 333"/>
                <a:gd name="T35" fmla="*/ 201 h 316"/>
                <a:gd name="T36" fmla="*/ 111 w 333"/>
                <a:gd name="T37" fmla="*/ 250 h 316"/>
                <a:gd name="T38" fmla="*/ 61 w 333"/>
                <a:gd name="T39" fmla="*/ 300 h 316"/>
                <a:gd name="T40" fmla="*/ 27 w 333"/>
                <a:gd name="T41" fmla="*/ 300 h 316"/>
                <a:gd name="T42" fmla="*/ 27 w 333"/>
                <a:gd name="T43" fmla="*/ 300 h 316"/>
                <a:gd name="T44" fmla="*/ 27 w 333"/>
                <a:gd name="T45" fmla="*/ 266 h 316"/>
                <a:gd name="T46" fmla="*/ 67 w 333"/>
                <a:gd name="T47" fmla="*/ 227 h 316"/>
                <a:gd name="T48" fmla="*/ 67 w 333"/>
                <a:gd name="T49" fmla="*/ 126 h 316"/>
                <a:gd name="T50" fmla="*/ 204 w 333"/>
                <a:gd name="T51" fmla="*/ 35 h 316"/>
                <a:gd name="T52" fmla="*/ 204 w 333"/>
                <a:gd name="T53" fmla="*/ 35 h 316"/>
                <a:gd name="T54" fmla="*/ 168 w 333"/>
                <a:gd name="T55" fmla="*/ 0 h 316"/>
                <a:gd name="T56" fmla="*/ 168 w 333"/>
                <a:gd name="T57" fmla="*/ 0 h 316"/>
                <a:gd name="T58" fmla="*/ 133 w 333"/>
                <a:gd name="T59" fmla="*/ 35 h 316"/>
                <a:gd name="T60" fmla="*/ 133 w 333"/>
                <a:gd name="T61" fmla="*/ 35 h 316"/>
                <a:gd name="T62" fmla="*/ 168 w 333"/>
                <a:gd name="T63" fmla="*/ 71 h 316"/>
                <a:gd name="T64" fmla="*/ 168 w 333"/>
                <a:gd name="T65" fmla="*/ 71 h 316"/>
                <a:gd name="T66" fmla="*/ 204 w 333"/>
                <a:gd name="T67" fmla="*/ 35 h 316"/>
                <a:gd name="T68" fmla="*/ 131 w 333"/>
                <a:gd name="T69" fmla="*/ 45 h 316"/>
                <a:gd name="T70" fmla="*/ 115 w 333"/>
                <a:gd name="T71" fmla="*/ 45 h 316"/>
                <a:gd name="T72" fmla="*/ 21 w 333"/>
                <a:gd name="T73" fmla="*/ 72 h 316"/>
                <a:gd name="T74" fmla="*/ 21 w 333"/>
                <a:gd name="T75" fmla="*/ 72 h 316"/>
                <a:gd name="T76" fmla="*/ 21 w 333"/>
                <a:gd name="T77" fmla="*/ 125 h 316"/>
                <a:gd name="T78" fmla="*/ 44 w 333"/>
                <a:gd name="T79" fmla="*/ 148 h 316"/>
                <a:gd name="T80" fmla="*/ 44 w 333"/>
                <a:gd name="T81" fmla="*/ 148 h 316"/>
                <a:gd name="T82" fmla="*/ 67 w 333"/>
                <a:gd name="T83" fmla="*/ 125 h 316"/>
                <a:gd name="T84" fmla="*/ 67 w 333"/>
                <a:gd name="T85" fmla="*/ 120 h 316"/>
                <a:gd name="T86" fmla="*/ 67 w 333"/>
                <a:gd name="T87" fmla="*/ 108 h 316"/>
                <a:gd name="T88" fmla="*/ 102 w 333"/>
                <a:gd name="T89" fmla="*/ 98 h 316"/>
                <a:gd name="T90" fmla="*/ 81 w 333"/>
                <a:gd name="T91" fmla="*/ 104 h 316"/>
                <a:gd name="T92" fmla="*/ 252 w 333"/>
                <a:gd name="T93" fmla="*/ 274 h 316"/>
                <a:gd name="T94" fmla="*/ 232 w 333"/>
                <a:gd name="T95" fmla="*/ 316 h 316"/>
                <a:gd name="T96" fmla="*/ 333 w 333"/>
                <a:gd name="T97" fmla="*/ 316 h 316"/>
                <a:gd name="T98" fmla="*/ 283 w 333"/>
                <a:gd name="T99" fmla="*/ 215 h 316"/>
                <a:gd name="T100" fmla="*/ 252 w 333"/>
                <a:gd name="T101" fmla="*/ 274 h 316"/>
                <a:gd name="T102" fmla="*/ 0 w 333"/>
                <a:gd name="T103" fmla="*/ 24 h 316"/>
                <a:gd name="T104" fmla="*/ 42 w 333"/>
                <a:gd name="T105" fmla="*/ 66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33" h="316">
                  <a:moveTo>
                    <a:pt x="190" y="66"/>
                  </a:moveTo>
                  <a:cubicBezTo>
                    <a:pt x="213" y="178"/>
                    <a:pt x="213" y="178"/>
                    <a:pt x="213" y="178"/>
                  </a:cubicBezTo>
                  <a:cubicBezTo>
                    <a:pt x="216" y="189"/>
                    <a:pt x="208" y="200"/>
                    <a:pt x="197" y="203"/>
                  </a:cubicBezTo>
                  <a:cubicBezTo>
                    <a:pt x="197" y="203"/>
                    <a:pt x="197" y="203"/>
                    <a:pt x="197" y="203"/>
                  </a:cubicBezTo>
                  <a:cubicBezTo>
                    <a:pt x="186" y="205"/>
                    <a:pt x="175" y="198"/>
                    <a:pt x="172" y="186"/>
                  </a:cubicBezTo>
                  <a:cubicBezTo>
                    <a:pt x="161" y="134"/>
                    <a:pt x="161" y="134"/>
                    <a:pt x="161" y="134"/>
                  </a:cubicBezTo>
                  <a:cubicBezTo>
                    <a:pt x="161" y="134"/>
                    <a:pt x="161" y="134"/>
                    <a:pt x="161" y="134"/>
                  </a:cubicBezTo>
                  <a:cubicBezTo>
                    <a:pt x="161" y="169"/>
                    <a:pt x="161" y="169"/>
                    <a:pt x="161" y="169"/>
                  </a:cubicBezTo>
                  <a:cubicBezTo>
                    <a:pt x="180" y="228"/>
                    <a:pt x="180" y="228"/>
                    <a:pt x="180" y="228"/>
                  </a:cubicBezTo>
                  <a:cubicBezTo>
                    <a:pt x="180" y="294"/>
                    <a:pt x="180" y="294"/>
                    <a:pt x="180" y="294"/>
                  </a:cubicBezTo>
                  <a:cubicBezTo>
                    <a:pt x="180" y="306"/>
                    <a:pt x="170" y="316"/>
                    <a:pt x="157" y="316"/>
                  </a:cubicBezTo>
                  <a:cubicBezTo>
                    <a:pt x="157" y="316"/>
                    <a:pt x="157" y="316"/>
                    <a:pt x="157" y="316"/>
                  </a:cubicBezTo>
                  <a:cubicBezTo>
                    <a:pt x="145" y="316"/>
                    <a:pt x="134" y="306"/>
                    <a:pt x="134" y="294"/>
                  </a:cubicBezTo>
                  <a:cubicBezTo>
                    <a:pt x="134" y="235"/>
                    <a:pt x="134" y="235"/>
                    <a:pt x="134" y="235"/>
                  </a:cubicBezTo>
                  <a:cubicBezTo>
                    <a:pt x="115" y="199"/>
                    <a:pt x="115" y="199"/>
                    <a:pt x="115" y="199"/>
                  </a:cubicBezTo>
                  <a:cubicBezTo>
                    <a:pt x="115" y="198"/>
                    <a:pt x="113" y="197"/>
                    <a:pt x="113" y="198"/>
                  </a:cubicBezTo>
                  <a:cubicBezTo>
                    <a:pt x="112" y="198"/>
                    <a:pt x="112" y="198"/>
                    <a:pt x="112" y="198"/>
                  </a:cubicBezTo>
                  <a:cubicBezTo>
                    <a:pt x="111" y="199"/>
                    <a:pt x="111" y="201"/>
                    <a:pt x="111" y="201"/>
                  </a:cubicBezTo>
                  <a:cubicBezTo>
                    <a:pt x="111" y="250"/>
                    <a:pt x="111" y="250"/>
                    <a:pt x="111" y="250"/>
                  </a:cubicBezTo>
                  <a:cubicBezTo>
                    <a:pt x="61" y="300"/>
                    <a:pt x="61" y="300"/>
                    <a:pt x="61" y="300"/>
                  </a:cubicBezTo>
                  <a:cubicBezTo>
                    <a:pt x="52" y="309"/>
                    <a:pt x="37" y="309"/>
                    <a:pt x="27" y="300"/>
                  </a:cubicBezTo>
                  <a:cubicBezTo>
                    <a:pt x="27" y="300"/>
                    <a:pt x="27" y="300"/>
                    <a:pt x="27" y="300"/>
                  </a:cubicBezTo>
                  <a:cubicBezTo>
                    <a:pt x="18" y="290"/>
                    <a:pt x="18" y="275"/>
                    <a:pt x="27" y="266"/>
                  </a:cubicBezTo>
                  <a:cubicBezTo>
                    <a:pt x="67" y="227"/>
                    <a:pt x="67" y="227"/>
                    <a:pt x="67" y="227"/>
                  </a:cubicBezTo>
                  <a:cubicBezTo>
                    <a:pt x="67" y="126"/>
                    <a:pt x="67" y="126"/>
                    <a:pt x="67" y="126"/>
                  </a:cubicBezTo>
                  <a:moveTo>
                    <a:pt x="204" y="35"/>
                  </a:moveTo>
                  <a:cubicBezTo>
                    <a:pt x="204" y="35"/>
                    <a:pt x="204" y="35"/>
                    <a:pt x="204" y="35"/>
                  </a:cubicBezTo>
                  <a:cubicBezTo>
                    <a:pt x="204" y="16"/>
                    <a:pt x="188" y="0"/>
                    <a:pt x="168" y="0"/>
                  </a:cubicBezTo>
                  <a:cubicBezTo>
                    <a:pt x="168" y="0"/>
                    <a:pt x="168" y="0"/>
                    <a:pt x="168" y="0"/>
                  </a:cubicBezTo>
                  <a:cubicBezTo>
                    <a:pt x="149" y="0"/>
                    <a:pt x="133" y="16"/>
                    <a:pt x="133" y="35"/>
                  </a:cubicBezTo>
                  <a:cubicBezTo>
                    <a:pt x="133" y="35"/>
                    <a:pt x="133" y="35"/>
                    <a:pt x="133" y="35"/>
                  </a:cubicBezTo>
                  <a:cubicBezTo>
                    <a:pt x="133" y="55"/>
                    <a:pt x="149" y="71"/>
                    <a:pt x="168" y="71"/>
                  </a:cubicBezTo>
                  <a:cubicBezTo>
                    <a:pt x="168" y="71"/>
                    <a:pt x="168" y="71"/>
                    <a:pt x="168" y="71"/>
                  </a:cubicBezTo>
                  <a:cubicBezTo>
                    <a:pt x="188" y="71"/>
                    <a:pt x="204" y="55"/>
                    <a:pt x="204" y="35"/>
                  </a:cubicBezTo>
                  <a:close/>
                  <a:moveTo>
                    <a:pt x="131" y="45"/>
                  </a:moveTo>
                  <a:cubicBezTo>
                    <a:pt x="115" y="45"/>
                    <a:pt x="115" y="45"/>
                    <a:pt x="115" y="45"/>
                  </a:cubicBezTo>
                  <a:cubicBezTo>
                    <a:pt x="21" y="72"/>
                    <a:pt x="21" y="72"/>
                    <a:pt x="21" y="72"/>
                  </a:cubicBezTo>
                  <a:cubicBezTo>
                    <a:pt x="21" y="72"/>
                    <a:pt x="21" y="72"/>
                    <a:pt x="21" y="72"/>
                  </a:cubicBezTo>
                  <a:cubicBezTo>
                    <a:pt x="21" y="125"/>
                    <a:pt x="21" y="125"/>
                    <a:pt x="21" y="125"/>
                  </a:cubicBezTo>
                  <a:cubicBezTo>
                    <a:pt x="21" y="137"/>
                    <a:pt x="31" y="148"/>
                    <a:pt x="44" y="148"/>
                  </a:cubicBezTo>
                  <a:cubicBezTo>
                    <a:pt x="44" y="148"/>
                    <a:pt x="44" y="148"/>
                    <a:pt x="44" y="148"/>
                  </a:cubicBezTo>
                  <a:cubicBezTo>
                    <a:pt x="56" y="148"/>
                    <a:pt x="67" y="137"/>
                    <a:pt x="67" y="125"/>
                  </a:cubicBezTo>
                  <a:cubicBezTo>
                    <a:pt x="67" y="120"/>
                    <a:pt x="67" y="120"/>
                    <a:pt x="67" y="120"/>
                  </a:cubicBezTo>
                  <a:cubicBezTo>
                    <a:pt x="67" y="108"/>
                    <a:pt x="67" y="108"/>
                    <a:pt x="67" y="108"/>
                  </a:cubicBezTo>
                  <a:cubicBezTo>
                    <a:pt x="102" y="98"/>
                    <a:pt x="102" y="98"/>
                    <a:pt x="102" y="98"/>
                  </a:cubicBezTo>
                  <a:moveTo>
                    <a:pt x="81" y="104"/>
                  </a:moveTo>
                  <a:cubicBezTo>
                    <a:pt x="252" y="274"/>
                    <a:pt x="252" y="274"/>
                    <a:pt x="252" y="274"/>
                  </a:cubicBezTo>
                  <a:cubicBezTo>
                    <a:pt x="232" y="316"/>
                    <a:pt x="232" y="316"/>
                    <a:pt x="232" y="316"/>
                  </a:cubicBezTo>
                  <a:cubicBezTo>
                    <a:pt x="333" y="316"/>
                    <a:pt x="333" y="316"/>
                    <a:pt x="333" y="316"/>
                  </a:cubicBezTo>
                  <a:cubicBezTo>
                    <a:pt x="283" y="215"/>
                    <a:pt x="283" y="215"/>
                    <a:pt x="283" y="215"/>
                  </a:cubicBezTo>
                  <a:cubicBezTo>
                    <a:pt x="252" y="274"/>
                    <a:pt x="252" y="274"/>
                    <a:pt x="252" y="274"/>
                  </a:cubicBezTo>
                  <a:moveTo>
                    <a:pt x="0" y="24"/>
                  </a:moveTo>
                  <a:cubicBezTo>
                    <a:pt x="42" y="66"/>
                    <a:pt x="42" y="66"/>
                    <a:pt x="42" y="66"/>
                  </a:cubicBezTo>
                </a:path>
              </a:pathLst>
            </a:custGeom>
            <a:noFill/>
            <a:ln w="15875" cap="sq">
              <a:solidFill>
                <a:srgbClr val="0070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p>
              <a:pPr algn="ctr"/>
              <a:endParaRPr lang="en-US"/>
            </a:p>
          </p:txBody>
        </p:sp>
        <p:sp>
          <p:nvSpPr>
            <p:cNvPr id="290" name="TextBox 289">
              <a:extLst>
                <a:ext uri="{FF2B5EF4-FFF2-40B4-BE49-F238E27FC236}">
                  <a16:creationId xmlns:a16="http://schemas.microsoft.com/office/drawing/2014/main" id="{E12A1880-EE36-4C8A-8C15-024375966B3E}"/>
                </a:ext>
              </a:extLst>
            </p:cNvPr>
            <p:cNvSpPr txBox="1"/>
            <p:nvPr/>
          </p:nvSpPr>
          <p:spPr>
            <a:xfrm>
              <a:off x="7460051" y="3163954"/>
              <a:ext cx="1362492" cy="166199"/>
            </a:xfrm>
            <a:prstGeom prst="rect">
              <a:avLst/>
            </a:prstGeom>
            <a:noFill/>
          </p:spPr>
          <p:txBody>
            <a:bodyPr vert="horz" wrap="square" lIns="0" tIns="0" rIns="0" bIns="0" rtlCol="0" anchor="ctr" anchorCtr="0">
              <a:spAutoFit/>
            </a:bodyPr>
            <a:lstStyle/>
            <a:p>
              <a:pPr marL="0" marR="0" lvl="0" indent="0" algn="ctr" defTabSz="932563" rtl="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a:ln>
                    <a:noFill/>
                  </a:ln>
                  <a:gradFill>
                    <a:gsLst>
                      <a:gs pos="2917">
                        <a:srgbClr val="353535"/>
                      </a:gs>
                      <a:gs pos="32000">
                        <a:srgbClr val="353535"/>
                      </a:gs>
                    </a:gsLst>
                    <a:lin ang="5400000" scaled="0"/>
                  </a:gradFill>
                  <a:effectLst/>
                  <a:uLnTx/>
                  <a:uFillTx/>
                  <a:ea typeface="+mn-ea"/>
                  <a:cs typeface="+mn-cs"/>
                </a:rPr>
                <a:t>Worker Safety</a:t>
              </a:r>
            </a:p>
          </p:txBody>
        </p:sp>
      </p:grpSp>
      <p:grpSp>
        <p:nvGrpSpPr>
          <p:cNvPr id="135" name="Group 134">
            <a:extLst>
              <a:ext uri="{FF2B5EF4-FFF2-40B4-BE49-F238E27FC236}">
                <a16:creationId xmlns:a16="http://schemas.microsoft.com/office/drawing/2014/main" id="{E13BCD2B-275C-45B5-9746-290A048399D9}"/>
              </a:ext>
            </a:extLst>
          </p:cNvPr>
          <p:cNvGrpSpPr/>
          <p:nvPr/>
        </p:nvGrpSpPr>
        <p:grpSpPr>
          <a:xfrm>
            <a:off x="2014157" y="2406984"/>
            <a:ext cx="990977" cy="599378"/>
            <a:chOff x="1583916" y="2730775"/>
            <a:chExt cx="990977" cy="599378"/>
          </a:xfrm>
        </p:grpSpPr>
        <p:sp>
          <p:nvSpPr>
            <p:cNvPr id="212" name="POI_ECAF" title="Icon of a map location marker">
              <a:extLst>
                <a:ext uri="{FF2B5EF4-FFF2-40B4-BE49-F238E27FC236}">
                  <a16:creationId xmlns:a16="http://schemas.microsoft.com/office/drawing/2014/main" id="{5CC4A756-7BC1-4DC0-9E1B-0102FC452106}"/>
                </a:ext>
              </a:extLst>
            </p:cNvPr>
            <p:cNvSpPr>
              <a:spLocks noChangeAspect="1" noEditPoints="1"/>
            </p:cNvSpPr>
            <p:nvPr/>
          </p:nvSpPr>
          <p:spPr bwMode="auto">
            <a:xfrm>
              <a:off x="1965116" y="2730775"/>
              <a:ext cx="228576" cy="365760"/>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noFill/>
            <a:ln w="15875" cap="sq">
              <a:solidFill>
                <a:srgbClr val="0070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0" tIns="0" rIns="0" bIns="0" numCol="1" anchor="ctr" anchorCtr="0" compatLnSpc="1">
              <a:prstTxWarp prst="textNoShape">
                <a:avLst/>
              </a:prstTxWarp>
            </a:bodyPr>
            <a:lstStyle/>
            <a:p>
              <a:pPr algn="ctr"/>
              <a:endParaRPr lang="en-US" sz="900">
                <a:gradFill>
                  <a:gsLst>
                    <a:gs pos="0">
                      <a:srgbClr val="505050"/>
                    </a:gs>
                    <a:gs pos="100000">
                      <a:srgbClr val="505050"/>
                    </a:gs>
                  </a:gsLst>
                  <a:lin ang="5400000" scaled="1"/>
                </a:gradFill>
              </a:endParaRPr>
            </a:p>
          </p:txBody>
        </p:sp>
        <p:sp>
          <p:nvSpPr>
            <p:cNvPr id="291" name="Rectangle 290">
              <a:extLst>
                <a:ext uri="{FF2B5EF4-FFF2-40B4-BE49-F238E27FC236}">
                  <a16:creationId xmlns:a16="http://schemas.microsoft.com/office/drawing/2014/main" id="{4BFA0197-02E7-4922-A0A8-419DD2CB2BAA}"/>
                </a:ext>
              </a:extLst>
            </p:cNvPr>
            <p:cNvSpPr/>
            <p:nvPr/>
          </p:nvSpPr>
          <p:spPr>
            <a:xfrm>
              <a:off x="1583916" y="3163954"/>
              <a:ext cx="990977" cy="166199"/>
            </a:xfrm>
            <a:prstGeom prst="rect">
              <a:avLst/>
            </a:prstGeom>
          </p:spPr>
          <p:txBody>
            <a:bodyPr vert="horz" wrap="square" lIns="0" tIns="0" rIns="0" bIns="0" anchor="ctr" anchorCtr="0">
              <a:spAutoFit/>
            </a:bodyPr>
            <a:lstStyle/>
            <a:p>
              <a:pPr marL="0" marR="0" lvl="0" indent="0" algn="ctr" defTabSz="932563" rtl="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a:ln>
                    <a:noFill/>
                  </a:ln>
                  <a:gradFill>
                    <a:gsLst>
                      <a:gs pos="2917">
                        <a:srgbClr val="353535"/>
                      </a:gs>
                      <a:gs pos="32000">
                        <a:srgbClr val="353535"/>
                      </a:gs>
                    </a:gsLst>
                    <a:lin ang="5400000" scaled="0"/>
                  </a:gradFill>
                  <a:effectLst/>
                  <a:uLnTx/>
                  <a:uFillTx/>
                  <a:ea typeface="+mn-ea"/>
                  <a:cs typeface="+mn-cs"/>
                </a:rPr>
                <a:t>Location</a:t>
              </a:r>
            </a:p>
          </p:txBody>
        </p:sp>
      </p:grpSp>
      <p:grpSp>
        <p:nvGrpSpPr>
          <p:cNvPr id="177" name="Group 176">
            <a:extLst>
              <a:ext uri="{FF2B5EF4-FFF2-40B4-BE49-F238E27FC236}">
                <a16:creationId xmlns:a16="http://schemas.microsoft.com/office/drawing/2014/main" id="{7F2D3A97-E8C8-4681-A37C-0E8860D2BF7B}"/>
              </a:ext>
            </a:extLst>
          </p:cNvPr>
          <p:cNvGrpSpPr/>
          <p:nvPr/>
        </p:nvGrpSpPr>
        <p:grpSpPr>
          <a:xfrm>
            <a:off x="1669837" y="4302407"/>
            <a:ext cx="990977" cy="746615"/>
            <a:chOff x="1669837" y="4302407"/>
            <a:chExt cx="990977" cy="746615"/>
          </a:xfrm>
        </p:grpSpPr>
        <p:sp>
          <p:nvSpPr>
            <p:cNvPr id="181" name="Rectangle 180"/>
            <p:cNvSpPr/>
            <p:nvPr/>
          </p:nvSpPr>
          <p:spPr>
            <a:xfrm>
              <a:off x="1669837" y="4882823"/>
              <a:ext cx="990977" cy="166199"/>
            </a:xfrm>
            <a:prstGeom prst="rect">
              <a:avLst/>
            </a:prstGeom>
          </p:spPr>
          <p:txBody>
            <a:bodyPr vert="horz" wrap="square" lIns="0" tIns="0" rIns="0" bIns="0" anchor="ctr" anchorCtr="0">
              <a:spAutoFit/>
            </a:bodyPr>
            <a:lstStyle/>
            <a:p>
              <a:pPr marL="0" marR="0" lvl="0" indent="0" algn="ctr" defTabSz="932563" rtl="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a:ln>
                    <a:noFill/>
                  </a:ln>
                  <a:gradFill>
                    <a:gsLst>
                      <a:gs pos="2917">
                        <a:srgbClr val="353535"/>
                      </a:gs>
                      <a:gs pos="32000">
                        <a:srgbClr val="353535"/>
                      </a:gs>
                    </a:gsLst>
                    <a:lin ang="5400000" scaled="0"/>
                  </a:gradFill>
                  <a:effectLst/>
                  <a:uLnTx/>
                  <a:uFillTx/>
                  <a:ea typeface="+mn-ea"/>
                  <a:cs typeface="+mn-cs"/>
                </a:rPr>
                <a:t>Power Plants</a:t>
              </a:r>
            </a:p>
          </p:txBody>
        </p:sp>
        <p:sp>
          <p:nvSpPr>
            <p:cNvPr id="295" name="Freeform 9">
              <a:extLst>
                <a:ext uri="{FF2B5EF4-FFF2-40B4-BE49-F238E27FC236}">
                  <a16:creationId xmlns:a16="http://schemas.microsoft.com/office/drawing/2014/main" id="{5A148E1E-2D04-4665-A224-8AAE4C087160}"/>
                </a:ext>
              </a:extLst>
            </p:cNvPr>
            <p:cNvSpPr>
              <a:spLocks noChangeAspect="1" noEditPoints="1"/>
            </p:cNvSpPr>
            <p:nvPr/>
          </p:nvSpPr>
          <p:spPr bwMode="auto">
            <a:xfrm>
              <a:off x="2035338" y="4302407"/>
              <a:ext cx="259975" cy="457200"/>
            </a:xfrm>
            <a:custGeom>
              <a:avLst/>
              <a:gdLst>
                <a:gd name="T0" fmla="*/ 107 w 144"/>
                <a:gd name="T1" fmla="*/ 1 h 256"/>
                <a:gd name="T2" fmla="*/ 104 w 144"/>
                <a:gd name="T3" fmla="*/ 2 h 256"/>
                <a:gd name="T4" fmla="*/ 1 w 144"/>
                <a:gd name="T5" fmla="*/ 152 h 256"/>
                <a:gd name="T6" fmla="*/ 4 w 144"/>
                <a:gd name="T7" fmla="*/ 157 h 256"/>
                <a:gd name="T8" fmla="*/ 60 w 144"/>
                <a:gd name="T9" fmla="*/ 157 h 256"/>
                <a:gd name="T10" fmla="*/ 32 w 144"/>
                <a:gd name="T11" fmla="*/ 251 h 256"/>
                <a:gd name="T12" fmla="*/ 33 w 144"/>
                <a:gd name="T13" fmla="*/ 255 h 256"/>
                <a:gd name="T14" fmla="*/ 37 w 144"/>
                <a:gd name="T15" fmla="*/ 254 h 256"/>
                <a:gd name="T16" fmla="*/ 143 w 144"/>
                <a:gd name="T17" fmla="*/ 102 h 256"/>
                <a:gd name="T18" fmla="*/ 140 w 144"/>
                <a:gd name="T19" fmla="*/ 98 h 256"/>
                <a:gd name="T20" fmla="*/ 82 w 144"/>
                <a:gd name="T21" fmla="*/ 98 h 256"/>
                <a:gd name="T22" fmla="*/ 110 w 144"/>
                <a:gd name="T23" fmla="*/ 5 h 256"/>
                <a:gd name="T24" fmla="*/ 107 w 144"/>
                <a:gd name="T25" fmla="*/ 1 h 256"/>
                <a:gd name="T26" fmla="*/ 98 w 144"/>
                <a:gd name="T27" fmla="*/ 22 h 256"/>
                <a:gd name="T28" fmla="*/ 75 w 144"/>
                <a:gd name="T29" fmla="*/ 100 h 256"/>
                <a:gd name="T30" fmla="*/ 78 w 144"/>
                <a:gd name="T31" fmla="*/ 104 h 256"/>
                <a:gd name="T32" fmla="*/ 134 w 144"/>
                <a:gd name="T33" fmla="*/ 104 h 256"/>
                <a:gd name="T34" fmla="*/ 43 w 144"/>
                <a:gd name="T35" fmla="*/ 234 h 256"/>
                <a:gd name="T36" fmla="*/ 67 w 144"/>
                <a:gd name="T37" fmla="*/ 155 h 256"/>
                <a:gd name="T38" fmla="*/ 64 w 144"/>
                <a:gd name="T39" fmla="*/ 151 h 256"/>
                <a:gd name="T40" fmla="*/ 10 w 144"/>
                <a:gd name="T41" fmla="*/ 151 h 256"/>
                <a:gd name="T42" fmla="*/ 98 w 144"/>
                <a:gd name="T43" fmla="*/ 2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4" h="256">
                  <a:moveTo>
                    <a:pt x="107" y="1"/>
                  </a:moveTo>
                  <a:cubicBezTo>
                    <a:pt x="106" y="1"/>
                    <a:pt x="105" y="1"/>
                    <a:pt x="104" y="2"/>
                  </a:cubicBezTo>
                  <a:cubicBezTo>
                    <a:pt x="1" y="152"/>
                    <a:pt x="1" y="152"/>
                    <a:pt x="1" y="152"/>
                  </a:cubicBezTo>
                  <a:cubicBezTo>
                    <a:pt x="0" y="154"/>
                    <a:pt x="1" y="157"/>
                    <a:pt x="4" y="157"/>
                  </a:cubicBezTo>
                  <a:cubicBezTo>
                    <a:pt x="60" y="157"/>
                    <a:pt x="60" y="157"/>
                    <a:pt x="60" y="157"/>
                  </a:cubicBezTo>
                  <a:cubicBezTo>
                    <a:pt x="32" y="251"/>
                    <a:pt x="32" y="251"/>
                    <a:pt x="32" y="251"/>
                  </a:cubicBezTo>
                  <a:cubicBezTo>
                    <a:pt x="31" y="253"/>
                    <a:pt x="32" y="254"/>
                    <a:pt x="33" y="255"/>
                  </a:cubicBezTo>
                  <a:cubicBezTo>
                    <a:pt x="35" y="256"/>
                    <a:pt x="36" y="255"/>
                    <a:pt x="37" y="254"/>
                  </a:cubicBezTo>
                  <a:cubicBezTo>
                    <a:pt x="143" y="102"/>
                    <a:pt x="143" y="102"/>
                    <a:pt x="143" y="102"/>
                  </a:cubicBezTo>
                  <a:cubicBezTo>
                    <a:pt x="144" y="101"/>
                    <a:pt x="143" y="98"/>
                    <a:pt x="140" y="98"/>
                  </a:cubicBezTo>
                  <a:cubicBezTo>
                    <a:pt x="82" y="98"/>
                    <a:pt x="82" y="98"/>
                    <a:pt x="82" y="98"/>
                  </a:cubicBezTo>
                  <a:cubicBezTo>
                    <a:pt x="110" y="5"/>
                    <a:pt x="110" y="5"/>
                    <a:pt x="110" y="5"/>
                  </a:cubicBezTo>
                  <a:cubicBezTo>
                    <a:pt x="111" y="3"/>
                    <a:pt x="109" y="0"/>
                    <a:pt x="107" y="1"/>
                  </a:cubicBezTo>
                  <a:close/>
                  <a:moveTo>
                    <a:pt x="98" y="22"/>
                  </a:moveTo>
                  <a:cubicBezTo>
                    <a:pt x="75" y="100"/>
                    <a:pt x="75" y="100"/>
                    <a:pt x="75" y="100"/>
                  </a:cubicBezTo>
                  <a:cubicBezTo>
                    <a:pt x="74" y="102"/>
                    <a:pt x="76" y="104"/>
                    <a:pt x="78" y="104"/>
                  </a:cubicBezTo>
                  <a:cubicBezTo>
                    <a:pt x="134" y="104"/>
                    <a:pt x="134" y="104"/>
                    <a:pt x="134" y="104"/>
                  </a:cubicBezTo>
                  <a:cubicBezTo>
                    <a:pt x="43" y="234"/>
                    <a:pt x="43" y="234"/>
                    <a:pt x="43" y="234"/>
                  </a:cubicBezTo>
                  <a:cubicBezTo>
                    <a:pt x="67" y="155"/>
                    <a:pt x="67" y="155"/>
                    <a:pt x="67" y="155"/>
                  </a:cubicBezTo>
                  <a:cubicBezTo>
                    <a:pt x="68" y="153"/>
                    <a:pt x="66" y="151"/>
                    <a:pt x="64" y="151"/>
                  </a:cubicBezTo>
                  <a:cubicBezTo>
                    <a:pt x="10" y="151"/>
                    <a:pt x="10" y="151"/>
                    <a:pt x="10" y="151"/>
                  </a:cubicBezTo>
                  <a:cubicBezTo>
                    <a:pt x="98" y="22"/>
                    <a:pt x="98" y="22"/>
                    <a:pt x="98" y="22"/>
                  </a:cubicBezTo>
                  <a:close/>
                </a:path>
              </a:pathLst>
            </a:custGeom>
            <a:solidFill>
              <a:srgbClr val="0070C0"/>
            </a:solidFill>
            <a:ln w="9525">
              <a:noFill/>
            </a:ln>
          </p:spPr>
          <p:txBody>
            <a:bodyPr vert="horz" wrap="square" lIns="91440" tIns="45720" rIns="91440" bIns="45720" numCol="1" anchor="ctr" anchorCtr="0" compatLnSpc="1">
              <a:prstTxWarp prst="textNoShape">
                <a:avLst/>
              </a:prstTxWarp>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56" name="Group 55">
            <a:extLst>
              <a:ext uri="{FF2B5EF4-FFF2-40B4-BE49-F238E27FC236}">
                <a16:creationId xmlns:a16="http://schemas.microsoft.com/office/drawing/2014/main" id="{43DC6E78-C669-44C0-88D4-A9FC59C430DA}"/>
              </a:ext>
            </a:extLst>
          </p:cNvPr>
          <p:cNvGrpSpPr/>
          <p:nvPr/>
        </p:nvGrpSpPr>
        <p:grpSpPr>
          <a:xfrm>
            <a:off x="1583916" y="1489330"/>
            <a:ext cx="990977" cy="617530"/>
            <a:chOff x="1583916" y="1489330"/>
            <a:chExt cx="990977" cy="617530"/>
          </a:xfrm>
        </p:grpSpPr>
        <p:sp>
          <p:nvSpPr>
            <p:cNvPr id="211" name="Airplane_E709" title="Icon of an airplane">
              <a:extLst>
                <a:ext uri="{FF2B5EF4-FFF2-40B4-BE49-F238E27FC236}">
                  <a16:creationId xmlns:a16="http://schemas.microsoft.com/office/drawing/2014/main" id="{FE5B8C1F-5CA8-4927-8550-55C99284C67B}"/>
                </a:ext>
              </a:extLst>
            </p:cNvPr>
            <p:cNvSpPr>
              <a:spLocks noChangeAspect="1"/>
            </p:cNvSpPr>
            <p:nvPr/>
          </p:nvSpPr>
          <p:spPr bwMode="auto">
            <a:xfrm>
              <a:off x="1898912" y="1489330"/>
              <a:ext cx="360984" cy="365760"/>
            </a:xfrm>
            <a:custGeom>
              <a:avLst/>
              <a:gdLst>
                <a:gd name="T0" fmla="*/ 1002 w 3707"/>
                <a:gd name="T1" fmla="*/ 3755 h 3755"/>
                <a:gd name="T2" fmla="*/ 1502 w 3707"/>
                <a:gd name="T3" fmla="*/ 2253 h 3755"/>
                <a:gd name="T4" fmla="*/ 751 w 3707"/>
                <a:gd name="T5" fmla="*/ 2253 h 3755"/>
                <a:gd name="T6" fmla="*/ 625 w 3707"/>
                <a:gd name="T7" fmla="*/ 2503 h 3755"/>
                <a:gd name="T8" fmla="*/ 0 w 3707"/>
                <a:gd name="T9" fmla="*/ 2503 h 3755"/>
                <a:gd name="T10" fmla="*/ 209 w 3707"/>
                <a:gd name="T11" fmla="*/ 1877 h 3755"/>
                <a:gd name="T12" fmla="*/ 0 w 3707"/>
                <a:gd name="T13" fmla="*/ 1251 h 3755"/>
                <a:gd name="T14" fmla="*/ 625 w 3707"/>
                <a:gd name="T15" fmla="*/ 1251 h 3755"/>
                <a:gd name="T16" fmla="*/ 751 w 3707"/>
                <a:gd name="T17" fmla="*/ 1502 h 3755"/>
                <a:gd name="T18" fmla="*/ 1502 w 3707"/>
                <a:gd name="T19" fmla="*/ 1502 h 3755"/>
                <a:gd name="T20" fmla="*/ 1002 w 3707"/>
                <a:gd name="T21" fmla="*/ 0 h 3755"/>
                <a:gd name="T22" fmla="*/ 1627 w 3707"/>
                <a:gd name="T23" fmla="*/ 0 h 3755"/>
                <a:gd name="T24" fmla="*/ 2378 w 3707"/>
                <a:gd name="T25" fmla="*/ 1502 h 3755"/>
                <a:gd name="T26" fmla="*/ 3331 w 3707"/>
                <a:gd name="T27" fmla="*/ 1502 h 3755"/>
                <a:gd name="T28" fmla="*/ 3707 w 3707"/>
                <a:gd name="T29" fmla="*/ 1877 h 3755"/>
                <a:gd name="T30" fmla="*/ 3331 w 3707"/>
                <a:gd name="T31" fmla="*/ 2253 h 3755"/>
                <a:gd name="T32" fmla="*/ 2378 w 3707"/>
                <a:gd name="T33" fmla="*/ 2253 h 3755"/>
                <a:gd name="T34" fmla="*/ 1627 w 3707"/>
                <a:gd name="T35" fmla="*/ 3755 h 3755"/>
                <a:gd name="T36" fmla="*/ 1002 w 3707"/>
                <a:gd name="T37" fmla="*/ 3755 h 3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707" h="3755">
                  <a:moveTo>
                    <a:pt x="1002" y="3755"/>
                  </a:moveTo>
                  <a:cubicBezTo>
                    <a:pt x="1502" y="2253"/>
                    <a:pt x="1502" y="2253"/>
                    <a:pt x="1502" y="2253"/>
                  </a:cubicBezTo>
                  <a:cubicBezTo>
                    <a:pt x="751" y="2253"/>
                    <a:pt x="751" y="2253"/>
                    <a:pt x="751" y="2253"/>
                  </a:cubicBezTo>
                  <a:cubicBezTo>
                    <a:pt x="625" y="2503"/>
                    <a:pt x="625" y="2503"/>
                    <a:pt x="625" y="2503"/>
                  </a:cubicBezTo>
                  <a:cubicBezTo>
                    <a:pt x="0" y="2503"/>
                    <a:pt x="0" y="2503"/>
                    <a:pt x="0" y="2503"/>
                  </a:cubicBezTo>
                  <a:cubicBezTo>
                    <a:pt x="209" y="1877"/>
                    <a:pt x="209" y="1877"/>
                    <a:pt x="209" y="1877"/>
                  </a:cubicBezTo>
                  <a:cubicBezTo>
                    <a:pt x="0" y="1251"/>
                    <a:pt x="0" y="1251"/>
                    <a:pt x="0" y="1251"/>
                  </a:cubicBezTo>
                  <a:cubicBezTo>
                    <a:pt x="625" y="1251"/>
                    <a:pt x="625" y="1251"/>
                    <a:pt x="625" y="1251"/>
                  </a:cubicBezTo>
                  <a:cubicBezTo>
                    <a:pt x="751" y="1502"/>
                    <a:pt x="751" y="1502"/>
                    <a:pt x="751" y="1502"/>
                  </a:cubicBezTo>
                  <a:cubicBezTo>
                    <a:pt x="1502" y="1502"/>
                    <a:pt x="1502" y="1502"/>
                    <a:pt x="1502" y="1502"/>
                  </a:cubicBezTo>
                  <a:cubicBezTo>
                    <a:pt x="1002" y="0"/>
                    <a:pt x="1002" y="0"/>
                    <a:pt x="1002" y="0"/>
                  </a:cubicBezTo>
                  <a:cubicBezTo>
                    <a:pt x="1627" y="0"/>
                    <a:pt x="1627" y="0"/>
                    <a:pt x="1627" y="0"/>
                  </a:cubicBezTo>
                  <a:cubicBezTo>
                    <a:pt x="2378" y="1502"/>
                    <a:pt x="2378" y="1502"/>
                    <a:pt x="2378" y="1502"/>
                  </a:cubicBezTo>
                  <a:cubicBezTo>
                    <a:pt x="3331" y="1502"/>
                    <a:pt x="3331" y="1502"/>
                    <a:pt x="3331" y="1502"/>
                  </a:cubicBezTo>
                  <a:cubicBezTo>
                    <a:pt x="3538" y="1502"/>
                    <a:pt x="3707" y="1670"/>
                    <a:pt x="3707" y="1877"/>
                  </a:cubicBezTo>
                  <a:cubicBezTo>
                    <a:pt x="3707" y="2084"/>
                    <a:pt x="3538" y="2253"/>
                    <a:pt x="3331" y="2253"/>
                  </a:cubicBezTo>
                  <a:cubicBezTo>
                    <a:pt x="2378" y="2253"/>
                    <a:pt x="2378" y="2253"/>
                    <a:pt x="2378" y="2253"/>
                  </a:cubicBezTo>
                  <a:cubicBezTo>
                    <a:pt x="1627" y="3755"/>
                    <a:pt x="1627" y="3755"/>
                    <a:pt x="1627" y="3755"/>
                  </a:cubicBezTo>
                  <a:lnTo>
                    <a:pt x="1002" y="3755"/>
                  </a:lnTo>
                  <a:close/>
                </a:path>
              </a:pathLst>
            </a:custGeom>
            <a:noFill/>
            <a:ln w="15875" cap="sq">
              <a:solidFill>
                <a:srgbClr val="0070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0" tIns="0" rIns="0" bIns="0" numCol="1" anchor="ctr" anchorCtr="0" compatLnSpc="1">
              <a:prstTxWarp prst="textNoShape">
                <a:avLst/>
              </a:prstTxWarp>
            </a:bodyPr>
            <a:lstStyle/>
            <a:p>
              <a:pPr algn="ctr"/>
              <a:endParaRPr lang="en-US" sz="900">
                <a:gradFill>
                  <a:gsLst>
                    <a:gs pos="0">
                      <a:srgbClr val="505050"/>
                    </a:gs>
                    <a:gs pos="100000">
                      <a:srgbClr val="505050"/>
                    </a:gs>
                  </a:gsLst>
                  <a:lin ang="5400000" scaled="1"/>
                </a:gradFill>
              </a:endParaRPr>
            </a:p>
          </p:txBody>
        </p:sp>
        <p:sp>
          <p:nvSpPr>
            <p:cNvPr id="296" name="Rectangle 295">
              <a:extLst>
                <a:ext uri="{FF2B5EF4-FFF2-40B4-BE49-F238E27FC236}">
                  <a16:creationId xmlns:a16="http://schemas.microsoft.com/office/drawing/2014/main" id="{96CF318C-39A8-400A-AFD3-500DB02D997E}"/>
                </a:ext>
              </a:extLst>
            </p:cNvPr>
            <p:cNvSpPr/>
            <p:nvPr/>
          </p:nvSpPr>
          <p:spPr>
            <a:xfrm>
              <a:off x="1583916" y="1940661"/>
              <a:ext cx="990977" cy="166199"/>
            </a:xfrm>
            <a:prstGeom prst="rect">
              <a:avLst/>
            </a:prstGeom>
          </p:spPr>
          <p:txBody>
            <a:bodyPr vert="horz" wrap="square" lIns="0" tIns="0" rIns="0" bIns="0" anchor="ctr" anchorCtr="0">
              <a:spAutoFit/>
            </a:bodyPr>
            <a:lstStyle/>
            <a:p>
              <a:pPr marL="0" marR="0" lvl="0" indent="0" algn="ctr" defTabSz="932563" rtl="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a:ln>
                    <a:noFill/>
                  </a:ln>
                  <a:gradFill>
                    <a:gsLst>
                      <a:gs pos="2917">
                        <a:srgbClr val="353535"/>
                      </a:gs>
                      <a:gs pos="32000">
                        <a:srgbClr val="353535"/>
                      </a:gs>
                    </a:gsLst>
                    <a:lin ang="5400000" scaled="0"/>
                  </a:gradFill>
                  <a:effectLst/>
                  <a:uLnTx/>
                  <a:uFillTx/>
                  <a:ea typeface="+mn-ea"/>
                  <a:cs typeface="+mn-cs"/>
                </a:rPr>
                <a:t>Airplanes</a:t>
              </a:r>
            </a:p>
          </p:txBody>
        </p:sp>
      </p:grpSp>
      <p:grpSp>
        <p:nvGrpSpPr>
          <p:cNvPr id="72" name="Group 71">
            <a:extLst>
              <a:ext uri="{FF2B5EF4-FFF2-40B4-BE49-F238E27FC236}">
                <a16:creationId xmlns:a16="http://schemas.microsoft.com/office/drawing/2014/main" id="{752D2C77-0E1E-49C2-9E35-153513B1A1F3}"/>
              </a:ext>
            </a:extLst>
          </p:cNvPr>
          <p:cNvGrpSpPr/>
          <p:nvPr/>
        </p:nvGrpSpPr>
        <p:grpSpPr>
          <a:xfrm>
            <a:off x="10683244" y="3671969"/>
            <a:ext cx="1074174" cy="655175"/>
            <a:chOff x="10683244" y="3671969"/>
            <a:chExt cx="1074174" cy="655175"/>
          </a:xfrm>
        </p:grpSpPr>
        <p:sp>
          <p:nvSpPr>
            <p:cNvPr id="148" name="TextBox 147"/>
            <p:cNvSpPr txBox="1"/>
            <p:nvPr/>
          </p:nvSpPr>
          <p:spPr>
            <a:xfrm>
              <a:off x="10683244" y="4160945"/>
              <a:ext cx="1074174" cy="166199"/>
            </a:xfrm>
            <a:prstGeom prst="rect">
              <a:avLst/>
            </a:prstGeom>
            <a:noFill/>
          </p:spPr>
          <p:txBody>
            <a:bodyPr vert="horz" wrap="square" lIns="0" tIns="0" rIns="0" bIns="0" rtlCol="0" anchor="ctr" anchorCtr="0">
              <a:spAutoFit/>
            </a:bodyPr>
            <a:lstStyle/>
            <a:p>
              <a:pPr marL="0" marR="0" lvl="0" indent="0" algn="ctr" defTabSz="932563" rtl="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a:ln>
                    <a:noFill/>
                  </a:ln>
                  <a:gradFill>
                    <a:gsLst>
                      <a:gs pos="2917">
                        <a:srgbClr val="353535"/>
                      </a:gs>
                      <a:gs pos="32000">
                        <a:srgbClr val="353535"/>
                      </a:gs>
                    </a:gsLst>
                    <a:lin ang="5400000" scaled="0"/>
                  </a:gradFill>
                  <a:effectLst/>
                  <a:uLnTx/>
                  <a:uFillTx/>
                  <a:ea typeface="+mn-ea"/>
                  <a:cs typeface="+mn-cs"/>
                </a:rPr>
                <a:t>Medical devices</a:t>
              </a:r>
            </a:p>
          </p:txBody>
        </p:sp>
        <p:sp>
          <p:nvSpPr>
            <p:cNvPr id="297" name="Hospital_E91D" title="Icon of a first-aid box">
              <a:extLst>
                <a:ext uri="{FF2B5EF4-FFF2-40B4-BE49-F238E27FC236}">
                  <a16:creationId xmlns:a16="http://schemas.microsoft.com/office/drawing/2014/main" id="{844EFDCB-F083-466A-8161-95561E1C378C}"/>
                </a:ext>
              </a:extLst>
            </p:cNvPr>
            <p:cNvSpPr>
              <a:spLocks noChangeAspect="1" noEditPoints="1"/>
            </p:cNvSpPr>
            <p:nvPr/>
          </p:nvSpPr>
          <p:spPr bwMode="auto">
            <a:xfrm>
              <a:off x="11009373" y="3671969"/>
              <a:ext cx="421916" cy="365760"/>
            </a:xfrm>
            <a:custGeom>
              <a:avLst/>
              <a:gdLst>
                <a:gd name="T0" fmla="*/ 3500 w 3750"/>
                <a:gd name="T1" fmla="*/ 3250 h 3250"/>
                <a:gd name="T2" fmla="*/ 250 w 3750"/>
                <a:gd name="T3" fmla="*/ 3250 h 3250"/>
                <a:gd name="T4" fmla="*/ 0 w 3750"/>
                <a:gd name="T5" fmla="*/ 3000 h 3250"/>
                <a:gd name="T6" fmla="*/ 0 w 3750"/>
                <a:gd name="T7" fmla="*/ 750 h 3250"/>
                <a:gd name="T8" fmla="*/ 250 w 3750"/>
                <a:gd name="T9" fmla="*/ 500 h 3250"/>
                <a:gd name="T10" fmla="*/ 3500 w 3750"/>
                <a:gd name="T11" fmla="*/ 500 h 3250"/>
                <a:gd name="T12" fmla="*/ 3750 w 3750"/>
                <a:gd name="T13" fmla="*/ 750 h 3250"/>
                <a:gd name="T14" fmla="*/ 3750 w 3750"/>
                <a:gd name="T15" fmla="*/ 3000 h 3250"/>
                <a:gd name="T16" fmla="*/ 3500 w 3750"/>
                <a:gd name="T17" fmla="*/ 3250 h 3250"/>
                <a:gd name="T18" fmla="*/ 2250 w 3750"/>
                <a:gd name="T19" fmla="*/ 2750 h 3250"/>
                <a:gd name="T20" fmla="*/ 2250 w 3750"/>
                <a:gd name="T21" fmla="*/ 2250 h 3250"/>
                <a:gd name="T22" fmla="*/ 2750 w 3750"/>
                <a:gd name="T23" fmla="*/ 2250 h 3250"/>
                <a:gd name="T24" fmla="*/ 2750 w 3750"/>
                <a:gd name="T25" fmla="*/ 1500 h 3250"/>
                <a:gd name="T26" fmla="*/ 2250 w 3750"/>
                <a:gd name="T27" fmla="*/ 1500 h 3250"/>
                <a:gd name="T28" fmla="*/ 2250 w 3750"/>
                <a:gd name="T29" fmla="*/ 1000 h 3250"/>
                <a:gd name="T30" fmla="*/ 1500 w 3750"/>
                <a:gd name="T31" fmla="*/ 1000 h 3250"/>
                <a:gd name="T32" fmla="*/ 1500 w 3750"/>
                <a:gd name="T33" fmla="*/ 1500 h 3250"/>
                <a:gd name="T34" fmla="*/ 1000 w 3750"/>
                <a:gd name="T35" fmla="*/ 1500 h 3250"/>
                <a:gd name="T36" fmla="*/ 1000 w 3750"/>
                <a:gd name="T37" fmla="*/ 2250 h 3250"/>
                <a:gd name="T38" fmla="*/ 1500 w 3750"/>
                <a:gd name="T39" fmla="*/ 2250 h 3250"/>
                <a:gd name="T40" fmla="*/ 1500 w 3750"/>
                <a:gd name="T41" fmla="*/ 2750 h 3250"/>
                <a:gd name="T42" fmla="*/ 2250 w 3750"/>
                <a:gd name="T43" fmla="*/ 2750 h 3250"/>
                <a:gd name="T44" fmla="*/ 2750 w 3750"/>
                <a:gd name="T45" fmla="*/ 500 h 3250"/>
                <a:gd name="T46" fmla="*/ 2750 w 3750"/>
                <a:gd name="T47" fmla="*/ 2 h 3250"/>
                <a:gd name="T48" fmla="*/ 2748 w 3750"/>
                <a:gd name="T49" fmla="*/ 0 h 3250"/>
                <a:gd name="T50" fmla="*/ 1002 w 3750"/>
                <a:gd name="T51" fmla="*/ 0 h 3250"/>
                <a:gd name="T52" fmla="*/ 1000 w 3750"/>
                <a:gd name="T53" fmla="*/ 2 h 3250"/>
                <a:gd name="T54" fmla="*/ 1000 w 3750"/>
                <a:gd name="T55" fmla="*/ 500 h 3250"/>
                <a:gd name="T56" fmla="*/ 2750 w 3750"/>
                <a:gd name="T57" fmla="*/ 500 h 3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750" h="3250">
                  <a:moveTo>
                    <a:pt x="3500" y="3250"/>
                  </a:moveTo>
                  <a:cubicBezTo>
                    <a:pt x="250" y="3250"/>
                    <a:pt x="250" y="3250"/>
                    <a:pt x="250" y="3250"/>
                  </a:cubicBezTo>
                  <a:cubicBezTo>
                    <a:pt x="112" y="3250"/>
                    <a:pt x="0" y="3138"/>
                    <a:pt x="0" y="3000"/>
                  </a:cubicBezTo>
                  <a:cubicBezTo>
                    <a:pt x="0" y="750"/>
                    <a:pt x="0" y="750"/>
                    <a:pt x="0" y="750"/>
                  </a:cubicBezTo>
                  <a:cubicBezTo>
                    <a:pt x="0" y="612"/>
                    <a:pt x="112" y="500"/>
                    <a:pt x="250" y="500"/>
                  </a:cubicBezTo>
                  <a:cubicBezTo>
                    <a:pt x="3500" y="500"/>
                    <a:pt x="3500" y="500"/>
                    <a:pt x="3500" y="500"/>
                  </a:cubicBezTo>
                  <a:cubicBezTo>
                    <a:pt x="3638" y="500"/>
                    <a:pt x="3750" y="612"/>
                    <a:pt x="3750" y="750"/>
                  </a:cubicBezTo>
                  <a:cubicBezTo>
                    <a:pt x="3750" y="3000"/>
                    <a:pt x="3750" y="3000"/>
                    <a:pt x="3750" y="3000"/>
                  </a:cubicBezTo>
                  <a:cubicBezTo>
                    <a:pt x="3750" y="3138"/>
                    <a:pt x="3638" y="3250"/>
                    <a:pt x="3500" y="3250"/>
                  </a:cubicBezTo>
                  <a:close/>
                  <a:moveTo>
                    <a:pt x="2250" y="2750"/>
                  </a:moveTo>
                  <a:cubicBezTo>
                    <a:pt x="2250" y="2250"/>
                    <a:pt x="2250" y="2250"/>
                    <a:pt x="2250" y="2250"/>
                  </a:cubicBezTo>
                  <a:cubicBezTo>
                    <a:pt x="2750" y="2250"/>
                    <a:pt x="2750" y="2250"/>
                    <a:pt x="2750" y="2250"/>
                  </a:cubicBezTo>
                  <a:cubicBezTo>
                    <a:pt x="2750" y="1500"/>
                    <a:pt x="2750" y="1500"/>
                    <a:pt x="2750" y="1500"/>
                  </a:cubicBezTo>
                  <a:cubicBezTo>
                    <a:pt x="2250" y="1500"/>
                    <a:pt x="2250" y="1500"/>
                    <a:pt x="2250" y="1500"/>
                  </a:cubicBezTo>
                  <a:cubicBezTo>
                    <a:pt x="2250" y="1000"/>
                    <a:pt x="2250" y="1000"/>
                    <a:pt x="2250" y="1000"/>
                  </a:cubicBezTo>
                  <a:cubicBezTo>
                    <a:pt x="1500" y="1000"/>
                    <a:pt x="1500" y="1000"/>
                    <a:pt x="1500" y="1000"/>
                  </a:cubicBezTo>
                  <a:cubicBezTo>
                    <a:pt x="1500" y="1500"/>
                    <a:pt x="1500" y="1500"/>
                    <a:pt x="1500" y="1500"/>
                  </a:cubicBezTo>
                  <a:cubicBezTo>
                    <a:pt x="1000" y="1500"/>
                    <a:pt x="1000" y="1500"/>
                    <a:pt x="1000" y="1500"/>
                  </a:cubicBezTo>
                  <a:cubicBezTo>
                    <a:pt x="1000" y="2250"/>
                    <a:pt x="1000" y="2250"/>
                    <a:pt x="1000" y="2250"/>
                  </a:cubicBezTo>
                  <a:cubicBezTo>
                    <a:pt x="1500" y="2250"/>
                    <a:pt x="1500" y="2250"/>
                    <a:pt x="1500" y="2250"/>
                  </a:cubicBezTo>
                  <a:cubicBezTo>
                    <a:pt x="1500" y="2750"/>
                    <a:pt x="1500" y="2750"/>
                    <a:pt x="1500" y="2750"/>
                  </a:cubicBezTo>
                  <a:lnTo>
                    <a:pt x="2250" y="2750"/>
                  </a:lnTo>
                  <a:close/>
                  <a:moveTo>
                    <a:pt x="2750" y="500"/>
                  </a:moveTo>
                  <a:cubicBezTo>
                    <a:pt x="2750" y="2"/>
                    <a:pt x="2750" y="2"/>
                    <a:pt x="2750" y="2"/>
                  </a:cubicBezTo>
                  <a:cubicBezTo>
                    <a:pt x="2750" y="1"/>
                    <a:pt x="2749" y="0"/>
                    <a:pt x="2748" y="0"/>
                  </a:cubicBezTo>
                  <a:cubicBezTo>
                    <a:pt x="1002" y="0"/>
                    <a:pt x="1002" y="0"/>
                    <a:pt x="1002" y="0"/>
                  </a:cubicBezTo>
                  <a:cubicBezTo>
                    <a:pt x="1001" y="0"/>
                    <a:pt x="1000" y="1"/>
                    <a:pt x="1000" y="2"/>
                  </a:cubicBezTo>
                  <a:cubicBezTo>
                    <a:pt x="1000" y="500"/>
                    <a:pt x="1000" y="500"/>
                    <a:pt x="1000" y="500"/>
                  </a:cubicBezTo>
                  <a:lnTo>
                    <a:pt x="2750" y="500"/>
                  </a:lnTo>
                  <a:close/>
                </a:path>
              </a:pathLst>
            </a:custGeom>
            <a:noFill/>
            <a:ln w="15875" cap="sq">
              <a:solidFill>
                <a:srgbClr val="0070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p>
              <a:pPr algn="ctr"/>
              <a:endParaRPr lang="en-US"/>
            </a:p>
          </p:txBody>
        </p:sp>
      </p:grpSp>
      <p:grpSp>
        <p:nvGrpSpPr>
          <p:cNvPr id="347" name="Group 346">
            <a:extLst>
              <a:ext uri="{FF2B5EF4-FFF2-40B4-BE49-F238E27FC236}">
                <a16:creationId xmlns:a16="http://schemas.microsoft.com/office/drawing/2014/main" id="{AF6DD7ED-7630-40BA-B80F-3EF44366559C}"/>
              </a:ext>
            </a:extLst>
          </p:cNvPr>
          <p:cNvGrpSpPr/>
          <p:nvPr/>
        </p:nvGrpSpPr>
        <p:grpSpPr>
          <a:xfrm>
            <a:off x="654717" y="3043258"/>
            <a:ext cx="1232958" cy="628711"/>
            <a:chOff x="391335" y="4669961"/>
            <a:chExt cx="1232958" cy="628711"/>
          </a:xfrm>
        </p:grpSpPr>
        <p:sp>
          <p:nvSpPr>
            <p:cNvPr id="86" name="TextBox 85"/>
            <p:cNvSpPr txBox="1"/>
            <p:nvPr/>
          </p:nvSpPr>
          <p:spPr>
            <a:xfrm>
              <a:off x="391335" y="5132473"/>
              <a:ext cx="1232958" cy="166199"/>
            </a:xfrm>
            <a:prstGeom prst="rect">
              <a:avLst/>
            </a:prstGeom>
            <a:noFill/>
          </p:spPr>
          <p:txBody>
            <a:bodyPr vert="horz" wrap="square" lIns="0" tIns="0" rIns="0" bIns="0" rtlCol="0" anchor="ctr" anchorCtr="0">
              <a:spAutoFit/>
            </a:bodyPr>
            <a:lstStyle/>
            <a:p>
              <a:pPr marL="0" marR="0" lvl="0" indent="0" algn="ctr" defTabSz="932563" rtl="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a:ln>
                    <a:noFill/>
                  </a:ln>
                  <a:gradFill>
                    <a:gsLst>
                      <a:gs pos="2917">
                        <a:srgbClr val="353535"/>
                      </a:gs>
                      <a:gs pos="32000">
                        <a:srgbClr val="353535"/>
                      </a:gs>
                    </a:gsLst>
                    <a:lin ang="5400000" scaled="0"/>
                  </a:gradFill>
                  <a:effectLst/>
                  <a:uLnTx/>
                  <a:uFillTx/>
                  <a:ea typeface="+mn-ea"/>
                  <a:cs typeface="+mn-cs"/>
                </a:rPr>
                <a:t>Elevators</a:t>
              </a:r>
            </a:p>
          </p:txBody>
        </p:sp>
        <p:sp>
          <p:nvSpPr>
            <p:cNvPr id="299" name="people_19" title="Icon of a person standing on a circle">
              <a:extLst>
                <a:ext uri="{FF2B5EF4-FFF2-40B4-BE49-F238E27FC236}">
                  <a16:creationId xmlns:a16="http://schemas.microsoft.com/office/drawing/2014/main" id="{EC20983D-731B-49F0-BF27-DD6B5C387872}"/>
                </a:ext>
              </a:extLst>
            </p:cNvPr>
            <p:cNvSpPr>
              <a:spLocks noChangeAspect="1" noEditPoints="1"/>
            </p:cNvSpPr>
            <p:nvPr/>
          </p:nvSpPr>
          <p:spPr bwMode="auto">
            <a:xfrm>
              <a:off x="866530" y="4669961"/>
              <a:ext cx="282568" cy="365760"/>
            </a:xfrm>
            <a:custGeom>
              <a:avLst/>
              <a:gdLst>
                <a:gd name="T0" fmla="*/ 100 w 271"/>
                <a:gd name="T1" fmla="*/ 35 h 352"/>
                <a:gd name="T2" fmla="*/ 136 w 271"/>
                <a:gd name="T3" fmla="*/ 0 h 352"/>
                <a:gd name="T4" fmla="*/ 171 w 271"/>
                <a:gd name="T5" fmla="*/ 35 h 352"/>
                <a:gd name="T6" fmla="*/ 136 w 271"/>
                <a:gd name="T7" fmla="*/ 71 h 352"/>
                <a:gd name="T8" fmla="*/ 100 w 271"/>
                <a:gd name="T9" fmla="*/ 35 h 352"/>
                <a:gd name="T10" fmla="*/ 180 w 271"/>
                <a:gd name="T11" fmla="*/ 312 h 352"/>
                <a:gd name="T12" fmla="*/ 181 w 271"/>
                <a:gd name="T13" fmla="*/ 228 h 352"/>
                <a:gd name="T14" fmla="*/ 202 w 271"/>
                <a:gd name="T15" fmla="*/ 207 h 352"/>
                <a:gd name="T16" fmla="*/ 202 w 271"/>
                <a:gd name="T17" fmla="*/ 92 h 352"/>
                <a:gd name="T18" fmla="*/ 181 w 271"/>
                <a:gd name="T19" fmla="*/ 71 h 352"/>
                <a:gd name="T20" fmla="*/ 90 w 271"/>
                <a:gd name="T21" fmla="*/ 71 h 352"/>
                <a:gd name="T22" fmla="*/ 69 w 271"/>
                <a:gd name="T23" fmla="*/ 92 h 352"/>
                <a:gd name="T24" fmla="*/ 69 w 271"/>
                <a:gd name="T25" fmla="*/ 207 h 352"/>
                <a:gd name="T26" fmla="*/ 90 w 271"/>
                <a:gd name="T27" fmla="*/ 228 h 352"/>
                <a:gd name="T28" fmla="*/ 92 w 271"/>
                <a:gd name="T29" fmla="*/ 312 h 352"/>
                <a:gd name="T30" fmla="*/ 136 w 271"/>
                <a:gd name="T31" fmla="*/ 223 h 352"/>
                <a:gd name="T32" fmla="*/ 136 w 271"/>
                <a:gd name="T33" fmla="*/ 312 h 352"/>
                <a:gd name="T34" fmla="*/ 91 w 271"/>
                <a:gd name="T35" fmla="*/ 281 h 352"/>
                <a:gd name="T36" fmla="*/ 0 w 271"/>
                <a:gd name="T37" fmla="*/ 315 h 352"/>
                <a:gd name="T38" fmla="*/ 136 w 271"/>
                <a:gd name="T39" fmla="*/ 352 h 352"/>
                <a:gd name="T40" fmla="*/ 271 w 271"/>
                <a:gd name="T41" fmla="*/ 315 h 352"/>
                <a:gd name="T42" fmla="*/ 180 w 271"/>
                <a:gd name="T43" fmla="*/ 281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71" h="352">
                  <a:moveTo>
                    <a:pt x="100" y="35"/>
                  </a:moveTo>
                  <a:cubicBezTo>
                    <a:pt x="100" y="16"/>
                    <a:pt x="116" y="0"/>
                    <a:pt x="136" y="0"/>
                  </a:cubicBezTo>
                  <a:cubicBezTo>
                    <a:pt x="155" y="0"/>
                    <a:pt x="171" y="16"/>
                    <a:pt x="171" y="35"/>
                  </a:cubicBezTo>
                  <a:cubicBezTo>
                    <a:pt x="171" y="55"/>
                    <a:pt x="155" y="71"/>
                    <a:pt x="136" y="71"/>
                  </a:cubicBezTo>
                  <a:cubicBezTo>
                    <a:pt x="116" y="71"/>
                    <a:pt x="100" y="55"/>
                    <a:pt x="100" y="35"/>
                  </a:cubicBezTo>
                  <a:close/>
                  <a:moveTo>
                    <a:pt x="180" y="312"/>
                  </a:moveTo>
                  <a:cubicBezTo>
                    <a:pt x="181" y="228"/>
                    <a:pt x="181" y="228"/>
                    <a:pt x="181" y="228"/>
                  </a:cubicBezTo>
                  <a:cubicBezTo>
                    <a:pt x="193" y="228"/>
                    <a:pt x="202" y="218"/>
                    <a:pt x="202" y="207"/>
                  </a:cubicBezTo>
                  <a:cubicBezTo>
                    <a:pt x="202" y="92"/>
                    <a:pt x="202" y="92"/>
                    <a:pt x="202" y="92"/>
                  </a:cubicBezTo>
                  <a:cubicBezTo>
                    <a:pt x="202" y="80"/>
                    <a:pt x="193" y="71"/>
                    <a:pt x="181" y="71"/>
                  </a:cubicBezTo>
                  <a:cubicBezTo>
                    <a:pt x="90" y="71"/>
                    <a:pt x="90" y="71"/>
                    <a:pt x="90" y="71"/>
                  </a:cubicBezTo>
                  <a:cubicBezTo>
                    <a:pt x="78" y="71"/>
                    <a:pt x="69" y="80"/>
                    <a:pt x="69" y="92"/>
                  </a:cubicBezTo>
                  <a:cubicBezTo>
                    <a:pt x="69" y="207"/>
                    <a:pt x="69" y="207"/>
                    <a:pt x="69" y="207"/>
                  </a:cubicBezTo>
                  <a:cubicBezTo>
                    <a:pt x="69" y="218"/>
                    <a:pt x="78" y="228"/>
                    <a:pt x="90" y="228"/>
                  </a:cubicBezTo>
                  <a:cubicBezTo>
                    <a:pt x="92" y="312"/>
                    <a:pt x="92" y="312"/>
                    <a:pt x="92" y="312"/>
                  </a:cubicBezTo>
                  <a:moveTo>
                    <a:pt x="136" y="223"/>
                  </a:moveTo>
                  <a:cubicBezTo>
                    <a:pt x="136" y="312"/>
                    <a:pt x="136" y="312"/>
                    <a:pt x="136" y="312"/>
                  </a:cubicBezTo>
                  <a:moveTo>
                    <a:pt x="91" y="281"/>
                  </a:moveTo>
                  <a:cubicBezTo>
                    <a:pt x="36" y="283"/>
                    <a:pt x="0" y="300"/>
                    <a:pt x="0" y="315"/>
                  </a:cubicBezTo>
                  <a:cubicBezTo>
                    <a:pt x="0" y="336"/>
                    <a:pt x="61" y="352"/>
                    <a:pt x="136" y="352"/>
                  </a:cubicBezTo>
                  <a:cubicBezTo>
                    <a:pt x="211" y="352"/>
                    <a:pt x="271" y="336"/>
                    <a:pt x="271" y="315"/>
                  </a:cubicBezTo>
                  <a:cubicBezTo>
                    <a:pt x="271" y="300"/>
                    <a:pt x="237" y="284"/>
                    <a:pt x="180" y="281"/>
                  </a:cubicBezTo>
                </a:path>
              </a:pathLst>
            </a:custGeom>
            <a:noFill/>
            <a:ln w="15875" cap="sq">
              <a:solidFill>
                <a:srgbClr val="0070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p>
              <a:pPr algn="ctr"/>
              <a:endParaRPr lang="en-US"/>
            </a:p>
          </p:txBody>
        </p:sp>
      </p:grpSp>
      <p:grpSp>
        <p:nvGrpSpPr>
          <p:cNvPr id="345" name="Group 344">
            <a:extLst>
              <a:ext uri="{FF2B5EF4-FFF2-40B4-BE49-F238E27FC236}">
                <a16:creationId xmlns:a16="http://schemas.microsoft.com/office/drawing/2014/main" id="{240F5026-28D7-43A7-A270-8A11369A8C0C}"/>
              </a:ext>
            </a:extLst>
          </p:cNvPr>
          <p:cNvGrpSpPr/>
          <p:nvPr/>
        </p:nvGrpSpPr>
        <p:grpSpPr>
          <a:xfrm>
            <a:off x="4421032" y="4847181"/>
            <a:ext cx="944169" cy="600718"/>
            <a:chOff x="4313141" y="4669961"/>
            <a:chExt cx="944169" cy="600718"/>
          </a:xfrm>
        </p:grpSpPr>
        <p:sp>
          <p:nvSpPr>
            <p:cNvPr id="262" name="cone" title="Icon of a traffic cone">
              <a:extLst>
                <a:ext uri="{FF2B5EF4-FFF2-40B4-BE49-F238E27FC236}">
                  <a16:creationId xmlns:a16="http://schemas.microsoft.com/office/drawing/2014/main" id="{3947A7B8-F168-481D-94D8-887AC709C2D4}"/>
                </a:ext>
              </a:extLst>
            </p:cNvPr>
            <p:cNvSpPr>
              <a:spLocks noChangeAspect="1" noEditPoints="1"/>
            </p:cNvSpPr>
            <p:nvPr/>
          </p:nvSpPr>
          <p:spPr bwMode="auto">
            <a:xfrm>
              <a:off x="4600695" y="4669961"/>
              <a:ext cx="369056" cy="365760"/>
            </a:xfrm>
            <a:custGeom>
              <a:avLst/>
              <a:gdLst>
                <a:gd name="T0" fmla="*/ 192 w 448"/>
                <a:gd name="T1" fmla="*/ 0 h 444"/>
                <a:gd name="T2" fmla="*/ 253 w 448"/>
                <a:gd name="T3" fmla="*/ 0 h 444"/>
                <a:gd name="T4" fmla="*/ 370 w 448"/>
                <a:gd name="T5" fmla="*/ 444 h 444"/>
                <a:gd name="T6" fmla="*/ 78 w 448"/>
                <a:gd name="T7" fmla="*/ 444 h 444"/>
                <a:gd name="T8" fmla="*/ 192 w 448"/>
                <a:gd name="T9" fmla="*/ 0 h 444"/>
                <a:gd name="T10" fmla="*/ 78 w 448"/>
                <a:gd name="T11" fmla="*/ 444 h 444"/>
                <a:gd name="T12" fmla="*/ 0 w 448"/>
                <a:gd name="T13" fmla="*/ 444 h 444"/>
                <a:gd name="T14" fmla="*/ 448 w 448"/>
                <a:gd name="T15" fmla="*/ 444 h 444"/>
                <a:gd name="T16" fmla="*/ 370 w 448"/>
                <a:gd name="T17" fmla="*/ 444 h 444"/>
                <a:gd name="T18" fmla="*/ 260 w 448"/>
                <a:gd name="T19" fmla="*/ 218 h 444"/>
                <a:gd name="T20" fmla="*/ 135 w 448"/>
                <a:gd name="T21" fmla="*/ 218 h 444"/>
                <a:gd name="T22" fmla="*/ 110 w 448"/>
                <a:gd name="T23" fmla="*/ 314 h 444"/>
                <a:gd name="T24" fmla="*/ 285 w 448"/>
                <a:gd name="T25" fmla="*/ 314 h 4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8" h="444">
                  <a:moveTo>
                    <a:pt x="192" y="0"/>
                  </a:moveTo>
                  <a:lnTo>
                    <a:pt x="253" y="0"/>
                  </a:lnTo>
                  <a:lnTo>
                    <a:pt x="370" y="444"/>
                  </a:lnTo>
                  <a:lnTo>
                    <a:pt x="78" y="444"/>
                  </a:lnTo>
                  <a:lnTo>
                    <a:pt x="192" y="0"/>
                  </a:lnTo>
                  <a:moveTo>
                    <a:pt x="78" y="444"/>
                  </a:moveTo>
                  <a:lnTo>
                    <a:pt x="0" y="444"/>
                  </a:lnTo>
                  <a:moveTo>
                    <a:pt x="448" y="444"/>
                  </a:moveTo>
                  <a:lnTo>
                    <a:pt x="370" y="444"/>
                  </a:lnTo>
                  <a:moveTo>
                    <a:pt x="260" y="218"/>
                  </a:moveTo>
                  <a:lnTo>
                    <a:pt x="135" y="218"/>
                  </a:lnTo>
                  <a:lnTo>
                    <a:pt x="110" y="314"/>
                  </a:lnTo>
                  <a:lnTo>
                    <a:pt x="285" y="314"/>
                  </a:lnTo>
                </a:path>
              </a:pathLst>
            </a:custGeom>
            <a:noFill/>
            <a:ln w="15875" cap="sq">
              <a:solidFill>
                <a:srgbClr val="0070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0" tIns="0" rIns="0" bIns="0" numCol="1" anchor="ctr" anchorCtr="0" compatLnSpc="1">
              <a:prstTxWarp prst="textNoShape">
                <a:avLst/>
              </a:prstTxWarp>
            </a:bodyPr>
            <a:lstStyle/>
            <a:p>
              <a:pPr algn="ctr"/>
              <a:endParaRPr lang="en-US"/>
            </a:p>
          </p:txBody>
        </p:sp>
        <p:sp>
          <p:nvSpPr>
            <p:cNvPr id="14" name="Rectangle 13">
              <a:extLst>
                <a:ext uri="{FF2B5EF4-FFF2-40B4-BE49-F238E27FC236}">
                  <a16:creationId xmlns:a16="http://schemas.microsoft.com/office/drawing/2014/main" id="{1C029A4B-BA52-4837-BDBD-67F268E3D12D}"/>
                </a:ext>
              </a:extLst>
            </p:cNvPr>
            <p:cNvSpPr/>
            <p:nvPr/>
          </p:nvSpPr>
          <p:spPr>
            <a:xfrm>
              <a:off x="4313141" y="5104480"/>
              <a:ext cx="944169" cy="166199"/>
            </a:xfrm>
            <a:prstGeom prst="rect">
              <a:avLst/>
            </a:prstGeom>
          </p:spPr>
          <p:txBody>
            <a:bodyPr vert="horz" wrap="none" lIns="0" tIns="0" rIns="0" bIns="0" anchor="ctr" anchorCtr="0">
              <a:spAutoFit/>
            </a:bodyPr>
            <a:lstStyle/>
            <a:p>
              <a:pPr marL="0" lvl="1" algn="ctr" defTabSz="932563" fontAlgn="base">
                <a:lnSpc>
                  <a:spcPct val="90000"/>
                </a:lnSpc>
                <a:spcBef>
                  <a:spcPct val="0"/>
                </a:spcBef>
                <a:spcAft>
                  <a:spcPts val="600"/>
                </a:spcAft>
                <a:defRPr/>
              </a:pPr>
              <a:r>
                <a:rPr lang="en-US" sz="1200" kern="0" dirty="0">
                  <a:gradFill>
                    <a:gsLst>
                      <a:gs pos="2917">
                        <a:srgbClr val="353535"/>
                      </a:gs>
                      <a:gs pos="32000">
                        <a:srgbClr val="353535"/>
                      </a:gs>
                    </a:gsLst>
                    <a:lin ang="5400000" scaled="0"/>
                  </a:gradFill>
                </a:rPr>
                <a:t>Traffic Systems</a:t>
              </a:r>
            </a:p>
          </p:txBody>
        </p:sp>
      </p:grpSp>
      <p:grpSp>
        <p:nvGrpSpPr>
          <p:cNvPr id="146" name="Group 145">
            <a:extLst>
              <a:ext uri="{FF2B5EF4-FFF2-40B4-BE49-F238E27FC236}">
                <a16:creationId xmlns:a16="http://schemas.microsoft.com/office/drawing/2014/main" id="{A9E0F61B-3D18-490D-A748-03F10303D392}"/>
              </a:ext>
            </a:extLst>
          </p:cNvPr>
          <p:cNvGrpSpPr/>
          <p:nvPr/>
        </p:nvGrpSpPr>
        <p:grpSpPr>
          <a:xfrm>
            <a:off x="9037120" y="3466576"/>
            <a:ext cx="1074174" cy="864858"/>
            <a:chOff x="8920938" y="2548395"/>
            <a:chExt cx="1074174" cy="864858"/>
          </a:xfrm>
        </p:grpSpPr>
        <p:sp>
          <p:nvSpPr>
            <p:cNvPr id="134" name="TextBox 133"/>
            <p:cNvSpPr txBox="1"/>
            <p:nvPr/>
          </p:nvSpPr>
          <p:spPr>
            <a:xfrm>
              <a:off x="8920938" y="3247054"/>
              <a:ext cx="1074174" cy="166199"/>
            </a:xfrm>
            <a:prstGeom prst="rect">
              <a:avLst/>
            </a:prstGeom>
            <a:noFill/>
          </p:spPr>
          <p:txBody>
            <a:bodyPr vert="horz" wrap="square" lIns="0" tIns="0" rIns="0" bIns="0" rtlCol="0" anchor="ctr" anchorCtr="0">
              <a:spAutoFit/>
            </a:bodyPr>
            <a:lstStyle/>
            <a:p>
              <a:pPr marL="0" marR="0" lvl="0" indent="0" algn="ctr" defTabSz="932563" rtl="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a:ln>
                    <a:noFill/>
                  </a:ln>
                  <a:gradFill>
                    <a:gsLst>
                      <a:gs pos="2917">
                        <a:srgbClr val="353535"/>
                      </a:gs>
                      <a:gs pos="32000">
                        <a:srgbClr val="353535"/>
                      </a:gs>
                    </a:gsLst>
                    <a:lin ang="5400000" scaled="0"/>
                  </a:gradFill>
                  <a:effectLst/>
                  <a:uLnTx/>
                  <a:uFillTx/>
                  <a:ea typeface="+mn-ea"/>
                  <a:cs typeface="+mn-cs"/>
                </a:rPr>
                <a:t>Vending</a:t>
              </a:r>
            </a:p>
          </p:txBody>
        </p:sp>
        <p:sp>
          <p:nvSpPr>
            <p:cNvPr id="317" name="PaymentCard_E8C7" title="Icon of a credit card">
              <a:extLst>
                <a:ext uri="{FF2B5EF4-FFF2-40B4-BE49-F238E27FC236}">
                  <a16:creationId xmlns:a16="http://schemas.microsoft.com/office/drawing/2014/main" id="{F348731D-B6BB-4403-9C0B-A2BDFE1C55FD}"/>
                </a:ext>
              </a:extLst>
            </p:cNvPr>
            <p:cNvSpPr>
              <a:spLocks noChangeAspect="1" noEditPoints="1"/>
            </p:cNvSpPr>
            <p:nvPr/>
          </p:nvSpPr>
          <p:spPr bwMode="auto">
            <a:xfrm rot="5400000">
              <a:off x="9183955" y="2639585"/>
              <a:ext cx="548140" cy="365760"/>
            </a:xfrm>
            <a:custGeom>
              <a:avLst/>
              <a:gdLst>
                <a:gd name="T0" fmla="*/ 3571 w 3750"/>
                <a:gd name="T1" fmla="*/ 2500 h 2500"/>
                <a:gd name="T2" fmla="*/ 179 w 3750"/>
                <a:gd name="T3" fmla="*/ 2500 h 2500"/>
                <a:gd name="T4" fmla="*/ 0 w 3750"/>
                <a:gd name="T5" fmla="*/ 2321 h 2500"/>
                <a:gd name="T6" fmla="*/ 0 w 3750"/>
                <a:gd name="T7" fmla="*/ 179 h 2500"/>
                <a:gd name="T8" fmla="*/ 179 w 3750"/>
                <a:gd name="T9" fmla="*/ 0 h 2500"/>
                <a:gd name="T10" fmla="*/ 3571 w 3750"/>
                <a:gd name="T11" fmla="*/ 0 h 2500"/>
                <a:gd name="T12" fmla="*/ 3750 w 3750"/>
                <a:gd name="T13" fmla="*/ 179 h 2500"/>
                <a:gd name="T14" fmla="*/ 3750 w 3750"/>
                <a:gd name="T15" fmla="*/ 2321 h 2500"/>
                <a:gd name="T16" fmla="*/ 3571 w 3750"/>
                <a:gd name="T17" fmla="*/ 2500 h 2500"/>
                <a:gd name="T18" fmla="*/ 0 w 3750"/>
                <a:gd name="T19" fmla="*/ 750 h 2500"/>
                <a:gd name="T20" fmla="*/ 3750 w 3750"/>
                <a:gd name="T21" fmla="*/ 750 h 2500"/>
                <a:gd name="T22" fmla="*/ 3125 w 3750"/>
                <a:gd name="T23" fmla="*/ 1750 h 2500"/>
                <a:gd name="T24" fmla="*/ 2625 w 3750"/>
                <a:gd name="T25" fmla="*/ 1750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750" h="2500">
                  <a:moveTo>
                    <a:pt x="3571" y="2500"/>
                  </a:moveTo>
                  <a:cubicBezTo>
                    <a:pt x="179" y="2500"/>
                    <a:pt x="179" y="2500"/>
                    <a:pt x="179" y="2500"/>
                  </a:cubicBezTo>
                  <a:cubicBezTo>
                    <a:pt x="80" y="2500"/>
                    <a:pt x="0" y="2420"/>
                    <a:pt x="0" y="2321"/>
                  </a:cubicBezTo>
                  <a:cubicBezTo>
                    <a:pt x="0" y="179"/>
                    <a:pt x="0" y="179"/>
                    <a:pt x="0" y="179"/>
                  </a:cubicBezTo>
                  <a:cubicBezTo>
                    <a:pt x="0" y="80"/>
                    <a:pt x="80" y="0"/>
                    <a:pt x="179" y="0"/>
                  </a:cubicBezTo>
                  <a:cubicBezTo>
                    <a:pt x="3571" y="0"/>
                    <a:pt x="3571" y="0"/>
                    <a:pt x="3571" y="0"/>
                  </a:cubicBezTo>
                  <a:cubicBezTo>
                    <a:pt x="3670" y="0"/>
                    <a:pt x="3750" y="80"/>
                    <a:pt x="3750" y="179"/>
                  </a:cubicBezTo>
                  <a:cubicBezTo>
                    <a:pt x="3750" y="2321"/>
                    <a:pt x="3750" y="2321"/>
                    <a:pt x="3750" y="2321"/>
                  </a:cubicBezTo>
                  <a:cubicBezTo>
                    <a:pt x="3750" y="2420"/>
                    <a:pt x="3670" y="2500"/>
                    <a:pt x="3571" y="2500"/>
                  </a:cubicBezTo>
                  <a:close/>
                  <a:moveTo>
                    <a:pt x="0" y="750"/>
                  </a:moveTo>
                  <a:cubicBezTo>
                    <a:pt x="3750" y="750"/>
                    <a:pt x="3750" y="750"/>
                    <a:pt x="3750" y="750"/>
                  </a:cubicBezTo>
                  <a:moveTo>
                    <a:pt x="3125" y="1750"/>
                  </a:moveTo>
                  <a:cubicBezTo>
                    <a:pt x="2625" y="1750"/>
                    <a:pt x="2625" y="1750"/>
                    <a:pt x="2625" y="1750"/>
                  </a:cubicBezTo>
                </a:path>
              </a:pathLst>
            </a:custGeom>
            <a:noFill/>
            <a:ln w="15875" cap="sq">
              <a:solidFill>
                <a:srgbClr val="0070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p>
              <a:pPr algn="ctr"/>
              <a:endParaRPr lang="en-US" sz="900">
                <a:gradFill>
                  <a:gsLst>
                    <a:gs pos="0">
                      <a:srgbClr val="505050"/>
                    </a:gs>
                    <a:gs pos="100000">
                      <a:srgbClr val="505050"/>
                    </a:gs>
                  </a:gsLst>
                  <a:lin ang="5400000" scaled="1"/>
                </a:gradFill>
              </a:endParaRPr>
            </a:p>
          </p:txBody>
        </p:sp>
      </p:grpSp>
      <p:grpSp>
        <p:nvGrpSpPr>
          <p:cNvPr id="94" name="Group 93">
            <a:extLst>
              <a:ext uri="{FF2B5EF4-FFF2-40B4-BE49-F238E27FC236}">
                <a16:creationId xmlns:a16="http://schemas.microsoft.com/office/drawing/2014/main" id="{C189A2E1-5355-4CB8-B248-A88CB1657E7D}"/>
              </a:ext>
            </a:extLst>
          </p:cNvPr>
          <p:cNvGrpSpPr/>
          <p:nvPr/>
        </p:nvGrpSpPr>
        <p:grpSpPr>
          <a:xfrm>
            <a:off x="4531788" y="6111522"/>
            <a:ext cx="1194559" cy="597274"/>
            <a:chOff x="4187944" y="5798889"/>
            <a:chExt cx="1194559" cy="597274"/>
          </a:xfrm>
        </p:grpSpPr>
        <p:sp>
          <p:nvSpPr>
            <p:cNvPr id="169" name="Rectangle 168"/>
            <p:cNvSpPr/>
            <p:nvPr/>
          </p:nvSpPr>
          <p:spPr>
            <a:xfrm>
              <a:off x="4187944" y="6229964"/>
              <a:ext cx="1194559" cy="166199"/>
            </a:xfrm>
            <a:prstGeom prst="rect">
              <a:avLst/>
            </a:prstGeom>
          </p:spPr>
          <p:txBody>
            <a:bodyPr vert="horz" wrap="square" lIns="0" tIns="0" rIns="0" bIns="0" anchor="ctr" anchorCtr="0">
              <a:spAutoFit/>
            </a:bodyPr>
            <a:lstStyle/>
            <a:p>
              <a:pPr marL="0" marR="0" lvl="1" indent="0" algn="ctr" defTabSz="932563" rtl="0" eaLnBrk="1" fontAlgn="base" latinLnBrk="0" hangingPunct="1">
                <a:lnSpc>
                  <a:spcPct val="90000"/>
                </a:lnSpc>
                <a:spcBef>
                  <a:spcPct val="0"/>
                </a:spcBef>
                <a:spcAft>
                  <a:spcPts val="600"/>
                </a:spcAft>
                <a:buClrTx/>
                <a:buSzTx/>
                <a:buFontTx/>
                <a:buNone/>
                <a:tabLst/>
                <a:defRPr/>
              </a:pPr>
              <a:r>
                <a:rPr kumimoji="0" lang="en-US" sz="1200" b="0" i="0" u="none" strike="noStrike" kern="0" cap="none" spc="0" normalizeH="0" baseline="0" noProof="0">
                  <a:ln>
                    <a:noFill/>
                  </a:ln>
                  <a:gradFill>
                    <a:gsLst>
                      <a:gs pos="2917">
                        <a:srgbClr val="353535"/>
                      </a:gs>
                      <a:gs pos="32000">
                        <a:srgbClr val="353535"/>
                      </a:gs>
                    </a:gsLst>
                    <a:lin ang="5400000" scaled="0"/>
                  </a:gradFill>
                  <a:effectLst/>
                  <a:uLnTx/>
                  <a:uFillTx/>
                  <a:ea typeface="+mn-ea"/>
                  <a:cs typeface="+mn-cs"/>
                </a:rPr>
                <a:t>Freight</a:t>
              </a:r>
            </a:p>
          </p:txBody>
        </p:sp>
        <p:sp>
          <p:nvSpPr>
            <p:cNvPr id="318" name="Archive_F03F" title="Icon of an archival box">
              <a:extLst>
                <a:ext uri="{FF2B5EF4-FFF2-40B4-BE49-F238E27FC236}">
                  <a16:creationId xmlns:a16="http://schemas.microsoft.com/office/drawing/2014/main" id="{50605CC4-D1D5-4E07-A818-95B8BC026859}"/>
                </a:ext>
              </a:extLst>
            </p:cNvPr>
            <p:cNvSpPr>
              <a:spLocks noChangeAspect="1" noEditPoints="1"/>
            </p:cNvSpPr>
            <p:nvPr/>
          </p:nvSpPr>
          <p:spPr bwMode="auto">
            <a:xfrm>
              <a:off x="4574335" y="5798889"/>
              <a:ext cx="421776" cy="365760"/>
            </a:xfrm>
            <a:custGeom>
              <a:avLst/>
              <a:gdLst>
                <a:gd name="T0" fmla="*/ 4721 w 4721"/>
                <a:gd name="T1" fmla="*/ 1260 h 4094"/>
                <a:gd name="T2" fmla="*/ 0 w 4721"/>
                <a:gd name="T3" fmla="*/ 1260 h 4094"/>
                <a:gd name="T4" fmla="*/ 0 w 4721"/>
                <a:gd name="T5" fmla="*/ 0 h 4094"/>
                <a:gd name="T6" fmla="*/ 4721 w 4721"/>
                <a:gd name="T7" fmla="*/ 0 h 4094"/>
                <a:gd name="T8" fmla="*/ 4721 w 4721"/>
                <a:gd name="T9" fmla="*/ 1260 h 4094"/>
                <a:gd name="T10" fmla="*/ 315 w 4721"/>
                <a:gd name="T11" fmla="*/ 1260 h 4094"/>
                <a:gd name="T12" fmla="*/ 315 w 4721"/>
                <a:gd name="T13" fmla="*/ 4094 h 4094"/>
                <a:gd name="T14" fmla="*/ 4407 w 4721"/>
                <a:gd name="T15" fmla="*/ 4094 h 4094"/>
                <a:gd name="T16" fmla="*/ 4407 w 4721"/>
                <a:gd name="T17" fmla="*/ 1260 h 4094"/>
                <a:gd name="T18" fmla="*/ 1417 w 4721"/>
                <a:gd name="T19" fmla="*/ 2205 h 4094"/>
                <a:gd name="T20" fmla="*/ 3305 w 4721"/>
                <a:gd name="T21" fmla="*/ 2205 h 40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21" h="4094">
                  <a:moveTo>
                    <a:pt x="4721" y="1260"/>
                  </a:moveTo>
                  <a:lnTo>
                    <a:pt x="0" y="1260"/>
                  </a:lnTo>
                  <a:lnTo>
                    <a:pt x="0" y="0"/>
                  </a:lnTo>
                  <a:lnTo>
                    <a:pt x="4721" y="0"/>
                  </a:lnTo>
                  <a:lnTo>
                    <a:pt x="4721" y="1260"/>
                  </a:lnTo>
                  <a:moveTo>
                    <a:pt x="315" y="1260"/>
                  </a:moveTo>
                  <a:lnTo>
                    <a:pt x="315" y="4094"/>
                  </a:lnTo>
                  <a:lnTo>
                    <a:pt x="4407" y="4094"/>
                  </a:lnTo>
                  <a:lnTo>
                    <a:pt x="4407" y="1260"/>
                  </a:lnTo>
                  <a:moveTo>
                    <a:pt x="1417" y="2205"/>
                  </a:moveTo>
                  <a:lnTo>
                    <a:pt x="3305" y="2205"/>
                  </a:lnTo>
                </a:path>
              </a:pathLst>
            </a:custGeom>
            <a:noFill/>
            <a:ln w="15875" cap="sq">
              <a:solidFill>
                <a:srgbClr val="0070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p>
              <a:pPr algn="ctr"/>
              <a:endParaRPr lang="en-US"/>
            </a:p>
          </p:txBody>
        </p:sp>
      </p:grpSp>
      <p:grpSp>
        <p:nvGrpSpPr>
          <p:cNvPr id="346" name="Group 345">
            <a:extLst>
              <a:ext uri="{FF2B5EF4-FFF2-40B4-BE49-F238E27FC236}">
                <a16:creationId xmlns:a16="http://schemas.microsoft.com/office/drawing/2014/main" id="{C08F24FE-E8CA-4F04-B58F-669A62973E7E}"/>
              </a:ext>
            </a:extLst>
          </p:cNvPr>
          <p:cNvGrpSpPr/>
          <p:nvPr/>
        </p:nvGrpSpPr>
        <p:grpSpPr>
          <a:xfrm>
            <a:off x="2839644" y="4669961"/>
            <a:ext cx="1194559" cy="591387"/>
            <a:chOff x="2839644" y="4669961"/>
            <a:chExt cx="1194559" cy="591387"/>
          </a:xfrm>
        </p:grpSpPr>
        <p:sp>
          <p:nvSpPr>
            <p:cNvPr id="269" name="Forklift" title="Icon of a forklift carrying boxes">
              <a:extLst>
                <a:ext uri="{FF2B5EF4-FFF2-40B4-BE49-F238E27FC236}">
                  <a16:creationId xmlns:a16="http://schemas.microsoft.com/office/drawing/2014/main" id="{8D7CAA74-41DB-4389-BAA9-97487528E183}"/>
                </a:ext>
              </a:extLst>
            </p:cNvPr>
            <p:cNvSpPr>
              <a:spLocks noChangeAspect="1" noEditPoints="1"/>
            </p:cNvSpPr>
            <p:nvPr/>
          </p:nvSpPr>
          <p:spPr bwMode="auto">
            <a:xfrm>
              <a:off x="3239361" y="4669961"/>
              <a:ext cx="395124" cy="365760"/>
            </a:xfrm>
            <a:custGeom>
              <a:avLst/>
              <a:gdLst>
                <a:gd name="T0" fmla="*/ 27 w 349"/>
                <a:gd name="T1" fmla="*/ 296 h 323"/>
                <a:gd name="T2" fmla="*/ 54 w 349"/>
                <a:gd name="T3" fmla="*/ 268 h 323"/>
                <a:gd name="T4" fmla="*/ 81 w 349"/>
                <a:gd name="T5" fmla="*/ 296 h 323"/>
                <a:gd name="T6" fmla="*/ 54 w 349"/>
                <a:gd name="T7" fmla="*/ 323 h 323"/>
                <a:gd name="T8" fmla="*/ 27 w 349"/>
                <a:gd name="T9" fmla="*/ 296 h 323"/>
                <a:gd name="T10" fmla="*/ 183 w 349"/>
                <a:gd name="T11" fmla="*/ 323 h 323"/>
                <a:gd name="T12" fmla="*/ 210 w 349"/>
                <a:gd name="T13" fmla="*/ 296 h 323"/>
                <a:gd name="T14" fmla="*/ 183 w 349"/>
                <a:gd name="T15" fmla="*/ 268 h 323"/>
                <a:gd name="T16" fmla="*/ 155 w 349"/>
                <a:gd name="T17" fmla="*/ 296 h 323"/>
                <a:gd name="T18" fmla="*/ 183 w 349"/>
                <a:gd name="T19" fmla="*/ 323 h 323"/>
                <a:gd name="T20" fmla="*/ 194 w 349"/>
                <a:gd name="T21" fmla="*/ 192 h 323"/>
                <a:gd name="T22" fmla="*/ 159 w 349"/>
                <a:gd name="T23" fmla="*/ 85 h 323"/>
                <a:gd name="T24" fmla="*/ 110 w 349"/>
                <a:gd name="T25" fmla="*/ 39 h 323"/>
                <a:gd name="T26" fmla="*/ 22 w 349"/>
                <a:gd name="T27" fmla="*/ 39 h 323"/>
                <a:gd name="T28" fmla="*/ 0 w 349"/>
                <a:gd name="T29" fmla="*/ 61 h 323"/>
                <a:gd name="T30" fmla="*/ 0 w 349"/>
                <a:gd name="T31" fmla="*/ 296 h 323"/>
                <a:gd name="T32" fmla="*/ 27 w 349"/>
                <a:gd name="T33" fmla="*/ 296 h 323"/>
                <a:gd name="T34" fmla="*/ 81 w 349"/>
                <a:gd name="T35" fmla="*/ 296 h 323"/>
                <a:gd name="T36" fmla="*/ 155 w 349"/>
                <a:gd name="T37" fmla="*/ 296 h 323"/>
                <a:gd name="T38" fmla="*/ 210 w 349"/>
                <a:gd name="T39" fmla="*/ 296 h 323"/>
                <a:gd name="T40" fmla="*/ 235 w 349"/>
                <a:gd name="T41" fmla="*/ 296 h 323"/>
                <a:gd name="T42" fmla="*/ 235 w 349"/>
                <a:gd name="T43" fmla="*/ 0 h 323"/>
                <a:gd name="T44" fmla="*/ 235 w 349"/>
                <a:gd name="T45" fmla="*/ 272 h 323"/>
                <a:gd name="T46" fmla="*/ 349 w 349"/>
                <a:gd name="T47" fmla="*/ 272 h 323"/>
                <a:gd name="T48" fmla="*/ 0 w 349"/>
                <a:gd name="T49" fmla="*/ 139 h 323"/>
                <a:gd name="T50" fmla="*/ 81 w 349"/>
                <a:gd name="T51" fmla="*/ 139 h 323"/>
                <a:gd name="T52" fmla="*/ 81 w 349"/>
                <a:gd name="T53" fmla="*/ 192 h 323"/>
                <a:gd name="T54" fmla="*/ 235 w 349"/>
                <a:gd name="T55" fmla="*/ 192 h 323"/>
                <a:gd name="T56" fmla="*/ 315 w 349"/>
                <a:gd name="T57" fmla="*/ 35 h 323"/>
                <a:gd name="T58" fmla="*/ 281 w 349"/>
                <a:gd name="T59" fmla="*/ 35 h 323"/>
                <a:gd name="T60" fmla="*/ 281 w 349"/>
                <a:gd name="T61" fmla="*/ 68 h 323"/>
                <a:gd name="T62" fmla="*/ 315 w 349"/>
                <a:gd name="T63" fmla="*/ 68 h 323"/>
                <a:gd name="T64" fmla="*/ 315 w 349"/>
                <a:gd name="T65" fmla="*/ 35 h 323"/>
                <a:gd name="T66" fmla="*/ 315 w 349"/>
                <a:gd name="T67" fmla="*/ 112 h 323"/>
                <a:gd name="T68" fmla="*/ 281 w 349"/>
                <a:gd name="T69" fmla="*/ 112 h 323"/>
                <a:gd name="T70" fmla="*/ 281 w 349"/>
                <a:gd name="T71" fmla="*/ 145 h 323"/>
                <a:gd name="T72" fmla="*/ 315 w 349"/>
                <a:gd name="T73" fmla="*/ 145 h 323"/>
                <a:gd name="T74" fmla="*/ 315 w 349"/>
                <a:gd name="T75" fmla="*/ 112 h 323"/>
                <a:gd name="T76" fmla="*/ 315 w 349"/>
                <a:gd name="T77" fmla="*/ 189 h 323"/>
                <a:gd name="T78" fmla="*/ 281 w 349"/>
                <a:gd name="T79" fmla="*/ 189 h 323"/>
                <a:gd name="T80" fmla="*/ 281 w 349"/>
                <a:gd name="T81" fmla="*/ 222 h 323"/>
                <a:gd name="T82" fmla="*/ 315 w 349"/>
                <a:gd name="T83" fmla="*/ 222 h 323"/>
                <a:gd name="T84" fmla="*/ 315 w 349"/>
                <a:gd name="T85" fmla="*/ 189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49" h="323">
                  <a:moveTo>
                    <a:pt x="27" y="296"/>
                  </a:moveTo>
                  <a:cubicBezTo>
                    <a:pt x="27" y="281"/>
                    <a:pt x="39" y="268"/>
                    <a:pt x="54" y="268"/>
                  </a:cubicBezTo>
                  <a:cubicBezTo>
                    <a:pt x="69" y="268"/>
                    <a:pt x="81" y="281"/>
                    <a:pt x="81" y="296"/>
                  </a:cubicBezTo>
                  <a:cubicBezTo>
                    <a:pt x="81" y="311"/>
                    <a:pt x="69" y="323"/>
                    <a:pt x="54" y="323"/>
                  </a:cubicBezTo>
                  <a:cubicBezTo>
                    <a:pt x="39" y="323"/>
                    <a:pt x="27" y="311"/>
                    <a:pt x="27" y="296"/>
                  </a:cubicBezTo>
                  <a:close/>
                  <a:moveTo>
                    <a:pt x="183" y="323"/>
                  </a:moveTo>
                  <a:cubicBezTo>
                    <a:pt x="198" y="323"/>
                    <a:pt x="210" y="311"/>
                    <a:pt x="210" y="296"/>
                  </a:cubicBezTo>
                  <a:cubicBezTo>
                    <a:pt x="210" y="281"/>
                    <a:pt x="198" y="268"/>
                    <a:pt x="183" y="268"/>
                  </a:cubicBezTo>
                  <a:cubicBezTo>
                    <a:pt x="167" y="268"/>
                    <a:pt x="155" y="281"/>
                    <a:pt x="155" y="296"/>
                  </a:cubicBezTo>
                  <a:cubicBezTo>
                    <a:pt x="155" y="311"/>
                    <a:pt x="167" y="323"/>
                    <a:pt x="183" y="323"/>
                  </a:cubicBezTo>
                  <a:close/>
                  <a:moveTo>
                    <a:pt x="194" y="192"/>
                  </a:moveTo>
                  <a:cubicBezTo>
                    <a:pt x="159" y="85"/>
                    <a:pt x="159" y="85"/>
                    <a:pt x="159" y="85"/>
                  </a:cubicBezTo>
                  <a:cubicBezTo>
                    <a:pt x="150" y="62"/>
                    <a:pt x="135" y="39"/>
                    <a:pt x="110" y="39"/>
                  </a:cubicBezTo>
                  <a:cubicBezTo>
                    <a:pt x="22" y="39"/>
                    <a:pt x="22" y="39"/>
                    <a:pt x="22" y="39"/>
                  </a:cubicBezTo>
                  <a:cubicBezTo>
                    <a:pt x="10" y="39"/>
                    <a:pt x="0" y="49"/>
                    <a:pt x="0" y="61"/>
                  </a:cubicBezTo>
                  <a:cubicBezTo>
                    <a:pt x="0" y="296"/>
                    <a:pt x="0" y="296"/>
                    <a:pt x="0" y="296"/>
                  </a:cubicBezTo>
                  <a:cubicBezTo>
                    <a:pt x="27" y="296"/>
                    <a:pt x="27" y="296"/>
                    <a:pt x="27" y="296"/>
                  </a:cubicBezTo>
                  <a:moveTo>
                    <a:pt x="81" y="296"/>
                  </a:moveTo>
                  <a:cubicBezTo>
                    <a:pt x="155" y="296"/>
                    <a:pt x="155" y="296"/>
                    <a:pt x="155" y="296"/>
                  </a:cubicBezTo>
                  <a:moveTo>
                    <a:pt x="210" y="296"/>
                  </a:moveTo>
                  <a:cubicBezTo>
                    <a:pt x="235" y="296"/>
                    <a:pt x="235" y="296"/>
                    <a:pt x="235" y="296"/>
                  </a:cubicBezTo>
                  <a:cubicBezTo>
                    <a:pt x="235" y="0"/>
                    <a:pt x="235" y="0"/>
                    <a:pt x="235" y="0"/>
                  </a:cubicBezTo>
                  <a:moveTo>
                    <a:pt x="235" y="272"/>
                  </a:moveTo>
                  <a:cubicBezTo>
                    <a:pt x="349" y="272"/>
                    <a:pt x="349" y="272"/>
                    <a:pt x="349" y="272"/>
                  </a:cubicBezTo>
                  <a:moveTo>
                    <a:pt x="0" y="139"/>
                  </a:moveTo>
                  <a:cubicBezTo>
                    <a:pt x="81" y="139"/>
                    <a:pt x="81" y="139"/>
                    <a:pt x="81" y="139"/>
                  </a:cubicBezTo>
                  <a:cubicBezTo>
                    <a:pt x="81" y="192"/>
                    <a:pt x="81" y="192"/>
                    <a:pt x="81" y="192"/>
                  </a:cubicBezTo>
                  <a:cubicBezTo>
                    <a:pt x="235" y="192"/>
                    <a:pt x="235" y="192"/>
                    <a:pt x="235" y="192"/>
                  </a:cubicBezTo>
                  <a:moveTo>
                    <a:pt x="315" y="35"/>
                  </a:moveTo>
                  <a:cubicBezTo>
                    <a:pt x="281" y="35"/>
                    <a:pt x="281" y="35"/>
                    <a:pt x="281" y="35"/>
                  </a:cubicBezTo>
                  <a:cubicBezTo>
                    <a:pt x="281" y="68"/>
                    <a:pt x="281" y="68"/>
                    <a:pt x="281" y="68"/>
                  </a:cubicBezTo>
                  <a:cubicBezTo>
                    <a:pt x="315" y="68"/>
                    <a:pt x="315" y="68"/>
                    <a:pt x="315" y="68"/>
                  </a:cubicBezTo>
                  <a:lnTo>
                    <a:pt x="315" y="35"/>
                  </a:lnTo>
                  <a:close/>
                  <a:moveTo>
                    <a:pt x="315" y="112"/>
                  </a:moveTo>
                  <a:cubicBezTo>
                    <a:pt x="281" y="112"/>
                    <a:pt x="281" y="112"/>
                    <a:pt x="281" y="112"/>
                  </a:cubicBezTo>
                  <a:cubicBezTo>
                    <a:pt x="281" y="145"/>
                    <a:pt x="281" y="145"/>
                    <a:pt x="281" y="145"/>
                  </a:cubicBezTo>
                  <a:cubicBezTo>
                    <a:pt x="315" y="145"/>
                    <a:pt x="315" y="145"/>
                    <a:pt x="315" y="145"/>
                  </a:cubicBezTo>
                  <a:lnTo>
                    <a:pt x="315" y="112"/>
                  </a:lnTo>
                  <a:close/>
                  <a:moveTo>
                    <a:pt x="315" y="189"/>
                  </a:moveTo>
                  <a:cubicBezTo>
                    <a:pt x="281" y="189"/>
                    <a:pt x="281" y="189"/>
                    <a:pt x="281" y="189"/>
                  </a:cubicBezTo>
                  <a:cubicBezTo>
                    <a:pt x="281" y="222"/>
                    <a:pt x="281" y="222"/>
                    <a:pt x="281" y="222"/>
                  </a:cubicBezTo>
                  <a:cubicBezTo>
                    <a:pt x="315" y="222"/>
                    <a:pt x="315" y="222"/>
                    <a:pt x="315" y="222"/>
                  </a:cubicBezTo>
                  <a:lnTo>
                    <a:pt x="315" y="189"/>
                  </a:lnTo>
                  <a:close/>
                </a:path>
              </a:pathLst>
            </a:custGeom>
            <a:noFill/>
            <a:ln w="15875" cap="sq">
              <a:solidFill>
                <a:srgbClr val="0070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0" tIns="0" rIns="0" bIns="0" numCol="1" anchor="ctr" anchorCtr="0" compatLnSpc="1">
              <a:prstTxWarp prst="textNoShape">
                <a:avLst/>
              </a:prstTxWarp>
            </a:bodyPr>
            <a:lstStyle/>
            <a:p>
              <a:pPr algn="ctr"/>
              <a:endParaRPr lang="en-US"/>
            </a:p>
          </p:txBody>
        </p:sp>
        <p:sp>
          <p:nvSpPr>
            <p:cNvPr id="319" name="Rectangle 318">
              <a:extLst>
                <a:ext uri="{FF2B5EF4-FFF2-40B4-BE49-F238E27FC236}">
                  <a16:creationId xmlns:a16="http://schemas.microsoft.com/office/drawing/2014/main" id="{900410D3-D118-4BFF-80B7-BDDA433E3F74}"/>
                </a:ext>
              </a:extLst>
            </p:cNvPr>
            <p:cNvSpPr/>
            <p:nvPr/>
          </p:nvSpPr>
          <p:spPr>
            <a:xfrm>
              <a:off x="2839644" y="5095149"/>
              <a:ext cx="1194559" cy="166199"/>
            </a:xfrm>
            <a:prstGeom prst="rect">
              <a:avLst/>
            </a:prstGeom>
          </p:spPr>
          <p:txBody>
            <a:bodyPr vert="horz" wrap="square" lIns="0" tIns="0" rIns="0" bIns="0" anchor="ctr" anchorCtr="0">
              <a:spAutoFit/>
            </a:bodyPr>
            <a:lstStyle/>
            <a:p>
              <a:pPr marL="0" marR="0" lvl="1" indent="0" algn="ctr" defTabSz="932563" rtl="0" eaLnBrk="1" fontAlgn="base" latinLnBrk="0" hangingPunct="1">
                <a:lnSpc>
                  <a:spcPct val="90000"/>
                </a:lnSpc>
                <a:spcBef>
                  <a:spcPct val="0"/>
                </a:spcBef>
                <a:spcAft>
                  <a:spcPts val="600"/>
                </a:spcAft>
                <a:buClrTx/>
                <a:buSzTx/>
                <a:buFontTx/>
                <a:buNone/>
                <a:tabLst/>
                <a:defRPr/>
              </a:pPr>
              <a:r>
                <a:rPr kumimoji="0" lang="en-US" sz="1200" b="0" i="0" u="none" strike="noStrike" kern="0" cap="none" spc="0" normalizeH="0" baseline="0" noProof="0">
                  <a:ln>
                    <a:noFill/>
                  </a:ln>
                  <a:gradFill>
                    <a:gsLst>
                      <a:gs pos="2917">
                        <a:srgbClr val="353535"/>
                      </a:gs>
                      <a:gs pos="32000">
                        <a:srgbClr val="353535"/>
                      </a:gs>
                    </a:gsLst>
                    <a:lin ang="5400000" scaled="0"/>
                  </a:gradFill>
                  <a:effectLst/>
                  <a:uLnTx/>
                  <a:uFillTx/>
                  <a:ea typeface="+mn-ea"/>
                  <a:cs typeface="+mn-cs"/>
                </a:rPr>
                <a:t>Equipment</a:t>
              </a:r>
            </a:p>
          </p:txBody>
        </p:sp>
      </p:grpSp>
      <p:grpSp>
        <p:nvGrpSpPr>
          <p:cNvPr id="81" name="Group 80">
            <a:extLst>
              <a:ext uri="{FF2B5EF4-FFF2-40B4-BE49-F238E27FC236}">
                <a16:creationId xmlns:a16="http://schemas.microsoft.com/office/drawing/2014/main" id="{03733DAE-4DC3-40B9-93EC-129DC7E9CA43}"/>
              </a:ext>
            </a:extLst>
          </p:cNvPr>
          <p:cNvGrpSpPr/>
          <p:nvPr/>
        </p:nvGrpSpPr>
        <p:grpSpPr>
          <a:xfrm>
            <a:off x="9642205" y="4613644"/>
            <a:ext cx="968599" cy="625268"/>
            <a:chOff x="7656998" y="5798888"/>
            <a:chExt cx="968599" cy="625268"/>
          </a:xfrm>
        </p:grpSpPr>
        <p:sp>
          <p:nvSpPr>
            <p:cNvPr id="129" name="TextBox 128"/>
            <p:cNvSpPr txBox="1"/>
            <p:nvPr/>
          </p:nvSpPr>
          <p:spPr>
            <a:xfrm>
              <a:off x="7656998" y="6257957"/>
              <a:ext cx="968599" cy="166199"/>
            </a:xfrm>
            <a:prstGeom prst="rect">
              <a:avLst/>
            </a:prstGeom>
            <a:noFill/>
          </p:spPr>
          <p:txBody>
            <a:bodyPr vert="horz" wrap="square" lIns="0" tIns="0" rIns="0" bIns="0" rtlCol="0" anchor="ctr" anchorCtr="0">
              <a:spAutoFit/>
            </a:bodyPr>
            <a:lstStyle/>
            <a:p>
              <a:pPr marL="0" marR="0" lvl="0" indent="0" algn="ctr" defTabSz="932563" rtl="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a:ln>
                    <a:noFill/>
                  </a:ln>
                  <a:gradFill>
                    <a:gsLst>
                      <a:gs pos="2917">
                        <a:srgbClr val="353535"/>
                      </a:gs>
                      <a:gs pos="32000">
                        <a:srgbClr val="353535"/>
                      </a:gs>
                    </a:gsLst>
                    <a:lin ang="5400000" scaled="0"/>
                  </a:gradFill>
                  <a:effectLst/>
                  <a:uLnTx/>
                  <a:uFillTx/>
                  <a:ea typeface="+mn-ea"/>
                  <a:cs typeface="+mn-cs"/>
                </a:rPr>
                <a:t>Engines</a:t>
              </a:r>
            </a:p>
          </p:txBody>
        </p:sp>
        <p:sp>
          <p:nvSpPr>
            <p:cNvPr id="320" name="safe" title="Icon of a locked safe">
              <a:extLst>
                <a:ext uri="{FF2B5EF4-FFF2-40B4-BE49-F238E27FC236}">
                  <a16:creationId xmlns:a16="http://schemas.microsoft.com/office/drawing/2014/main" id="{6F58E03A-93F0-49BA-991D-DB3A5767BD7D}"/>
                </a:ext>
              </a:extLst>
            </p:cNvPr>
            <p:cNvSpPr>
              <a:spLocks noChangeAspect="1" noEditPoints="1"/>
            </p:cNvSpPr>
            <p:nvPr/>
          </p:nvSpPr>
          <p:spPr bwMode="auto">
            <a:xfrm rot="10800000">
              <a:off x="7968752" y="5798888"/>
              <a:ext cx="345092" cy="365760"/>
            </a:xfrm>
            <a:custGeom>
              <a:avLst/>
              <a:gdLst>
                <a:gd name="T0" fmla="*/ 311 w 311"/>
                <a:gd name="T1" fmla="*/ 0 h 329"/>
                <a:gd name="T2" fmla="*/ 311 w 311"/>
                <a:gd name="T3" fmla="*/ 329 h 329"/>
                <a:gd name="T4" fmla="*/ 18 w 311"/>
                <a:gd name="T5" fmla="*/ 329 h 329"/>
                <a:gd name="T6" fmla="*/ 0 w 311"/>
                <a:gd name="T7" fmla="*/ 310 h 329"/>
                <a:gd name="T8" fmla="*/ 0 w 311"/>
                <a:gd name="T9" fmla="*/ 247 h 329"/>
                <a:gd name="T10" fmla="*/ 18 w 311"/>
                <a:gd name="T11" fmla="*/ 229 h 329"/>
                <a:gd name="T12" fmla="*/ 18 w 311"/>
                <a:gd name="T13" fmla="*/ 99 h 329"/>
                <a:gd name="T14" fmla="*/ 0 w 311"/>
                <a:gd name="T15" fmla="*/ 81 h 329"/>
                <a:gd name="T16" fmla="*/ 0 w 311"/>
                <a:gd name="T17" fmla="*/ 18 h 329"/>
                <a:gd name="T18" fmla="*/ 18 w 311"/>
                <a:gd name="T19" fmla="*/ 0 h 329"/>
                <a:gd name="T20" fmla="*/ 311 w 311"/>
                <a:gd name="T21" fmla="*/ 0 h 329"/>
                <a:gd name="T22" fmla="*/ 257 w 311"/>
                <a:gd name="T23" fmla="*/ 59 h 329"/>
                <a:gd name="T24" fmla="*/ 80 w 311"/>
                <a:gd name="T25" fmla="*/ 59 h 329"/>
                <a:gd name="T26" fmla="*/ 80 w 311"/>
                <a:gd name="T27" fmla="*/ 266 h 329"/>
                <a:gd name="T28" fmla="*/ 257 w 311"/>
                <a:gd name="T29" fmla="*/ 266 h 329"/>
                <a:gd name="T30" fmla="*/ 257 w 311"/>
                <a:gd name="T31" fmla="*/ 59 h 329"/>
                <a:gd name="T32" fmla="*/ 171 w 311"/>
                <a:gd name="T33" fmla="*/ 167 h 329"/>
                <a:gd name="T34" fmla="*/ 197 w 311"/>
                <a:gd name="T35" fmla="*/ 141 h 329"/>
                <a:gd name="T36" fmla="*/ 171 w 311"/>
                <a:gd name="T37" fmla="*/ 115 h 329"/>
                <a:gd name="T38" fmla="*/ 145 w 311"/>
                <a:gd name="T39" fmla="*/ 141 h 329"/>
                <a:gd name="T40" fmla="*/ 171 w 311"/>
                <a:gd name="T41" fmla="*/ 167 h 329"/>
                <a:gd name="T42" fmla="*/ 205 w 311"/>
                <a:gd name="T43" fmla="*/ 224 h 329"/>
                <a:gd name="T44" fmla="*/ 214 w 311"/>
                <a:gd name="T45" fmla="*/ 215 h 329"/>
                <a:gd name="T46" fmla="*/ 205 w 311"/>
                <a:gd name="T47" fmla="*/ 206 h 329"/>
                <a:gd name="T48" fmla="*/ 196 w 311"/>
                <a:gd name="T49" fmla="*/ 215 h 329"/>
                <a:gd name="T50" fmla="*/ 205 w 311"/>
                <a:gd name="T51" fmla="*/ 224 h 329"/>
                <a:gd name="T52" fmla="*/ 192 w 311"/>
                <a:gd name="T53" fmla="*/ 125 h 329"/>
                <a:gd name="T54" fmla="*/ 257 w 311"/>
                <a:gd name="T55" fmla="*/ 125 h 329"/>
                <a:gd name="T56" fmla="*/ 193 w 311"/>
                <a:gd name="T57" fmla="*/ 156 h 329"/>
                <a:gd name="T58" fmla="*/ 257 w 311"/>
                <a:gd name="T59" fmla="*/ 156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11" h="329">
                  <a:moveTo>
                    <a:pt x="311" y="0"/>
                  </a:moveTo>
                  <a:cubicBezTo>
                    <a:pt x="311" y="329"/>
                    <a:pt x="311" y="329"/>
                    <a:pt x="311" y="329"/>
                  </a:cubicBezTo>
                  <a:cubicBezTo>
                    <a:pt x="18" y="329"/>
                    <a:pt x="18" y="329"/>
                    <a:pt x="18" y="329"/>
                  </a:cubicBezTo>
                  <a:cubicBezTo>
                    <a:pt x="18" y="319"/>
                    <a:pt x="10" y="310"/>
                    <a:pt x="0" y="310"/>
                  </a:cubicBezTo>
                  <a:cubicBezTo>
                    <a:pt x="0" y="247"/>
                    <a:pt x="0" y="247"/>
                    <a:pt x="0" y="247"/>
                  </a:cubicBezTo>
                  <a:cubicBezTo>
                    <a:pt x="10" y="247"/>
                    <a:pt x="18" y="239"/>
                    <a:pt x="18" y="229"/>
                  </a:cubicBezTo>
                  <a:cubicBezTo>
                    <a:pt x="18" y="99"/>
                    <a:pt x="18" y="99"/>
                    <a:pt x="18" y="99"/>
                  </a:cubicBezTo>
                  <a:cubicBezTo>
                    <a:pt x="18" y="89"/>
                    <a:pt x="10" y="81"/>
                    <a:pt x="0" y="81"/>
                  </a:cubicBezTo>
                  <a:cubicBezTo>
                    <a:pt x="0" y="18"/>
                    <a:pt x="0" y="18"/>
                    <a:pt x="0" y="18"/>
                  </a:cubicBezTo>
                  <a:cubicBezTo>
                    <a:pt x="10" y="18"/>
                    <a:pt x="18" y="10"/>
                    <a:pt x="18" y="0"/>
                  </a:cubicBezTo>
                  <a:lnTo>
                    <a:pt x="311" y="0"/>
                  </a:lnTo>
                  <a:close/>
                  <a:moveTo>
                    <a:pt x="257" y="59"/>
                  </a:moveTo>
                  <a:cubicBezTo>
                    <a:pt x="80" y="59"/>
                    <a:pt x="80" y="59"/>
                    <a:pt x="80" y="59"/>
                  </a:cubicBezTo>
                  <a:cubicBezTo>
                    <a:pt x="80" y="266"/>
                    <a:pt x="80" y="266"/>
                    <a:pt x="80" y="266"/>
                  </a:cubicBezTo>
                  <a:cubicBezTo>
                    <a:pt x="257" y="266"/>
                    <a:pt x="257" y="266"/>
                    <a:pt x="257" y="266"/>
                  </a:cubicBezTo>
                  <a:lnTo>
                    <a:pt x="257" y="59"/>
                  </a:lnTo>
                  <a:close/>
                  <a:moveTo>
                    <a:pt x="171" y="167"/>
                  </a:moveTo>
                  <a:cubicBezTo>
                    <a:pt x="186" y="167"/>
                    <a:pt x="197" y="156"/>
                    <a:pt x="197" y="141"/>
                  </a:cubicBezTo>
                  <a:cubicBezTo>
                    <a:pt x="197" y="126"/>
                    <a:pt x="186" y="115"/>
                    <a:pt x="171" y="115"/>
                  </a:cubicBezTo>
                  <a:cubicBezTo>
                    <a:pt x="156" y="115"/>
                    <a:pt x="145" y="126"/>
                    <a:pt x="145" y="141"/>
                  </a:cubicBezTo>
                  <a:cubicBezTo>
                    <a:pt x="145" y="156"/>
                    <a:pt x="156" y="167"/>
                    <a:pt x="171" y="167"/>
                  </a:cubicBezTo>
                  <a:close/>
                  <a:moveTo>
                    <a:pt x="205" y="224"/>
                  </a:moveTo>
                  <a:cubicBezTo>
                    <a:pt x="209" y="224"/>
                    <a:pt x="214" y="220"/>
                    <a:pt x="214" y="215"/>
                  </a:cubicBezTo>
                  <a:cubicBezTo>
                    <a:pt x="214" y="210"/>
                    <a:pt x="209" y="206"/>
                    <a:pt x="205" y="206"/>
                  </a:cubicBezTo>
                  <a:cubicBezTo>
                    <a:pt x="200" y="206"/>
                    <a:pt x="196" y="210"/>
                    <a:pt x="196" y="215"/>
                  </a:cubicBezTo>
                  <a:cubicBezTo>
                    <a:pt x="196" y="220"/>
                    <a:pt x="200" y="224"/>
                    <a:pt x="205" y="224"/>
                  </a:cubicBezTo>
                  <a:close/>
                  <a:moveTo>
                    <a:pt x="192" y="125"/>
                  </a:moveTo>
                  <a:cubicBezTo>
                    <a:pt x="257" y="125"/>
                    <a:pt x="257" y="125"/>
                    <a:pt x="257" y="125"/>
                  </a:cubicBezTo>
                  <a:moveTo>
                    <a:pt x="193" y="156"/>
                  </a:moveTo>
                  <a:cubicBezTo>
                    <a:pt x="257" y="156"/>
                    <a:pt x="257" y="156"/>
                    <a:pt x="257" y="156"/>
                  </a:cubicBezTo>
                </a:path>
              </a:pathLst>
            </a:custGeom>
            <a:noFill/>
            <a:ln w="15875" cap="sq">
              <a:solidFill>
                <a:srgbClr val="0070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p>
              <a:pPr algn="ctr"/>
              <a:endParaRPr lang="en-US"/>
            </a:p>
          </p:txBody>
        </p:sp>
      </p:grpSp>
      <p:grpSp>
        <p:nvGrpSpPr>
          <p:cNvPr id="78" name="Group 77">
            <a:extLst>
              <a:ext uri="{FF2B5EF4-FFF2-40B4-BE49-F238E27FC236}">
                <a16:creationId xmlns:a16="http://schemas.microsoft.com/office/drawing/2014/main" id="{8BB490D1-1C58-4A46-BFA3-CD4F5C80D35A}"/>
              </a:ext>
            </a:extLst>
          </p:cNvPr>
          <p:cNvGrpSpPr/>
          <p:nvPr/>
        </p:nvGrpSpPr>
        <p:grpSpPr>
          <a:xfrm>
            <a:off x="10882571" y="5798889"/>
            <a:ext cx="968599" cy="569282"/>
            <a:chOff x="10882571" y="5798889"/>
            <a:chExt cx="968599" cy="569282"/>
          </a:xfrm>
        </p:grpSpPr>
        <p:sp>
          <p:nvSpPr>
            <p:cNvPr id="214" name="TextBox 213"/>
            <p:cNvSpPr txBox="1"/>
            <p:nvPr/>
          </p:nvSpPr>
          <p:spPr>
            <a:xfrm>
              <a:off x="10882571" y="6201972"/>
              <a:ext cx="968599" cy="166199"/>
            </a:xfrm>
            <a:prstGeom prst="rect">
              <a:avLst/>
            </a:prstGeom>
            <a:noFill/>
          </p:spPr>
          <p:txBody>
            <a:bodyPr vert="horz" wrap="square" lIns="0" tIns="0" rIns="0" bIns="0" rtlCol="0" anchor="ctr" anchorCtr="0">
              <a:spAutoFit/>
            </a:bodyPr>
            <a:lstStyle/>
            <a:p>
              <a:pPr marL="0" marR="0" lvl="0" indent="0" algn="ctr" defTabSz="932563" rtl="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a:ln>
                    <a:noFill/>
                  </a:ln>
                  <a:gradFill>
                    <a:gsLst>
                      <a:gs pos="2917">
                        <a:srgbClr val="353535"/>
                      </a:gs>
                      <a:gs pos="32000">
                        <a:srgbClr val="353535"/>
                      </a:gs>
                    </a:gsLst>
                    <a:lin ang="5400000" scaled="0"/>
                  </a:gradFill>
                  <a:effectLst/>
                  <a:uLnTx/>
                  <a:uFillTx/>
                  <a:ea typeface="+mn-ea"/>
                  <a:cs typeface="+mn-cs"/>
                </a:rPr>
                <a:t>Smart grids</a:t>
              </a:r>
            </a:p>
          </p:txBody>
        </p:sp>
        <p:sp>
          <p:nvSpPr>
            <p:cNvPr id="321" name="Sun" title="Icon of the sun">
              <a:extLst>
                <a:ext uri="{FF2B5EF4-FFF2-40B4-BE49-F238E27FC236}">
                  <a16:creationId xmlns:a16="http://schemas.microsoft.com/office/drawing/2014/main" id="{4154727E-9F5B-4120-BFE0-2B97487EA5E0}"/>
                </a:ext>
              </a:extLst>
            </p:cNvPr>
            <p:cNvSpPr>
              <a:spLocks noChangeAspect="1" noEditPoints="1"/>
            </p:cNvSpPr>
            <p:nvPr/>
          </p:nvSpPr>
          <p:spPr bwMode="auto">
            <a:xfrm>
              <a:off x="11183990" y="5798889"/>
              <a:ext cx="365760" cy="365760"/>
            </a:xfrm>
            <a:custGeom>
              <a:avLst/>
              <a:gdLst>
                <a:gd name="T0" fmla="*/ 106 w 360"/>
                <a:gd name="T1" fmla="*/ 182 h 360"/>
                <a:gd name="T2" fmla="*/ 180 w 360"/>
                <a:gd name="T3" fmla="*/ 108 h 360"/>
                <a:gd name="T4" fmla="*/ 254 w 360"/>
                <a:gd name="T5" fmla="*/ 182 h 360"/>
                <a:gd name="T6" fmla="*/ 180 w 360"/>
                <a:gd name="T7" fmla="*/ 256 h 360"/>
                <a:gd name="T8" fmla="*/ 106 w 360"/>
                <a:gd name="T9" fmla="*/ 182 h 360"/>
                <a:gd name="T10" fmla="*/ 103 w 360"/>
                <a:gd name="T11" fmla="*/ 103 h 360"/>
                <a:gd name="T12" fmla="*/ 52 w 360"/>
                <a:gd name="T13" fmla="*/ 53 h 360"/>
                <a:gd name="T14" fmla="*/ 256 w 360"/>
                <a:gd name="T15" fmla="*/ 103 h 360"/>
                <a:gd name="T16" fmla="*/ 308 w 360"/>
                <a:gd name="T17" fmla="*/ 53 h 360"/>
                <a:gd name="T18" fmla="*/ 180 w 360"/>
                <a:gd name="T19" fmla="*/ 72 h 360"/>
                <a:gd name="T20" fmla="*/ 180 w 360"/>
                <a:gd name="T21" fmla="*/ 0 h 360"/>
                <a:gd name="T22" fmla="*/ 180 w 360"/>
                <a:gd name="T23" fmla="*/ 288 h 360"/>
                <a:gd name="T24" fmla="*/ 180 w 360"/>
                <a:gd name="T25" fmla="*/ 360 h 360"/>
                <a:gd name="T26" fmla="*/ 256 w 360"/>
                <a:gd name="T27" fmla="*/ 256 h 360"/>
                <a:gd name="T28" fmla="*/ 308 w 360"/>
                <a:gd name="T29" fmla="*/ 307 h 360"/>
                <a:gd name="T30" fmla="*/ 103 w 360"/>
                <a:gd name="T31" fmla="*/ 256 h 360"/>
                <a:gd name="T32" fmla="*/ 52 w 360"/>
                <a:gd name="T33" fmla="*/ 307 h 360"/>
                <a:gd name="T34" fmla="*/ 72 w 360"/>
                <a:gd name="T35" fmla="*/ 180 h 360"/>
                <a:gd name="T36" fmla="*/ 0 w 360"/>
                <a:gd name="T37" fmla="*/ 180 h 360"/>
                <a:gd name="T38" fmla="*/ 288 w 360"/>
                <a:gd name="T39" fmla="*/ 180 h 360"/>
                <a:gd name="T40" fmla="*/ 360 w 360"/>
                <a:gd name="T41" fmla="*/ 180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60" h="360">
                  <a:moveTo>
                    <a:pt x="106" y="182"/>
                  </a:moveTo>
                  <a:cubicBezTo>
                    <a:pt x="106" y="141"/>
                    <a:pt x="139" y="108"/>
                    <a:pt x="180" y="108"/>
                  </a:cubicBezTo>
                  <a:cubicBezTo>
                    <a:pt x="221" y="108"/>
                    <a:pt x="254" y="141"/>
                    <a:pt x="254" y="182"/>
                  </a:cubicBezTo>
                  <a:cubicBezTo>
                    <a:pt x="254" y="223"/>
                    <a:pt x="221" y="256"/>
                    <a:pt x="180" y="256"/>
                  </a:cubicBezTo>
                  <a:cubicBezTo>
                    <a:pt x="139" y="256"/>
                    <a:pt x="106" y="223"/>
                    <a:pt x="106" y="182"/>
                  </a:cubicBezTo>
                  <a:close/>
                  <a:moveTo>
                    <a:pt x="103" y="103"/>
                  </a:moveTo>
                  <a:cubicBezTo>
                    <a:pt x="52" y="53"/>
                    <a:pt x="52" y="53"/>
                    <a:pt x="52" y="53"/>
                  </a:cubicBezTo>
                  <a:moveTo>
                    <a:pt x="256" y="103"/>
                  </a:moveTo>
                  <a:cubicBezTo>
                    <a:pt x="308" y="53"/>
                    <a:pt x="308" y="53"/>
                    <a:pt x="308" y="53"/>
                  </a:cubicBezTo>
                  <a:moveTo>
                    <a:pt x="180" y="72"/>
                  </a:moveTo>
                  <a:cubicBezTo>
                    <a:pt x="180" y="0"/>
                    <a:pt x="180" y="0"/>
                    <a:pt x="180" y="0"/>
                  </a:cubicBezTo>
                  <a:moveTo>
                    <a:pt x="180" y="288"/>
                  </a:moveTo>
                  <a:cubicBezTo>
                    <a:pt x="180" y="360"/>
                    <a:pt x="180" y="360"/>
                    <a:pt x="180" y="360"/>
                  </a:cubicBezTo>
                  <a:moveTo>
                    <a:pt x="256" y="256"/>
                  </a:moveTo>
                  <a:cubicBezTo>
                    <a:pt x="308" y="307"/>
                    <a:pt x="308" y="307"/>
                    <a:pt x="308" y="307"/>
                  </a:cubicBezTo>
                  <a:moveTo>
                    <a:pt x="103" y="256"/>
                  </a:moveTo>
                  <a:cubicBezTo>
                    <a:pt x="52" y="307"/>
                    <a:pt x="52" y="307"/>
                    <a:pt x="52" y="307"/>
                  </a:cubicBezTo>
                  <a:moveTo>
                    <a:pt x="72" y="180"/>
                  </a:moveTo>
                  <a:cubicBezTo>
                    <a:pt x="0" y="180"/>
                    <a:pt x="0" y="180"/>
                    <a:pt x="0" y="180"/>
                  </a:cubicBezTo>
                  <a:moveTo>
                    <a:pt x="288" y="180"/>
                  </a:moveTo>
                  <a:cubicBezTo>
                    <a:pt x="360" y="180"/>
                    <a:pt x="360" y="180"/>
                    <a:pt x="360" y="180"/>
                  </a:cubicBezTo>
                </a:path>
              </a:pathLst>
            </a:custGeom>
            <a:noFill/>
            <a:ln w="15875" cap="flat">
              <a:solidFill>
                <a:srgbClr val="0070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p>
              <a:pPr algn="ctr"/>
              <a:endParaRPr lang="en-US" sz="900">
                <a:gradFill>
                  <a:gsLst>
                    <a:gs pos="0">
                      <a:srgbClr val="505050"/>
                    </a:gs>
                    <a:gs pos="100000">
                      <a:srgbClr val="505050"/>
                    </a:gs>
                  </a:gsLst>
                  <a:lin ang="5400000" scaled="1"/>
                </a:gradFill>
              </a:endParaRPr>
            </a:p>
          </p:txBody>
        </p:sp>
      </p:grpSp>
      <p:grpSp>
        <p:nvGrpSpPr>
          <p:cNvPr id="359" name="Group 358">
            <a:extLst>
              <a:ext uri="{FF2B5EF4-FFF2-40B4-BE49-F238E27FC236}">
                <a16:creationId xmlns:a16="http://schemas.microsoft.com/office/drawing/2014/main" id="{159FE49E-7141-4720-A091-3512CC7EDDFF}"/>
              </a:ext>
            </a:extLst>
          </p:cNvPr>
          <p:cNvGrpSpPr/>
          <p:nvPr/>
        </p:nvGrpSpPr>
        <p:grpSpPr>
          <a:xfrm>
            <a:off x="9611490" y="2148047"/>
            <a:ext cx="1259583" cy="875170"/>
            <a:chOff x="9611490" y="2148047"/>
            <a:chExt cx="1259583" cy="875170"/>
          </a:xfrm>
        </p:grpSpPr>
        <p:sp>
          <p:nvSpPr>
            <p:cNvPr id="58" name="TextBox 57"/>
            <p:cNvSpPr txBox="1"/>
            <p:nvPr/>
          </p:nvSpPr>
          <p:spPr>
            <a:xfrm>
              <a:off x="9611490" y="2690818"/>
              <a:ext cx="1259583" cy="332399"/>
            </a:xfrm>
            <a:prstGeom prst="rect">
              <a:avLst/>
            </a:prstGeom>
            <a:noFill/>
          </p:spPr>
          <p:txBody>
            <a:bodyPr vert="horz" wrap="square" lIns="0" tIns="0" rIns="0" bIns="0" rtlCol="0" anchor="ctr" anchorCtr="0">
              <a:spAutoFit/>
            </a:bodyPr>
            <a:lstStyle/>
            <a:p>
              <a:pPr marL="0" marR="0" lvl="0" indent="0" algn="ctr" defTabSz="932563" rtl="0" eaLnBrk="1" fontAlgn="auto" latinLnBrk="0" hangingPunct="1">
                <a:lnSpc>
                  <a:spcPct val="90000"/>
                </a:lnSpc>
                <a:spcBef>
                  <a:spcPts val="0"/>
                </a:spcBef>
                <a:spcAft>
                  <a:spcPts val="600"/>
                </a:spcAft>
                <a:buClrTx/>
                <a:buSzTx/>
                <a:buFontTx/>
                <a:buNone/>
                <a:tabLst/>
                <a:defRPr/>
              </a:pPr>
              <a:r>
                <a:rPr lang="en-US" sz="1200" kern="0">
                  <a:gradFill>
                    <a:gsLst>
                      <a:gs pos="2917">
                        <a:srgbClr val="353535"/>
                      </a:gs>
                      <a:gs pos="32000">
                        <a:srgbClr val="353535"/>
                      </a:gs>
                    </a:gsLst>
                    <a:lin ang="5400000" scaled="0"/>
                  </a:gradFill>
                </a:rPr>
                <a:t>Charging</a:t>
              </a:r>
              <a:br>
                <a:rPr lang="en-US" sz="1200" kern="0">
                  <a:gradFill>
                    <a:gsLst>
                      <a:gs pos="2917">
                        <a:srgbClr val="353535"/>
                      </a:gs>
                      <a:gs pos="32000">
                        <a:srgbClr val="353535"/>
                      </a:gs>
                    </a:gsLst>
                    <a:lin ang="5400000" scaled="0"/>
                  </a:gradFill>
                </a:rPr>
              </a:br>
              <a:r>
                <a:rPr kumimoji="0" lang="en-US" sz="1200" b="0" i="0" u="none" strike="noStrike" kern="0" cap="none" spc="0" normalizeH="0" baseline="0" noProof="0">
                  <a:ln>
                    <a:noFill/>
                  </a:ln>
                  <a:gradFill>
                    <a:gsLst>
                      <a:gs pos="2917">
                        <a:srgbClr val="353535"/>
                      </a:gs>
                      <a:gs pos="32000">
                        <a:srgbClr val="353535"/>
                      </a:gs>
                    </a:gsLst>
                    <a:lin ang="5400000" scaled="0"/>
                  </a:gradFill>
                  <a:effectLst/>
                  <a:uLnTx/>
                  <a:uFillTx/>
                  <a:ea typeface="+mn-ea"/>
                  <a:cs typeface="+mn-cs"/>
                </a:rPr>
                <a:t>stations</a:t>
              </a:r>
            </a:p>
          </p:txBody>
        </p:sp>
        <p:sp>
          <p:nvSpPr>
            <p:cNvPr id="322" name="Freeform 9">
              <a:extLst>
                <a:ext uri="{FF2B5EF4-FFF2-40B4-BE49-F238E27FC236}">
                  <a16:creationId xmlns:a16="http://schemas.microsoft.com/office/drawing/2014/main" id="{5298032E-3888-4049-92DF-45FC1A94C15F}"/>
                </a:ext>
              </a:extLst>
            </p:cNvPr>
            <p:cNvSpPr>
              <a:spLocks noChangeAspect="1" noEditPoints="1"/>
            </p:cNvSpPr>
            <p:nvPr/>
          </p:nvSpPr>
          <p:spPr bwMode="auto">
            <a:xfrm>
              <a:off x="10111294" y="2148047"/>
              <a:ext cx="259975" cy="457200"/>
            </a:xfrm>
            <a:custGeom>
              <a:avLst/>
              <a:gdLst>
                <a:gd name="T0" fmla="*/ 107 w 144"/>
                <a:gd name="T1" fmla="*/ 1 h 256"/>
                <a:gd name="T2" fmla="*/ 104 w 144"/>
                <a:gd name="T3" fmla="*/ 2 h 256"/>
                <a:gd name="T4" fmla="*/ 1 w 144"/>
                <a:gd name="T5" fmla="*/ 152 h 256"/>
                <a:gd name="T6" fmla="*/ 4 w 144"/>
                <a:gd name="T7" fmla="*/ 157 h 256"/>
                <a:gd name="T8" fmla="*/ 60 w 144"/>
                <a:gd name="T9" fmla="*/ 157 h 256"/>
                <a:gd name="T10" fmla="*/ 32 w 144"/>
                <a:gd name="T11" fmla="*/ 251 h 256"/>
                <a:gd name="T12" fmla="*/ 33 w 144"/>
                <a:gd name="T13" fmla="*/ 255 h 256"/>
                <a:gd name="T14" fmla="*/ 37 w 144"/>
                <a:gd name="T15" fmla="*/ 254 h 256"/>
                <a:gd name="T16" fmla="*/ 143 w 144"/>
                <a:gd name="T17" fmla="*/ 102 h 256"/>
                <a:gd name="T18" fmla="*/ 140 w 144"/>
                <a:gd name="T19" fmla="*/ 98 h 256"/>
                <a:gd name="T20" fmla="*/ 82 w 144"/>
                <a:gd name="T21" fmla="*/ 98 h 256"/>
                <a:gd name="T22" fmla="*/ 110 w 144"/>
                <a:gd name="T23" fmla="*/ 5 h 256"/>
                <a:gd name="T24" fmla="*/ 107 w 144"/>
                <a:gd name="T25" fmla="*/ 1 h 256"/>
                <a:gd name="T26" fmla="*/ 98 w 144"/>
                <a:gd name="T27" fmla="*/ 22 h 256"/>
                <a:gd name="T28" fmla="*/ 75 w 144"/>
                <a:gd name="T29" fmla="*/ 100 h 256"/>
                <a:gd name="T30" fmla="*/ 78 w 144"/>
                <a:gd name="T31" fmla="*/ 104 h 256"/>
                <a:gd name="T32" fmla="*/ 134 w 144"/>
                <a:gd name="T33" fmla="*/ 104 h 256"/>
                <a:gd name="T34" fmla="*/ 43 w 144"/>
                <a:gd name="T35" fmla="*/ 234 h 256"/>
                <a:gd name="T36" fmla="*/ 67 w 144"/>
                <a:gd name="T37" fmla="*/ 155 h 256"/>
                <a:gd name="T38" fmla="*/ 64 w 144"/>
                <a:gd name="T39" fmla="*/ 151 h 256"/>
                <a:gd name="T40" fmla="*/ 10 w 144"/>
                <a:gd name="T41" fmla="*/ 151 h 256"/>
                <a:gd name="T42" fmla="*/ 98 w 144"/>
                <a:gd name="T43" fmla="*/ 2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4" h="256">
                  <a:moveTo>
                    <a:pt x="107" y="1"/>
                  </a:moveTo>
                  <a:cubicBezTo>
                    <a:pt x="106" y="1"/>
                    <a:pt x="105" y="1"/>
                    <a:pt x="104" y="2"/>
                  </a:cubicBezTo>
                  <a:cubicBezTo>
                    <a:pt x="1" y="152"/>
                    <a:pt x="1" y="152"/>
                    <a:pt x="1" y="152"/>
                  </a:cubicBezTo>
                  <a:cubicBezTo>
                    <a:pt x="0" y="154"/>
                    <a:pt x="1" y="157"/>
                    <a:pt x="4" y="157"/>
                  </a:cubicBezTo>
                  <a:cubicBezTo>
                    <a:pt x="60" y="157"/>
                    <a:pt x="60" y="157"/>
                    <a:pt x="60" y="157"/>
                  </a:cubicBezTo>
                  <a:cubicBezTo>
                    <a:pt x="32" y="251"/>
                    <a:pt x="32" y="251"/>
                    <a:pt x="32" y="251"/>
                  </a:cubicBezTo>
                  <a:cubicBezTo>
                    <a:pt x="31" y="253"/>
                    <a:pt x="32" y="254"/>
                    <a:pt x="33" y="255"/>
                  </a:cubicBezTo>
                  <a:cubicBezTo>
                    <a:pt x="35" y="256"/>
                    <a:pt x="36" y="255"/>
                    <a:pt x="37" y="254"/>
                  </a:cubicBezTo>
                  <a:cubicBezTo>
                    <a:pt x="143" y="102"/>
                    <a:pt x="143" y="102"/>
                    <a:pt x="143" y="102"/>
                  </a:cubicBezTo>
                  <a:cubicBezTo>
                    <a:pt x="144" y="101"/>
                    <a:pt x="143" y="98"/>
                    <a:pt x="140" y="98"/>
                  </a:cubicBezTo>
                  <a:cubicBezTo>
                    <a:pt x="82" y="98"/>
                    <a:pt x="82" y="98"/>
                    <a:pt x="82" y="98"/>
                  </a:cubicBezTo>
                  <a:cubicBezTo>
                    <a:pt x="110" y="5"/>
                    <a:pt x="110" y="5"/>
                    <a:pt x="110" y="5"/>
                  </a:cubicBezTo>
                  <a:cubicBezTo>
                    <a:pt x="111" y="3"/>
                    <a:pt x="109" y="0"/>
                    <a:pt x="107" y="1"/>
                  </a:cubicBezTo>
                  <a:close/>
                  <a:moveTo>
                    <a:pt x="98" y="22"/>
                  </a:moveTo>
                  <a:cubicBezTo>
                    <a:pt x="75" y="100"/>
                    <a:pt x="75" y="100"/>
                    <a:pt x="75" y="100"/>
                  </a:cubicBezTo>
                  <a:cubicBezTo>
                    <a:pt x="74" y="102"/>
                    <a:pt x="76" y="104"/>
                    <a:pt x="78" y="104"/>
                  </a:cubicBezTo>
                  <a:cubicBezTo>
                    <a:pt x="134" y="104"/>
                    <a:pt x="134" y="104"/>
                    <a:pt x="134" y="104"/>
                  </a:cubicBezTo>
                  <a:cubicBezTo>
                    <a:pt x="43" y="234"/>
                    <a:pt x="43" y="234"/>
                    <a:pt x="43" y="234"/>
                  </a:cubicBezTo>
                  <a:cubicBezTo>
                    <a:pt x="67" y="155"/>
                    <a:pt x="67" y="155"/>
                    <a:pt x="67" y="155"/>
                  </a:cubicBezTo>
                  <a:cubicBezTo>
                    <a:pt x="68" y="153"/>
                    <a:pt x="66" y="151"/>
                    <a:pt x="64" y="151"/>
                  </a:cubicBezTo>
                  <a:cubicBezTo>
                    <a:pt x="10" y="151"/>
                    <a:pt x="10" y="151"/>
                    <a:pt x="10" y="151"/>
                  </a:cubicBezTo>
                  <a:cubicBezTo>
                    <a:pt x="98" y="22"/>
                    <a:pt x="98" y="22"/>
                    <a:pt x="98" y="22"/>
                  </a:cubicBezTo>
                  <a:close/>
                </a:path>
              </a:pathLst>
            </a:custGeom>
            <a:solidFill>
              <a:srgbClr val="0070C0"/>
            </a:solidFill>
            <a:ln w="9525">
              <a:noFill/>
            </a:ln>
          </p:spPr>
          <p:txBody>
            <a:bodyPr vert="horz" wrap="square" lIns="91440" tIns="45720" rIns="91440" bIns="45720" numCol="1" anchor="ctr" anchorCtr="0" compatLnSpc="1">
              <a:prstTxWarp prst="textNoShape">
                <a:avLst/>
              </a:prstTxWarp>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70" name="Group 169">
            <a:extLst>
              <a:ext uri="{FF2B5EF4-FFF2-40B4-BE49-F238E27FC236}">
                <a16:creationId xmlns:a16="http://schemas.microsoft.com/office/drawing/2014/main" id="{8BAF85EA-CCC1-4E1D-8380-8FDB2D919B27}"/>
              </a:ext>
            </a:extLst>
          </p:cNvPr>
          <p:cNvGrpSpPr/>
          <p:nvPr/>
        </p:nvGrpSpPr>
        <p:grpSpPr>
          <a:xfrm>
            <a:off x="2862758" y="3414435"/>
            <a:ext cx="990977" cy="599378"/>
            <a:chOff x="2862758" y="3414435"/>
            <a:chExt cx="990977" cy="599378"/>
          </a:xfrm>
        </p:grpSpPr>
        <p:sp>
          <p:nvSpPr>
            <p:cNvPr id="324" name="Freeform 1174">
              <a:extLst>
                <a:ext uri="{FF2B5EF4-FFF2-40B4-BE49-F238E27FC236}">
                  <a16:creationId xmlns:a16="http://schemas.microsoft.com/office/drawing/2014/main" id="{F6396875-C5E2-4DE3-8FEB-E64E985BDB72}"/>
                </a:ext>
              </a:extLst>
            </p:cNvPr>
            <p:cNvSpPr>
              <a:spLocks noChangeAspect="1"/>
            </p:cNvSpPr>
            <p:nvPr/>
          </p:nvSpPr>
          <p:spPr bwMode="auto">
            <a:xfrm>
              <a:off x="3152624" y="3414435"/>
              <a:ext cx="411244" cy="365760"/>
            </a:xfrm>
            <a:custGeom>
              <a:avLst/>
              <a:gdLst>
                <a:gd name="T0" fmla="*/ 2502 w 4304"/>
                <a:gd name="T1" fmla="*/ 1154 h 3828"/>
                <a:gd name="T2" fmla="*/ 2554 w 4304"/>
                <a:gd name="T3" fmla="*/ 710 h 3828"/>
                <a:gd name="T4" fmla="*/ 2627 w 4304"/>
                <a:gd name="T5" fmla="*/ 443 h 3828"/>
                <a:gd name="T6" fmla="*/ 2706 w 4304"/>
                <a:gd name="T7" fmla="*/ 326 h 3828"/>
                <a:gd name="T8" fmla="*/ 2825 w 4304"/>
                <a:gd name="T9" fmla="*/ 281 h 3828"/>
                <a:gd name="T10" fmla="*/ 2884 w 4304"/>
                <a:gd name="T11" fmla="*/ 238 h 3828"/>
                <a:gd name="T12" fmla="*/ 3010 w 4304"/>
                <a:gd name="T13" fmla="*/ 117 h 3828"/>
                <a:gd name="T14" fmla="*/ 3238 w 4304"/>
                <a:gd name="T15" fmla="*/ 3 h 3828"/>
                <a:gd name="T16" fmla="*/ 3343 w 4304"/>
                <a:gd name="T17" fmla="*/ 14 h 3828"/>
                <a:gd name="T18" fmla="*/ 3367 w 4304"/>
                <a:gd name="T19" fmla="*/ 94 h 3828"/>
                <a:gd name="T20" fmla="*/ 3330 w 4304"/>
                <a:gd name="T21" fmla="*/ 237 h 3828"/>
                <a:gd name="T22" fmla="*/ 3508 w 4304"/>
                <a:gd name="T23" fmla="*/ 288 h 3828"/>
                <a:gd name="T24" fmla="*/ 3612 w 4304"/>
                <a:gd name="T25" fmla="*/ 353 h 3828"/>
                <a:gd name="T26" fmla="*/ 3712 w 4304"/>
                <a:gd name="T27" fmla="*/ 484 h 3828"/>
                <a:gd name="T28" fmla="*/ 3790 w 4304"/>
                <a:gd name="T29" fmla="*/ 652 h 3828"/>
                <a:gd name="T30" fmla="*/ 4061 w 4304"/>
                <a:gd name="T31" fmla="*/ 711 h 3828"/>
                <a:gd name="T32" fmla="*/ 4209 w 4304"/>
                <a:gd name="T33" fmla="*/ 725 h 3828"/>
                <a:gd name="T34" fmla="*/ 4278 w 4304"/>
                <a:gd name="T35" fmla="*/ 835 h 3828"/>
                <a:gd name="T36" fmla="*/ 4300 w 4304"/>
                <a:gd name="T37" fmla="*/ 999 h 3828"/>
                <a:gd name="T38" fmla="*/ 4243 w 4304"/>
                <a:gd name="T39" fmla="*/ 1119 h 3828"/>
                <a:gd name="T40" fmla="*/ 4139 w 4304"/>
                <a:gd name="T41" fmla="*/ 1209 h 3828"/>
                <a:gd name="T42" fmla="*/ 3935 w 4304"/>
                <a:gd name="T43" fmla="*/ 1304 h 3828"/>
                <a:gd name="T44" fmla="*/ 3283 w 4304"/>
                <a:gd name="T45" fmla="*/ 1776 h 3828"/>
                <a:gd name="T46" fmla="*/ 3285 w 4304"/>
                <a:gd name="T47" fmla="*/ 3410 h 3828"/>
                <a:gd name="T48" fmla="*/ 3247 w 4304"/>
                <a:gd name="T49" fmla="*/ 3660 h 3828"/>
                <a:gd name="T50" fmla="*/ 3185 w 4304"/>
                <a:gd name="T51" fmla="*/ 3762 h 3828"/>
                <a:gd name="T52" fmla="*/ 3083 w 4304"/>
                <a:gd name="T53" fmla="*/ 3818 h 3828"/>
                <a:gd name="T54" fmla="*/ 2958 w 4304"/>
                <a:gd name="T55" fmla="*/ 3824 h 3828"/>
                <a:gd name="T56" fmla="*/ 2845 w 4304"/>
                <a:gd name="T57" fmla="*/ 3786 h 3828"/>
                <a:gd name="T58" fmla="*/ 2771 w 4304"/>
                <a:gd name="T59" fmla="*/ 3705 h 3828"/>
                <a:gd name="T60" fmla="*/ 2713 w 4304"/>
                <a:gd name="T61" fmla="*/ 3496 h 3828"/>
                <a:gd name="T62" fmla="*/ 2718 w 4304"/>
                <a:gd name="T63" fmla="*/ 2670 h 3828"/>
                <a:gd name="T64" fmla="*/ 1956 w 4304"/>
                <a:gd name="T65" fmla="*/ 3083 h 3828"/>
                <a:gd name="T66" fmla="*/ 2124 w 4304"/>
                <a:gd name="T67" fmla="*/ 3358 h 3828"/>
                <a:gd name="T68" fmla="*/ 2176 w 4304"/>
                <a:gd name="T69" fmla="*/ 3551 h 3828"/>
                <a:gd name="T70" fmla="*/ 2142 w 4304"/>
                <a:gd name="T71" fmla="*/ 3690 h 3828"/>
                <a:gd name="T72" fmla="*/ 2012 w 4304"/>
                <a:gd name="T73" fmla="*/ 3804 h 3828"/>
                <a:gd name="T74" fmla="*/ 1848 w 4304"/>
                <a:gd name="T75" fmla="*/ 3821 h 3828"/>
                <a:gd name="T76" fmla="*/ 1711 w 4304"/>
                <a:gd name="T77" fmla="*/ 3748 h 3828"/>
                <a:gd name="T78" fmla="*/ 1552 w 4304"/>
                <a:gd name="T79" fmla="*/ 3549 h 3828"/>
                <a:gd name="T80" fmla="*/ 1129 w 4304"/>
                <a:gd name="T81" fmla="*/ 2844 h 3828"/>
                <a:gd name="T82" fmla="*/ 1113 w 4304"/>
                <a:gd name="T83" fmla="*/ 3520 h 3828"/>
                <a:gd name="T84" fmla="*/ 1075 w 4304"/>
                <a:gd name="T85" fmla="*/ 3717 h 3828"/>
                <a:gd name="T86" fmla="*/ 980 w 4304"/>
                <a:gd name="T87" fmla="*/ 3801 h 3828"/>
                <a:gd name="T88" fmla="*/ 821 w 4304"/>
                <a:gd name="T89" fmla="*/ 3827 h 3828"/>
                <a:gd name="T90" fmla="*/ 670 w 4304"/>
                <a:gd name="T91" fmla="*/ 3780 h 3828"/>
                <a:gd name="T92" fmla="*/ 594 w 4304"/>
                <a:gd name="T93" fmla="*/ 3669 h 3828"/>
                <a:gd name="T94" fmla="*/ 554 w 4304"/>
                <a:gd name="T95" fmla="*/ 3419 h 3828"/>
                <a:gd name="T96" fmla="*/ 561 w 4304"/>
                <a:gd name="T97" fmla="*/ 2885 h 3828"/>
                <a:gd name="T98" fmla="*/ 502 w 4304"/>
                <a:gd name="T99" fmla="*/ 1741 h 3828"/>
                <a:gd name="T100" fmla="*/ 297 w 4304"/>
                <a:gd name="T101" fmla="*/ 1638 h 3828"/>
                <a:gd name="T102" fmla="*/ 156 w 4304"/>
                <a:gd name="T103" fmla="*/ 1486 h 3828"/>
                <a:gd name="T104" fmla="*/ 60 w 4304"/>
                <a:gd name="T105" fmla="*/ 1284 h 3828"/>
                <a:gd name="T106" fmla="*/ 1 w 4304"/>
                <a:gd name="T107" fmla="*/ 852 h 3828"/>
                <a:gd name="T108" fmla="*/ 73 w 4304"/>
                <a:gd name="T109" fmla="*/ 557 h 3828"/>
                <a:gd name="T110" fmla="*/ 203 w 4304"/>
                <a:gd name="T111" fmla="*/ 388 h 3828"/>
                <a:gd name="T112" fmla="*/ 310 w 4304"/>
                <a:gd name="T113" fmla="*/ 337 h 3828"/>
                <a:gd name="T114" fmla="*/ 341 w 4304"/>
                <a:gd name="T115" fmla="*/ 444 h 3828"/>
                <a:gd name="T116" fmla="*/ 412 w 4304"/>
                <a:gd name="T117" fmla="*/ 755 h 3828"/>
                <a:gd name="T118" fmla="*/ 614 w 4304"/>
                <a:gd name="T119" fmla="*/ 1239 h 3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304" h="3828">
                  <a:moveTo>
                    <a:pt x="2500" y="1247"/>
                  </a:moveTo>
                  <a:lnTo>
                    <a:pt x="2500" y="1247"/>
                  </a:lnTo>
                  <a:lnTo>
                    <a:pt x="2499" y="1244"/>
                  </a:lnTo>
                  <a:lnTo>
                    <a:pt x="2497" y="1239"/>
                  </a:lnTo>
                  <a:lnTo>
                    <a:pt x="2497" y="1218"/>
                  </a:lnTo>
                  <a:lnTo>
                    <a:pt x="2499" y="1188"/>
                  </a:lnTo>
                  <a:lnTo>
                    <a:pt x="2502" y="1154"/>
                  </a:lnTo>
                  <a:lnTo>
                    <a:pt x="2513" y="1048"/>
                  </a:lnTo>
                  <a:lnTo>
                    <a:pt x="2513" y="1048"/>
                  </a:lnTo>
                  <a:lnTo>
                    <a:pt x="2523" y="947"/>
                  </a:lnTo>
                  <a:lnTo>
                    <a:pt x="2534" y="846"/>
                  </a:lnTo>
                  <a:lnTo>
                    <a:pt x="2534" y="846"/>
                  </a:lnTo>
                  <a:lnTo>
                    <a:pt x="2547" y="755"/>
                  </a:lnTo>
                  <a:lnTo>
                    <a:pt x="2554" y="710"/>
                  </a:lnTo>
                  <a:lnTo>
                    <a:pt x="2562" y="664"/>
                  </a:lnTo>
                  <a:lnTo>
                    <a:pt x="2571" y="619"/>
                  </a:lnTo>
                  <a:lnTo>
                    <a:pt x="2582" y="575"/>
                  </a:lnTo>
                  <a:lnTo>
                    <a:pt x="2595" y="532"/>
                  </a:lnTo>
                  <a:lnTo>
                    <a:pt x="2610" y="488"/>
                  </a:lnTo>
                  <a:lnTo>
                    <a:pt x="2610" y="488"/>
                  </a:lnTo>
                  <a:lnTo>
                    <a:pt x="2627" y="443"/>
                  </a:lnTo>
                  <a:lnTo>
                    <a:pt x="2637" y="422"/>
                  </a:lnTo>
                  <a:lnTo>
                    <a:pt x="2647" y="399"/>
                  </a:lnTo>
                  <a:lnTo>
                    <a:pt x="2660" y="379"/>
                  </a:lnTo>
                  <a:lnTo>
                    <a:pt x="2672" y="360"/>
                  </a:lnTo>
                  <a:lnTo>
                    <a:pt x="2688" y="341"/>
                  </a:lnTo>
                  <a:lnTo>
                    <a:pt x="2706" y="326"/>
                  </a:lnTo>
                  <a:lnTo>
                    <a:pt x="2706" y="326"/>
                  </a:lnTo>
                  <a:lnTo>
                    <a:pt x="2716" y="319"/>
                  </a:lnTo>
                  <a:lnTo>
                    <a:pt x="2727" y="313"/>
                  </a:lnTo>
                  <a:lnTo>
                    <a:pt x="2739" y="307"/>
                  </a:lnTo>
                  <a:lnTo>
                    <a:pt x="2751" y="303"/>
                  </a:lnTo>
                  <a:lnTo>
                    <a:pt x="2775" y="296"/>
                  </a:lnTo>
                  <a:lnTo>
                    <a:pt x="2801" y="289"/>
                  </a:lnTo>
                  <a:lnTo>
                    <a:pt x="2825" y="281"/>
                  </a:lnTo>
                  <a:lnTo>
                    <a:pt x="2836" y="276"/>
                  </a:lnTo>
                  <a:lnTo>
                    <a:pt x="2847" y="271"/>
                  </a:lnTo>
                  <a:lnTo>
                    <a:pt x="2857" y="265"/>
                  </a:lnTo>
                  <a:lnTo>
                    <a:pt x="2867" y="258"/>
                  </a:lnTo>
                  <a:lnTo>
                    <a:pt x="2877" y="248"/>
                  </a:lnTo>
                  <a:lnTo>
                    <a:pt x="2884" y="238"/>
                  </a:lnTo>
                  <a:lnTo>
                    <a:pt x="2884" y="238"/>
                  </a:lnTo>
                  <a:lnTo>
                    <a:pt x="2901" y="216"/>
                  </a:lnTo>
                  <a:lnTo>
                    <a:pt x="2918" y="194"/>
                  </a:lnTo>
                  <a:lnTo>
                    <a:pt x="2935" y="176"/>
                  </a:lnTo>
                  <a:lnTo>
                    <a:pt x="2953" y="159"/>
                  </a:lnTo>
                  <a:lnTo>
                    <a:pt x="2972" y="144"/>
                  </a:lnTo>
                  <a:lnTo>
                    <a:pt x="2990" y="130"/>
                  </a:lnTo>
                  <a:lnTo>
                    <a:pt x="3010" y="117"/>
                  </a:lnTo>
                  <a:lnTo>
                    <a:pt x="3031" y="106"/>
                  </a:lnTo>
                  <a:lnTo>
                    <a:pt x="3075" y="82"/>
                  </a:lnTo>
                  <a:lnTo>
                    <a:pt x="3123" y="59"/>
                  </a:lnTo>
                  <a:lnTo>
                    <a:pt x="3176" y="34"/>
                  </a:lnTo>
                  <a:lnTo>
                    <a:pt x="3233" y="4"/>
                  </a:lnTo>
                  <a:lnTo>
                    <a:pt x="3233" y="4"/>
                  </a:lnTo>
                  <a:lnTo>
                    <a:pt x="3238" y="3"/>
                  </a:lnTo>
                  <a:lnTo>
                    <a:pt x="3244" y="1"/>
                  </a:lnTo>
                  <a:lnTo>
                    <a:pt x="3260" y="0"/>
                  </a:lnTo>
                  <a:lnTo>
                    <a:pt x="3278" y="0"/>
                  </a:lnTo>
                  <a:lnTo>
                    <a:pt x="3296" y="1"/>
                  </a:lnTo>
                  <a:lnTo>
                    <a:pt x="3315" y="5"/>
                  </a:lnTo>
                  <a:lnTo>
                    <a:pt x="3331" y="8"/>
                  </a:lnTo>
                  <a:lnTo>
                    <a:pt x="3343" y="14"/>
                  </a:lnTo>
                  <a:lnTo>
                    <a:pt x="3347" y="15"/>
                  </a:lnTo>
                  <a:lnTo>
                    <a:pt x="3350" y="18"/>
                  </a:lnTo>
                  <a:lnTo>
                    <a:pt x="3350" y="18"/>
                  </a:lnTo>
                  <a:lnTo>
                    <a:pt x="3357" y="36"/>
                  </a:lnTo>
                  <a:lnTo>
                    <a:pt x="3363" y="56"/>
                  </a:lnTo>
                  <a:lnTo>
                    <a:pt x="3365" y="75"/>
                  </a:lnTo>
                  <a:lnTo>
                    <a:pt x="3367" y="94"/>
                  </a:lnTo>
                  <a:lnTo>
                    <a:pt x="3367" y="113"/>
                  </a:lnTo>
                  <a:lnTo>
                    <a:pt x="3364" y="131"/>
                  </a:lnTo>
                  <a:lnTo>
                    <a:pt x="3361" y="148"/>
                  </a:lnTo>
                  <a:lnTo>
                    <a:pt x="3358" y="165"/>
                  </a:lnTo>
                  <a:lnTo>
                    <a:pt x="3348" y="193"/>
                  </a:lnTo>
                  <a:lnTo>
                    <a:pt x="3340" y="216"/>
                  </a:lnTo>
                  <a:lnTo>
                    <a:pt x="3330" y="237"/>
                  </a:lnTo>
                  <a:lnTo>
                    <a:pt x="3330" y="237"/>
                  </a:lnTo>
                  <a:lnTo>
                    <a:pt x="3351" y="240"/>
                  </a:lnTo>
                  <a:lnTo>
                    <a:pt x="3374" y="245"/>
                  </a:lnTo>
                  <a:lnTo>
                    <a:pt x="3403" y="252"/>
                  </a:lnTo>
                  <a:lnTo>
                    <a:pt x="3436" y="261"/>
                  </a:lnTo>
                  <a:lnTo>
                    <a:pt x="3471" y="274"/>
                  </a:lnTo>
                  <a:lnTo>
                    <a:pt x="3508" y="288"/>
                  </a:lnTo>
                  <a:lnTo>
                    <a:pt x="3525" y="296"/>
                  </a:lnTo>
                  <a:lnTo>
                    <a:pt x="3542" y="305"/>
                  </a:lnTo>
                  <a:lnTo>
                    <a:pt x="3542" y="305"/>
                  </a:lnTo>
                  <a:lnTo>
                    <a:pt x="3561" y="316"/>
                  </a:lnTo>
                  <a:lnTo>
                    <a:pt x="3580" y="327"/>
                  </a:lnTo>
                  <a:lnTo>
                    <a:pt x="3597" y="340"/>
                  </a:lnTo>
                  <a:lnTo>
                    <a:pt x="3612" y="353"/>
                  </a:lnTo>
                  <a:lnTo>
                    <a:pt x="3626" y="364"/>
                  </a:lnTo>
                  <a:lnTo>
                    <a:pt x="3639" y="378"/>
                  </a:lnTo>
                  <a:lnTo>
                    <a:pt x="3652" y="391"/>
                  </a:lnTo>
                  <a:lnTo>
                    <a:pt x="3662" y="403"/>
                  </a:lnTo>
                  <a:lnTo>
                    <a:pt x="3681" y="430"/>
                  </a:lnTo>
                  <a:lnTo>
                    <a:pt x="3698" y="457"/>
                  </a:lnTo>
                  <a:lnTo>
                    <a:pt x="3712" y="484"/>
                  </a:lnTo>
                  <a:lnTo>
                    <a:pt x="3724" y="509"/>
                  </a:lnTo>
                  <a:lnTo>
                    <a:pt x="3744" y="560"/>
                  </a:lnTo>
                  <a:lnTo>
                    <a:pt x="3753" y="584"/>
                  </a:lnTo>
                  <a:lnTo>
                    <a:pt x="3762" y="605"/>
                  </a:lnTo>
                  <a:lnTo>
                    <a:pt x="3772" y="625"/>
                  </a:lnTo>
                  <a:lnTo>
                    <a:pt x="3784" y="643"/>
                  </a:lnTo>
                  <a:lnTo>
                    <a:pt x="3790" y="652"/>
                  </a:lnTo>
                  <a:lnTo>
                    <a:pt x="3797" y="659"/>
                  </a:lnTo>
                  <a:lnTo>
                    <a:pt x="3806" y="666"/>
                  </a:lnTo>
                  <a:lnTo>
                    <a:pt x="3813" y="671"/>
                  </a:lnTo>
                  <a:lnTo>
                    <a:pt x="3900" y="711"/>
                  </a:lnTo>
                  <a:lnTo>
                    <a:pt x="3900" y="711"/>
                  </a:lnTo>
                  <a:lnTo>
                    <a:pt x="3958" y="711"/>
                  </a:lnTo>
                  <a:lnTo>
                    <a:pt x="4061" y="711"/>
                  </a:lnTo>
                  <a:lnTo>
                    <a:pt x="4115" y="712"/>
                  </a:lnTo>
                  <a:lnTo>
                    <a:pt x="4161" y="714"/>
                  </a:lnTo>
                  <a:lnTo>
                    <a:pt x="4180" y="717"/>
                  </a:lnTo>
                  <a:lnTo>
                    <a:pt x="4195" y="718"/>
                  </a:lnTo>
                  <a:lnTo>
                    <a:pt x="4205" y="721"/>
                  </a:lnTo>
                  <a:lnTo>
                    <a:pt x="4208" y="722"/>
                  </a:lnTo>
                  <a:lnTo>
                    <a:pt x="4209" y="725"/>
                  </a:lnTo>
                  <a:lnTo>
                    <a:pt x="4209" y="725"/>
                  </a:lnTo>
                  <a:lnTo>
                    <a:pt x="4213" y="729"/>
                  </a:lnTo>
                  <a:lnTo>
                    <a:pt x="4225" y="745"/>
                  </a:lnTo>
                  <a:lnTo>
                    <a:pt x="4242" y="767"/>
                  </a:lnTo>
                  <a:lnTo>
                    <a:pt x="4260" y="798"/>
                  </a:lnTo>
                  <a:lnTo>
                    <a:pt x="4269" y="815"/>
                  </a:lnTo>
                  <a:lnTo>
                    <a:pt x="4278" y="835"/>
                  </a:lnTo>
                  <a:lnTo>
                    <a:pt x="4285" y="855"/>
                  </a:lnTo>
                  <a:lnTo>
                    <a:pt x="4292" y="877"/>
                  </a:lnTo>
                  <a:lnTo>
                    <a:pt x="4298" y="900"/>
                  </a:lnTo>
                  <a:lnTo>
                    <a:pt x="4302" y="924"/>
                  </a:lnTo>
                  <a:lnTo>
                    <a:pt x="4304" y="948"/>
                  </a:lnTo>
                  <a:lnTo>
                    <a:pt x="4304" y="973"/>
                  </a:lnTo>
                  <a:lnTo>
                    <a:pt x="4300" y="999"/>
                  </a:lnTo>
                  <a:lnTo>
                    <a:pt x="4294" y="1026"/>
                  </a:lnTo>
                  <a:lnTo>
                    <a:pt x="4284" y="1052"/>
                  </a:lnTo>
                  <a:lnTo>
                    <a:pt x="4278" y="1065"/>
                  </a:lnTo>
                  <a:lnTo>
                    <a:pt x="4271" y="1078"/>
                  </a:lnTo>
                  <a:lnTo>
                    <a:pt x="4263" y="1092"/>
                  </a:lnTo>
                  <a:lnTo>
                    <a:pt x="4254" y="1105"/>
                  </a:lnTo>
                  <a:lnTo>
                    <a:pt x="4243" y="1119"/>
                  </a:lnTo>
                  <a:lnTo>
                    <a:pt x="4232" y="1131"/>
                  </a:lnTo>
                  <a:lnTo>
                    <a:pt x="4221" y="1144"/>
                  </a:lnTo>
                  <a:lnTo>
                    <a:pt x="4206" y="1158"/>
                  </a:lnTo>
                  <a:lnTo>
                    <a:pt x="4191" y="1171"/>
                  </a:lnTo>
                  <a:lnTo>
                    <a:pt x="4175" y="1184"/>
                  </a:lnTo>
                  <a:lnTo>
                    <a:pt x="4158" y="1196"/>
                  </a:lnTo>
                  <a:lnTo>
                    <a:pt x="4139" y="1209"/>
                  </a:lnTo>
                  <a:lnTo>
                    <a:pt x="4119" y="1222"/>
                  </a:lnTo>
                  <a:lnTo>
                    <a:pt x="4098" y="1234"/>
                  </a:lnTo>
                  <a:lnTo>
                    <a:pt x="4074" y="1247"/>
                  </a:lnTo>
                  <a:lnTo>
                    <a:pt x="4050" y="1258"/>
                  </a:lnTo>
                  <a:lnTo>
                    <a:pt x="4023" y="1270"/>
                  </a:lnTo>
                  <a:lnTo>
                    <a:pt x="3996" y="1281"/>
                  </a:lnTo>
                  <a:lnTo>
                    <a:pt x="3935" y="1304"/>
                  </a:lnTo>
                  <a:lnTo>
                    <a:pt x="3868" y="1325"/>
                  </a:lnTo>
                  <a:lnTo>
                    <a:pt x="3794" y="1345"/>
                  </a:lnTo>
                  <a:lnTo>
                    <a:pt x="3712" y="1363"/>
                  </a:lnTo>
                  <a:lnTo>
                    <a:pt x="3557" y="1400"/>
                  </a:lnTo>
                  <a:lnTo>
                    <a:pt x="3350" y="1582"/>
                  </a:lnTo>
                  <a:lnTo>
                    <a:pt x="3283" y="1776"/>
                  </a:lnTo>
                  <a:lnTo>
                    <a:pt x="3283" y="1776"/>
                  </a:lnTo>
                  <a:lnTo>
                    <a:pt x="3285" y="1991"/>
                  </a:lnTo>
                  <a:lnTo>
                    <a:pt x="3288" y="2485"/>
                  </a:lnTo>
                  <a:lnTo>
                    <a:pt x="3289" y="2767"/>
                  </a:lnTo>
                  <a:lnTo>
                    <a:pt x="3289" y="3032"/>
                  </a:lnTo>
                  <a:lnTo>
                    <a:pt x="3288" y="3257"/>
                  </a:lnTo>
                  <a:lnTo>
                    <a:pt x="3286" y="3344"/>
                  </a:lnTo>
                  <a:lnTo>
                    <a:pt x="3285" y="3410"/>
                  </a:lnTo>
                  <a:lnTo>
                    <a:pt x="3285" y="3410"/>
                  </a:lnTo>
                  <a:lnTo>
                    <a:pt x="3283" y="3457"/>
                  </a:lnTo>
                  <a:lnTo>
                    <a:pt x="3279" y="3502"/>
                  </a:lnTo>
                  <a:lnTo>
                    <a:pt x="3274" y="3544"/>
                  </a:lnTo>
                  <a:lnTo>
                    <a:pt x="3267" y="3585"/>
                  </a:lnTo>
                  <a:lnTo>
                    <a:pt x="3258" y="3623"/>
                  </a:lnTo>
                  <a:lnTo>
                    <a:pt x="3247" y="3660"/>
                  </a:lnTo>
                  <a:lnTo>
                    <a:pt x="3240" y="3677"/>
                  </a:lnTo>
                  <a:lnTo>
                    <a:pt x="3233" y="3693"/>
                  </a:lnTo>
                  <a:lnTo>
                    <a:pt x="3224" y="3708"/>
                  </a:lnTo>
                  <a:lnTo>
                    <a:pt x="3216" y="3722"/>
                  </a:lnTo>
                  <a:lnTo>
                    <a:pt x="3206" y="3736"/>
                  </a:lnTo>
                  <a:lnTo>
                    <a:pt x="3196" y="3749"/>
                  </a:lnTo>
                  <a:lnTo>
                    <a:pt x="3185" y="3762"/>
                  </a:lnTo>
                  <a:lnTo>
                    <a:pt x="3173" y="3773"/>
                  </a:lnTo>
                  <a:lnTo>
                    <a:pt x="3161" y="3783"/>
                  </a:lnTo>
                  <a:lnTo>
                    <a:pt x="3147" y="3791"/>
                  </a:lnTo>
                  <a:lnTo>
                    <a:pt x="3133" y="3800"/>
                  </a:lnTo>
                  <a:lnTo>
                    <a:pt x="3117" y="3807"/>
                  </a:lnTo>
                  <a:lnTo>
                    <a:pt x="3101" y="3814"/>
                  </a:lnTo>
                  <a:lnTo>
                    <a:pt x="3083" y="3818"/>
                  </a:lnTo>
                  <a:lnTo>
                    <a:pt x="3065" y="3822"/>
                  </a:lnTo>
                  <a:lnTo>
                    <a:pt x="3046" y="3825"/>
                  </a:lnTo>
                  <a:lnTo>
                    <a:pt x="3025" y="3827"/>
                  </a:lnTo>
                  <a:lnTo>
                    <a:pt x="3004" y="3827"/>
                  </a:lnTo>
                  <a:lnTo>
                    <a:pt x="2982" y="3825"/>
                  </a:lnTo>
                  <a:lnTo>
                    <a:pt x="2958" y="3824"/>
                  </a:lnTo>
                  <a:lnTo>
                    <a:pt x="2958" y="3824"/>
                  </a:lnTo>
                  <a:lnTo>
                    <a:pt x="2938" y="3821"/>
                  </a:lnTo>
                  <a:lnTo>
                    <a:pt x="2921" y="3817"/>
                  </a:lnTo>
                  <a:lnTo>
                    <a:pt x="2904" y="3812"/>
                  </a:lnTo>
                  <a:lnTo>
                    <a:pt x="2887" y="3807"/>
                  </a:lnTo>
                  <a:lnTo>
                    <a:pt x="2871" y="3801"/>
                  </a:lnTo>
                  <a:lnTo>
                    <a:pt x="2857" y="3794"/>
                  </a:lnTo>
                  <a:lnTo>
                    <a:pt x="2845" y="3786"/>
                  </a:lnTo>
                  <a:lnTo>
                    <a:pt x="2832" y="3776"/>
                  </a:lnTo>
                  <a:lnTo>
                    <a:pt x="2819" y="3766"/>
                  </a:lnTo>
                  <a:lnTo>
                    <a:pt x="2808" y="3756"/>
                  </a:lnTo>
                  <a:lnTo>
                    <a:pt x="2798" y="3745"/>
                  </a:lnTo>
                  <a:lnTo>
                    <a:pt x="2788" y="3732"/>
                  </a:lnTo>
                  <a:lnTo>
                    <a:pt x="2778" y="3719"/>
                  </a:lnTo>
                  <a:lnTo>
                    <a:pt x="2771" y="3705"/>
                  </a:lnTo>
                  <a:lnTo>
                    <a:pt x="2763" y="3691"/>
                  </a:lnTo>
                  <a:lnTo>
                    <a:pt x="2756" y="3677"/>
                  </a:lnTo>
                  <a:lnTo>
                    <a:pt x="2743" y="3645"/>
                  </a:lnTo>
                  <a:lnTo>
                    <a:pt x="2733" y="3611"/>
                  </a:lnTo>
                  <a:lnTo>
                    <a:pt x="2725" y="3574"/>
                  </a:lnTo>
                  <a:lnTo>
                    <a:pt x="2719" y="3536"/>
                  </a:lnTo>
                  <a:lnTo>
                    <a:pt x="2713" y="3496"/>
                  </a:lnTo>
                  <a:lnTo>
                    <a:pt x="2711" y="3454"/>
                  </a:lnTo>
                  <a:lnTo>
                    <a:pt x="2709" y="3410"/>
                  </a:lnTo>
                  <a:lnTo>
                    <a:pt x="2708" y="3367"/>
                  </a:lnTo>
                  <a:lnTo>
                    <a:pt x="2708" y="3367"/>
                  </a:lnTo>
                  <a:lnTo>
                    <a:pt x="2709" y="3163"/>
                  </a:lnTo>
                  <a:lnTo>
                    <a:pt x="2713" y="2935"/>
                  </a:lnTo>
                  <a:lnTo>
                    <a:pt x="2718" y="2670"/>
                  </a:lnTo>
                  <a:lnTo>
                    <a:pt x="1716" y="2648"/>
                  </a:lnTo>
                  <a:lnTo>
                    <a:pt x="1716" y="2648"/>
                  </a:lnTo>
                  <a:lnTo>
                    <a:pt x="1738" y="2691"/>
                  </a:lnTo>
                  <a:lnTo>
                    <a:pt x="1796" y="2799"/>
                  </a:lnTo>
                  <a:lnTo>
                    <a:pt x="1874" y="2940"/>
                  </a:lnTo>
                  <a:lnTo>
                    <a:pt x="1915" y="3014"/>
                  </a:lnTo>
                  <a:lnTo>
                    <a:pt x="1956" y="3083"/>
                  </a:lnTo>
                  <a:lnTo>
                    <a:pt x="1956" y="3083"/>
                  </a:lnTo>
                  <a:lnTo>
                    <a:pt x="1992" y="3142"/>
                  </a:lnTo>
                  <a:lnTo>
                    <a:pt x="2032" y="3203"/>
                  </a:lnTo>
                  <a:lnTo>
                    <a:pt x="2070" y="3264"/>
                  </a:lnTo>
                  <a:lnTo>
                    <a:pt x="2090" y="3295"/>
                  </a:lnTo>
                  <a:lnTo>
                    <a:pt x="2107" y="3327"/>
                  </a:lnTo>
                  <a:lnTo>
                    <a:pt x="2124" y="3358"/>
                  </a:lnTo>
                  <a:lnTo>
                    <a:pt x="2138" y="3389"/>
                  </a:lnTo>
                  <a:lnTo>
                    <a:pt x="2150" y="3422"/>
                  </a:lnTo>
                  <a:lnTo>
                    <a:pt x="2162" y="3454"/>
                  </a:lnTo>
                  <a:lnTo>
                    <a:pt x="2169" y="3487"/>
                  </a:lnTo>
                  <a:lnTo>
                    <a:pt x="2174" y="3519"/>
                  </a:lnTo>
                  <a:lnTo>
                    <a:pt x="2174" y="3534"/>
                  </a:lnTo>
                  <a:lnTo>
                    <a:pt x="2176" y="3551"/>
                  </a:lnTo>
                  <a:lnTo>
                    <a:pt x="2174" y="3568"/>
                  </a:lnTo>
                  <a:lnTo>
                    <a:pt x="2173" y="3584"/>
                  </a:lnTo>
                  <a:lnTo>
                    <a:pt x="2173" y="3584"/>
                  </a:lnTo>
                  <a:lnTo>
                    <a:pt x="2169" y="3614"/>
                  </a:lnTo>
                  <a:lnTo>
                    <a:pt x="2162" y="3640"/>
                  </a:lnTo>
                  <a:lnTo>
                    <a:pt x="2153" y="3666"/>
                  </a:lnTo>
                  <a:lnTo>
                    <a:pt x="2142" y="3690"/>
                  </a:lnTo>
                  <a:lnTo>
                    <a:pt x="2129" y="3711"/>
                  </a:lnTo>
                  <a:lnTo>
                    <a:pt x="2114" y="3731"/>
                  </a:lnTo>
                  <a:lnTo>
                    <a:pt x="2097" y="3749"/>
                  </a:lnTo>
                  <a:lnTo>
                    <a:pt x="2078" y="3766"/>
                  </a:lnTo>
                  <a:lnTo>
                    <a:pt x="2059" y="3781"/>
                  </a:lnTo>
                  <a:lnTo>
                    <a:pt x="2036" y="3793"/>
                  </a:lnTo>
                  <a:lnTo>
                    <a:pt x="2012" y="3804"/>
                  </a:lnTo>
                  <a:lnTo>
                    <a:pt x="1987" y="3812"/>
                  </a:lnTo>
                  <a:lnTo>
                    <a:pt x="1960" y="3818"/>
                  </a:lnTo>
                  <a:lnTo>
                    <a:pt x="1930" y="3822"/>
                  </a:lnTo>
                  <a:lnTo>
                    <a:pt x="1901" y="3824"/>
                  </a:lnTo>
                  <a:lnTo>
                    <a:pt x="1868" y="3824"/>
                  </a:lnTo>
                  <a:lnTo>
                    <a:pt x="1868" y="3824"/>
                  </a:lnTo>
                  <a:lnTo>
                    <a:pt x="1848" y="3821"/>
                  </a:lnTo>
                  <a:lnTo>
                    <a:pt x="1827" y="3817"/>
                  </a:lnTo>
                  <a:lnTo>
                    <a:pt x="1807" y="3810"/>
                  </a:lnTo>
                  <a:lnTo>
                    <a:pt x="1788" y="3801"/>
                  </a:lnTo>
                  <a:lnTo>
                    <a:pt x="1768" y="3790"/>
                  </a:lnTo>
                  <a:lnTo>
                    <a:pt x="1748" y="3777"/>
                  </a:lnTo>
                  <a:lnTo>
                    <a:pt x="1730" y="3763"/>
                  </a:lnTo>
                  <a:lnTo>
                    <a:pt x="1711" y="3748"/>
                  </a:lnTo>
                  <a:lnTo>
                    <a:pt x="1693" y="3731"/>
                  </a:lnTo>
                  <a:lnTo>
                    <a:pt x="1675" y="3712"/>
                  </a:lnTo>
                  <a:lnTo>
                    <a:pt x="1658" y="3694"/>
                  </a:lnTo>
                  <a:lnTo>
                    <a:pt x="1641" y="3674"/>
                  </a:lnTo>
                  <a:lnTo>
                    <a:pt x="1608" y="3633"/>
                  </a:lnTo>
                  <a:lnTo>
                    <a:pt x="1579" y="3591"/>
                  </a:lnTo>
                  <a:lnTo>
                    <a:pt x="1552" y="3549"/>
                  </a:lnTo>
                  <a:lnTo>
                    <a:pt x="1528" y="3508"/>
                  </a:lnTo>
                  <a:lnTo>
                    <a:pt x="1507" y="3470"/>
                  </a:lnTo>
                  <a:lnTo>
                    <a:pt x="1488" y="3436"/>
                  </a:lnTo>
                  <a:lnTo>
                    <a:pt x="1463" y="3386"/>
                  </a:lnTo>
                  <a:lnTo>
                    <a:pt x="1455" y="3367"/>
                  </a:lnTo>
                  <a:lnTo>
                    <a:pt x="1129" y="2844"/>
                  </a:lnTo>
                  <a:lnTo>
                    <a:pt x="1129" y="2844"/>
                  </a:lnTo>
                  <a:lnTo>
                    <a:pt x="1120" y="3055"/>
                  </a:lnTo>
                  <a:lnTo>
                    <a:pt x="1116" y="3238"/>
                  </a:lnTo>
                  <a:lnTo>
                    <a:pt x="1115" y="3327"/>
                  </a:lnTo>
                  <a:lnTo>
                    <a:pt x="1115" y="3403"/>
                  </a:lnTo>
                  <a:lnTo>
                    <a:pt x="1115" y="3403"/>
                  </a:lnTo>
                  <a:lnTo>
                    <a:pt x="1115" y="3463"/>
                  </a:lnTo>
                  <a:lnTo>
                    <a:pt x="1113" y="3520"/>
                  </a:lnTo>
                  <a:lnTo>
                    <a:pt x="1110" y="3575"/>
                  </a:lnTo>
                  <a:lnTo>
                    <a:pt x="1107" y="3602"/>
                  </a:lnTo>
                  <a:lnTo>
                    <a:pt x="1103" y="3628"/>
                  </a:lnTo>
                  <a:lnTo>
                    <a:pt x="1099" y="3652"/>
                  </a:lnTo>
                  <a:lnTo>
                    <a:pt x="1092" y="3674"/>
                  </a:lnTo>
                  <a:lnTo>
                    <a:pt x="1085" y="3697"/>
                  </a:lnTo>
                  <a:lnTo>
                    <a:pt x="1075" y="3717"/>
                  </a:lnTo>
                  <a:lnTo>
                    <a:pt x="1064" y="3735"/>
                  </a:lnTo>
                  <a:lnTo>
                    <a:pt x="1051" y="3752"/>
                  </a:lnTo>
                  <a:lnTo>
                    <a:pt x="1035" y="3767"/>
                  </a:lnTo>
                  <a:lnTo>
                    <a:pt x="1019" y="3780"/>
                  </a:lnTo>
                  <a:lnTo>
                    <a:pt x="1019" y="3780"/>
                  </a:lnTo>
                  <a:lnTo>
                    <a:pt x="1000" y="3791"/>
                  </a:lnTo>
                  <a:lnTo>
                    <a:pt x="980" y="3801"/>
                  </a:lnTo>
                  <a:lnTo>
                    <a:pt x="959" y="3810"/>
                  </a:lnTo>
                  <a:lnTo>
                    <a:pt x="938" y="3815"/>
                  </a:lnTo>
                  <a:lnTo>
                    <a:pt x="914" y="3821"/>
                  </a:lnTo>
                  <a:lnTo>
                    <a:pt x="892" y="3824"/>
                  </a:lnTo>
                  <a:lnTo>
                    <a:pt x="868" y="3827"/>
                  </a:lnTo>
                  <a:lnTo>
                    <a:pt x="844" y="3828"/>
                  </a:lnTo>
                  <a:lnTo>
                    <a:pt x="821" y="3827"/>
                  </a:lnTo>
                  <a:lnTo>
                    <a:pt x="797" y="3824"/>
                  </a:lnTo>
                  <a:lnTo>
                    <a:pt x="774" y="3821"/>
                  </a:lnTo>
                  <a:lnTo>
                    <a:pt x="752" y="3815"/>
                  </a:lnTo>
                  <a:lnTo>
                    <a:pt x="729" y="3808"/>
                  </a:lnTo>
                  <a:lnTo>
                    <a:pt x="708" y="3801"/>
                  </a:lnTo>
                  <a:lnTo>
                    <a:pt x="688" y="3791"/>
                  </a:lnTo>
                  <a:lnTo>
                    <a:pt x="670" y="3780"/>
                  </a:lnTo>
                  <a:lnTo>
                    <a:pt x="670" y="3780"/>
                  </a:lnTo>
                  <a:lnTo>
                    <a:pt x="654" y="3767"/>
                  </a:lnTo>
                  <a:lnTo>
                    <a:pt x="639" y="3752"/>
                  </a:lnTo>
                  <a:lnTo>
                    <a:pt x="626" y="3735"/>
                  </a:lnTo>
                  <a:lnTo>
                    <a:pt x="614" y="3715"/>
                  </a:lnTo>
                  <a:lnTo>
                    <a:pt x="604" y="3693"/>
                  </a:lnTo>
                  <a:lnTo>
                    <a:pt x="594" y="3669"/>
                  </a:lnTo>
                  <a:lnTo>
                    <a:pt x="585" y="3643"/>
                  </a:lnTo>
                  <a:lnTo>
                    <a:pt x="578" y="3615"/>
                  </a:lnTo>
                  <a:lnTo>
                    <a:pt x="571" y="3587"/>
                  </a:lnTo>
                  <a:lnTo>
                    <a:pt x="567" y="3556"/>
                  </a:lnTo>
                  <a:lnTo>
                    <a:pt x="563" y="3523"/>
                  </a:lnTo>
                  <a:lnTo>
                    <a:pt x="559" y="3489"/>
                  </a:lnTo>
                  <a:lnTo>
                    <a:pt x="554" y="3419"/>
                  </a:lnTo>
                  <a:lnTo>
                    <a:pt x="551" y="3344"/>
                  </a:lnTo>
                  <a:lnTo>
                    <a:pt x="551" y="3344"/>
                  </a:lnTo>
                  <a:lnTo>
                    <a:pt x="551" y="3281"/>
                  </a:lnTo>
                  <a:lnTo>
                    <a:pt x="553" y="3216"/>
                  </a:lnTo>
                  <a:lnTo>
                    <a:pt x="556" y="3083"/>
                  </a:lnTo>
                  <a:lnTo>
                    <a:pt x="560" y="2950"/>
                  </a:lnTo>
                  <a:lnTo>
                    <a:pt x="561" y="2885"/>
                  </a:lnTo>
                  <a:lnTo>
                    <a:pt x="561" y="2822"/>
                  </a:lnTo>
                  <a:lnTo>
                    <a:pt x="561" y="2822"/>
                  </a:lnTo>
                  <a:lnTo>
                    <a:pt x="561" y="1755"/>
                  </a:lnTo>
                  <a:lnTo>
                    <a:pt x="561" y="1755"/>
                  </a:lnTo>
                  <a:lnTo>
                    <a:pt x="546" y="1752"/>
                  </a:lnTo>
                  <a:lnTo>
                    <a:pt x="527" y="1748"/>
                  </a:lnTo>
                  <a:lnTo>
                    <a:pt x="502" y="1741"/>
                  </a:lnTo>
                  <a:lnTo>
                    <a:pt x="472" y="1733"/>
                  </a:lnTo>
                  <a:lnTo>
                    <a:pt x="437" y="1718"/>
                  </a:lnTo>
                  <a:lnTo>
                    <a:pt x="400" y="1702"/>
                  </a:lnTo>
                  <a:lnTo>
                    <a:pt x="361" y="1680"/>
                  </a:lnTo>
                  <a:lnTo>
                    <a:pt x="340" y="1668"/>
                  </a:lnTo>
                  <a:lnTo>
                    <a:pt x="319" y="1654"/>
                  </a:lnTo>
                  <a:lnTo>
                    <a:pt x="297" y="1638"/>
                  </a:lnTo>
                  <a:lnTo>
                    <a:pt x="276" y="1621"/>
                  </a:lnTo>
                  <a:lnTo>
                    <a:pt x="257" y="1603"/>
                  </a:lnTo>
                  <a:lnTo>
                    <a:pt x="235" y="1583"/>
                  </a:lnTo>
                  <a:lnTo>
                    <a:pt x="214" y="1560"/>
                  </a:lnTo>
                  <a:lnTo>
                    <a:pt x="194" y="1538"/>
                  </a:lnTo>
                  <a:lnTo>
                    <a:pt x="175" y="1512"/>
                  </a:lnTo>
                  <a:lnTo>
                    <a:pt x="156" y="1486"/>
                  </a:lnTo>
                  <a:lnTo>
                    <a:pt x="138" y="1457"/>
                  </a:lnTo>
                  <a:lnTo>
                    <a:pt x="120" y="1426"/>
                  </a:lnTo>
                  <a:lnTo>
                    <a:pt x="104" y="1394"/>
                  </a:lnTo>
                  <a:lnTo>
                    <a:pt x="89" y="1359"/>
                  </a:lnTo>
                  <a:lnTo>
                    <a:pt x="74" y="1322"/>
                  </a:lnTo>
                  <a:lnTo>
                    <a:pt x="60" y="1284"/>
                  </a:lnTo>
                  <a:lnTo>
                    <a:pt x="60" y="1284"/>
                  </a:lnTo>
                  <a:lnTo>
                    <a:pt x="41" y="1213"/>
                  </a:lnTo>
                  <a:lnTo>
                    <a:pt x="25" y="1146"/>
                  </a:lnTo>
                  <a:lnTo>
                    <a:pt x="14" y="1082"/>
                  </a:lnTo>
                  <a:lnTo>
                    <a:pt x="5" y="1020"/>
                  </a:lnTo>
                  <a:lnTo>
                    <a:pt x="1" y="962"/>
                  </a:lnTo>
                  <a:lnTo>
                    <a:pt x="0" y="906"/>
                  </a:lnTo>
                  <a:lnTo>
                    <a:pt x="1" y="852"/>
                  </a:lnTo>
                  <a:lnTo>
                    <a:pt x="4" y="803"/>
                  </a:lnTo>
                  <a:lnTo>
                    <a:pt x="11" y="755"/>
                  </a:lnTo>
                  <a:lnTo>
                    <a:pt x="19" y="710"/>
                  </a:lnTo>
                  <a:lnTo>
                    <a:pt x="31" y="667"/>
                  </a:lnTo>
                  <a:lnTo>
                    <a:pt x="43" y="628"/>
                  </a:lnTo>
                  <a:lnTo>
                    <a:pt x="58" y="591"/>
                  </a:lnTo>
                  <a:lnTo>
                    <a:pt x="73" y="557"/>
                  </a:lnTo>
                  <a:lnTo>
                    <a:pt x="90" y="525"/>
                  </a:lnTo>
                  <a:lnTo>
                    <a:pt x="108" y="496"/>
                  </a:lnTo>
                  <a:lnTo>
                    <a:pt x="127" y="470"/>
                  </a:lnTo>
                  <a:lnTo>
                    <a:pt x="145" y="446"/>
                  </a:lnTo>
                  <a:lnTo>
                    <a:pt x="165" y="423"/>
                  </a:lnTo>
                  <a:lnTo>
                    <a:pt x="183" y="405"/>
                  </a:lnTo>
                  <a:lnTo>
                    <a:pt x="203" y="388"/>
                  </a:lnTo>
                  <a:lnTo>
                    <a:pt x="221" y="374"/>
                  </a:lnTo>
                  <a:lnTo>
                    <a:pt x="238" y="361"/>
                  </a:lnTo>
                  <a:lnTo>
                    <a:pt x="257" y="351"/>
                  </a:lnTo>
                  <a:lnTo>
                    <a:pt x="272" y="344"/>
                  </a:lnTo>
                  <a:lnTo>
                    <a:pt x="286" y="340"/>
                  </a:lnTo>
                  <a:lnTo>
                    <a:pt x="299" y="337"/>
                  </a:lnTo>
                  <a:lnTo>
                    <a:pt x="310" y="337"/>
                  </a:lnTo>
                  <a:lnTo>
                    <a:pt x="320" y="338"/>
                  </a:lnTo>
                  <a:lnTo>
                    <a:pt x="327" y="343"/>
                  </a:lnTo>
                  <a:lnTo>
                    <a:pt x="331" y="348"/>
                  </a:lnTo>
                  <a:lnTo>
                    <a:pt x="333" y="357"/>
                  </a:lnTo>
                  <a:lnTo>
                    <a:pt x="333" y="357"/>
                  </a:lnTo>
                  <a:lnTo>
                    <a:pt x="336" y="401"/>
                  </a:lnTo>
                  <a:lnTo>
                    <a:pt x="341" y="444"/>
                  </a:lnTo>
                  <a:lnTo>
                    <a:pt x="347" y="488"/>
                  </a:lnTo>
                  <a:lnTo>
                    <a:pt x="355" y="532"/>
                  </a:lnTo>
                  <a:lnTo>
                    <a:pt x="364" y="577"/>
                  </a:lnTo>
                  <a:lnTo>
                    <a:pt x="375" y="622"/>
                  </a:lnTo>
                  <a:lnTo>
                    <a:pt x="386" y="666"/>
                  </a:lnTo>
                  <a:lnTo>
                    <a:pt x="399" y="711"/>
                  </a:lnTo>
                  <a:lnTo>
                    <a:pt x="412" y="755"/>
                  </a:lnTo>
                  <a:lnTo>
                    <a:pt x="426" y="798"/>
                  </a:lnTo>
                  <a:lnTo>
                    <a:pt x="457" y="883"/>
                  </a:lnTo>
                  <a:lnTo>
                    <a:pt x="488" y="965"/>
                  </a:lnTo>
                  <a:lnTo>
                    <a:pt x="520" y="1043"/>
                  </a:lnTo>
                  <a:lnTo>
                    <a:pt x="553" y="1115"/>
                  </a:lnTo>
                  <a:lnTo>
                    <a:pt x="584" y="1181"/>
                  </a:lnTo>
                  <a:lnTo>
                    <a:pt x="614" y="1239"/>
                  </a:lnTo>
                  <a:lnTo>
                    <a:pt x="639" y="1288"/>
                  </a:lnTo>
                  <a:lnTo>
                    <a:pt x="678" y="1360"/>
                  </a:lnTo>
                  <a:lnTo>
                    <a:pt x="693" y="1385"/>
                  </a:lnTo>
                  <a:lnTo>
                    <a:pt x="2392" y="1385"/>
                  </a:lnTo>
                  <a:lnTo>
                    <a:pt x="2500" y="1247"/>
                  </a:lnTo>
                  <a:close/>
                </a:path>
              </a:pathLst>
            </a:custGeom>
            <a:noFill/>
            <a:ln w="9525">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5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25" name="Rectangle 324">
              <a:extLst>
                <a:ext uri="{FF2B5EF4-FFF2-40B4-BE49-F238E27FC236}">
                  <a16:creationId xmlns:a16="http://schemas.microsoft.com/office/drawing/2014/main" id="{B68F29B8-87FC-4349-A759-9EEFCE7EA254}"/>
                </a:ext>
              </a:extLst>
            </p:cNvPr>
            <p:cNvSpPr/>
            <p:nvPr/>
          </p:nvSpPr>
          <p:spPr>
            <a:xfrm>
              <a:off x="2862758" y="3847614"/>
              <a:ext cx="990977" cy="166199"/>
            </a:xfrm>
            <a:prstGeom prst="rect">
              <a:avLst/>
            </a:prstGeom>
          </p:spPr>
          <p:txBody>
            <a:bodyPr vert="horz" wrap="square" lIns="0" tIns="0" rIns="0" bIns="0" anchor="ctr" anchorCtr="0">
              <a:spAutoFit/>
            </a:bodyPr>
            <a:lstStyle/>
            <a:p>
              <a:pPr marL="0" marR="0" lvl="0" indent="0" algn="ctr" defTabSz="932563" rtl="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a:ln>
                    <a:noFill/>
                  </a:ln>
                  <a:gradFill>
                    <a:gsLst>
                      <a:gs pos="2917">
                        <a:srgbClr val="353535"/>
                      </a:gs>
                      <a:gs pos="32000">
                        <a:srgbClr val="353535"/>
                      </a:gs>
                    </a:gsLst>
                    <a:lin ang="5400000" scaled="0"/>
                  </a:gradFill>
                  <a:effectLst/>
                  <a:uLnTx/>
                  <a:uFillTx/>
                  <a:ea typeface="+mn-ea"/>
                  <a:cs typeface="+mn-cs"/>
                </a:rPr>
                <a:t>Pets</a:t>
              </a:r>
            </a:p>
          </p:txBody>
        </p:sp>
      </p:grpSp>
      <p:grpSp>
        <p:nvGrpSpPr>
          <p:cNvPr id="84" name="Group 83">
            <a:extLst>
              <a:ext uri="{FF2B5EF4-FFF2-40B4-BE49-F238E27FC236}">
                <a16:creationId xmlns:a16="http://schemas.microsoft.com/office/drawing/2014/main" id="{E8F4B2E0-F738-4EDA-8845-373952DF3472}"/>
              </a:ext>
            </a:extLst>
          </p:cNvPr>
          <p:cNvGrpSpPr/>
          <p:nvPr/>
        </p:nvGrpSpPr>
        <p:grpSpPr>
          <a:xfrm>
            <a:off x="5705892" y="5128049"/>
            <a:ext cx="1209327" cy="791303"/>
            <a:chOff x="5585772" y="5632853"/>
            <a:chExt cx="1209327" cy="791303"/>
          </a:xfrm>
        </p:grpSpPr>
        <p:sp>
          <p:nvSpPr>
            <p:cNvPr id="329" name="signal_3" title="Icon of a communication tower with signal lines">
              <a:extLst>
                <a:ext uri="{FF2B5EF4-FFF2-40B4-BE49-F238E27FC236}">
                  <a16:creationId xmlns:a16="http://schemas.microsoft.com/office/drawing/2014/main" id="{E6A61D41-BC2F-4B22-B4E2-1F8C6E23DD1F}"/>
                </a:ext>
              </a:extLst>
            </p:cNvPr>
            <p:cNvSpPr>
              <a:spLocks noChangeAspect="1" noEditPoints="1"/>
            </p:cNvSpPr>
            <p:nvPr/>
          </p:nvSpPr>
          <p:spPr bwMode="auto">
            <a:xfrm>
              <a:off x="5996574" y="5632853"/>
              <a:ext cx="387723" cy="531796"/>
            </a:xfrm>
            <a:custGeom>
              <a:avLst/>
              <a:gdLst>
                <a:gd name="T0" fmla="*/ 96 w 253"/>
                <a:gd name="T1" fmla="*/ 87 h 347"/>
                <a:gd name="T2" fmla="*/ 126 w 253"/>
                <a:gd name="T3" fmla="*/ 57 h 347"/>
                <a:gd name="T4" fmla="*/ 156 w 253"/>
                <a:gd name="T5" fmla="*/ 87 h 347"/>
                <a:gd name="T6" fmla="*/ 126 w 253"/>
                <a:gd name="T7" fmla="*/ 117 h 347"/>
                <a:gd name="T8" fmla="*/ 96 w 253"/>
                <a:gd name="T9" fmla="*/ 87 h 347"/>
                <a:gd name="T10" fmla="*/ 38 w 253"/>
                <a:gd name="T11" fmla="*/ 347 h 347"/>
                <a:gd name="T12" fmla="*/ 116 w 253"/>
                <a:gd name="T13" fmla="*/ 115 h 347"/>
                <a:gd name="T14" fmla="*/ 213 w 253"/>
                <a:gd name="T15" fmla="*/ 347 h 347"/>
                <a:gd name="T16" fmla="*/ 135 w 253"/>
                <a:gd name="T17" fmla="*/ 116 h 347"/>
                <a:gd name="T18" fmla="*/ 85 w 253"/>
                <a:gd name="T19" fmla="*/ 209 h 347"/>
                <a:gd name="T20" fmla="*/ 167 w 253"/>
                <a:gd name="T21" fmla="*/ 209 h 347"/>
                <a:gd name="T22" fmla="*/ 59 w 253"/>
                <a:gd name="T23" fmla="*/ 283 h 347"/>
                <a:gd name="T24" fmla="*/ 192 w 253"/>
                <a:gd name="T25" fmla="*/ 283 h 347"/>
                <a:gd name="T26" fmla="*/ 35 w 253"/>
                <a:gd name="T27" fmla="*/ 0 h 347"/>
                <a:gd name="T28" fmla="*/ 0 w 253"/>
                <a:gd name="T29" fmla="*/ 86 h 347"/>
                <a:gd name="T30" fmla="*/ 36 w 253"/>
                <a:gd name="T31" fmla="*/ 173 h 347"/>
                <a:gd name="T32" fmla="*/ 72 w 253"/>
                <a:gd name="T33" fmla="*/ 38 h 347"/>
                <a:gd name="T34" fmla="*/ 52 w 253"/>
                <a:gd name="T35" fmla="*/ 87 h 347"/>
                <a:gd name="T36" fmla="*/ 72 w 253"/>
                <a:gd name="T37" fmla="*/ 135 h 347"/>
                <a:gd name="T38" fmla="*/ 216 w 253"/>
                <a:gd name="T39" fmla="*/ 173 h 347"/>
                <a:gd name="T40" fmla="*/ 253 w 253"/>
                <a:gd name="T41" fmla="*/ 86 h 347"/>
                <a:gd name="T42" fmla="*/ 217 w 253"/>
                <a:gd name="T43" fmla="*/ 0 h 347"/>
                <a:gd name="T44" fmla="*/ 180 w 253"/>
                <a:gd name="T45" fmla="*/ 135 h 347"/>
                <a:gd name="T46" fmla="*/ 200 w 253"/>
                <a:gd name="T47" fmla="*/ 87 h 347"/>
                <a:gd name="T48" fmla="*/ 180 w 253"/>
                <a:gd name="T49" fmla="*/ 38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53" h="347">
                  <a:moveTo>
                    <a:pt x="96" y="87"/>
                  </a:moveTo>
                  <a:cubicBezTo>
                    <a:pt x="96" y="70"/>
                    <a:pt x="109" y="57"/>
                    <a:pt x="126" y="57"/>
                  </a:cubicBezTo>
                  <a:cubicBezTo>
                    <a:pt x="143" y="57"/>
                    <a:pt x="156" y="70"/>
                    <a:pt x="156" y="87"/>
                  </a:cubicBezTo>
                  <a:cubicBezTo>
                    <a:pt x="156" y="104"/>
                    <a:pt x="143" y="117"/>
                    <a:pt x="126" y="117"/>
                  </a:cubicBezTo>
                  <a:cubicBezTo>
                    <a:pt x="109" y="117"/>
                    <a:pt x="96" y="104"/>
                    <a:pt x="96" y="87"/>
                  </a:cubicBezTo>
                  <a:close/>
                  <a:moveTo>
                    <a:pt x="38" y="347"/>
                  </a:moveTo>
                  <a:cubicBezTo>
                    <a:pt x="116" y="115"/>
                    <a:pt x="116" y="115"/>
                    <a:pt x="116" y="115"/>
                  </a:cubicBezTo>
                  <a:moveTo>
                    <a:pt x="213" y="347"/>
                  </a:moveTo>
                  <a:cubicBezTo>
                    <a:pt x="135" y="116"/>
                    <a:pt x="135" y="116"/>
                    <a:pt x="135" y="116"/>
                  </a:cubicBezTo>
                  <a:moveTo>
                    <a:pt x="85" y="209"/>
                  </a:moveTo>
                  <a:cubicBezTo>
                    <a:pt x="167" y="209"/>
                    <a:pt x="167" y="209"/>
                    <a:pt x="167" y="209"/>
                  </a:cubicBezTo>
                  <a:moveTo>
                    <a:pt x="59" y="283"/>
                  </a:moveTo>
                  <a:cubicBezTo>
                    <a:pt x="192" y="283"/>
                    <a:pt x="192" y="283"/>
                    <a:pt x="192" y="283"/>
                  </a:cubicBezTo>
                  <a:moveTo>
                    <a:pt x="35" y="0"/>
                  </a:moveTo>
                  <a:cubicBezTo>
                    <a:pt x="13" y="22"/>
                    <a:pt x="0" y="52"/>
                    <a:pt x="0" y="86"/>
                  </a:cubicBezTo>
                  <a:cubicBezTo>
                    <a:pt x="0" y="120"/>
                    <a:pt x="13" y="151"/>
                    <a:pt x="36" y="173"/>
                  </a:cubicBezTo>
                  <a:moveTo>
                    <a:pt x="72" y="38"/>
                  </a:moveTo>
                  <a:cubicBezTo>
                    <a:pt x="60" y="50"/>
                    <a:pt x="52" y="68"/>
                    <a:pt x="52" y="87"/>
                  </a:cubicBezTo>
                  <a:cubicBezTo>
                    <a:pt x="52" y="105"/>
                    <a:pt x="60" y="122"/>
                    <a:pt x="72" y="135"/>
                  </a:cubicBezTo>
                  <a:moveTo>
                    <a:pt x="216" y="173"/>
                  </a:moveTo>
                  <a:cubicBezTo>
                    <a:pt x="239" y="151"/>
                    <a:pt x="253" y="120"/>
                    <a:pt x="253" y="86"/>
                  </a:cubicBezTo>
                  <a:cubicBezTo>
                    <a:pt x="253" y="52"/>
                    <a:pt x="239" y="22"/>
                    <a:pt x="217" y="0"/>
                  </a:cubicBezTo>
                  <a:moveTo>
                    <a:pt x="180" y="135"/>
                  </a:moveTo>
                  <a:cubicBezTo>
                    <a:pt x="192" y="122"/>
                    <a:pt x="200" y="105"/>
                    <a:pt x="200" y="87"/>
                  </a:cubicBezTo>
                  <a:cubicBezTo>
                    <a:pt x="200" y="68"/>
                    <a:pt x="192" y="50"/>
                    <a:pt x="180" y="38"/>
                  </a:cubicBezTo>
                </a:path>
              </a:pathLst>
            </a:custGeom>
            <a:noFill/>
            <a:ln w="15875" cap="sq">
              <a:solidFill>
                <a:srgbClr val="0070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2" name="TextBox 341">
              <a:extLst>
                <a:ext uri="{FF2B5EF4-FFF2-40B4-BE49-F238E27FC236}">
                  <a16:creationId xmlns:a16="http://schemas.microsoft.com/office/drawing/2014/main" id="{C05A81F6-097F-4D7E-8495-7372B11778E5}"/>
                </a:ext>
              </a:extLst>
            </p:cNvPr>
            <p:cNvSpPr txBox="1"/>
            <p:nvPr/>
          </p:nvSpPr>
          <p:spPr>
            <a:xfrm>
              <a:off x="5585772" y="6257957"/>
              <a:ext cx="1209327" cy="166199"/>
            </a:xfrm>
            <a:prstGeom prst="rect">
              <a:avLst/>
            </a:prstGeom>
            <a:noFill/>
          </p:spPr>
          <p:txBody>
            <a:bodyPr vert="horz" wrap="square" lIns="0" tIns="0" rIns="0" bIns="0" rtlCol="0" anchor="ctr" anchorCtr="0">
              <a:spAutoFit/>
            </a:bodyPr>
            <a:lstStyle/>
            <a:p>
              <a:pPr marL="0" marR="0" lvl="0" indent="0" algn="ctr" defTabSz="932563" rtl="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a:ln>
                    <a:noFill/>
                  </a:ln>
                  <a:gradFill>
                    <a:gsLst>
                      <a:gs pos="2917">
                        <a:srgbClr val="353535"/>
                      </a:gs>
                      <a:gs pos="32000">
                        <a:srgbClr val="353535"/>
                      </a:gs>
                    </a:gsLst>
                    <a:lin ang="5400000" scaled="0"/>
                  </a:gradFill>
                  <a:effectLst/>
                  <a:uLnTx/>
                  <a:uFillTx/>
                  <a:ea typeface="+mn-ea"/>
                  <a:cs typeface="+mn-cs"/>
                </a:rPr>
                <a:t>Communications</a:t>
              </a:r>
            </a:p>
          </p:txBody>
        </p:sp>
      </p:grpSp>
      <p:grpSp>
        <p:nvGrpSpPr>
          <p:cNvPr id="167" name="Group 166">
            <a:extLst>
              <a:ext uri="{FF2B5EF4-FFF2-40B4-BE49-F238E27FC236}">
                <a16:creationId xmlns:a16="http://schemas.microsoft.com/office/drawing/2014/main" id="{81494E3B-FC91-479A-8DFD-1223FE7EE8AD}"/>
              </a:ext>
            </a:extLst>
          </p:cNvPr>
          <p:cNvGrpSpPr/>
          <p:nvPr/>
        </p:nvGrpSpPr>
        <p:grpSpPr>
          <a:xfrm>
            <a:off x="9626994" y="6164649"/>
            <a:ext cx="968599" cy="586725"/>
            <a:chOff x="2837898" y="1785413"/>
            <a:chExt cx="968599" cy="586725"/>
          </a:xfrm>
        </p:grpSpPr>
        <p:sp>
          <p:nvSpPr>
            <p:cNvPr id="355" name="star_2" title="Icon of a person inside a star shape">
              <a:extLst>
                <a:ext uri="{FF2B5EF4-FFF2-40B4-BE49-F238E27FC236}">
                  <a16:creationId xmlns:a16="http://schemas.microsoft.com/office/drawing/2014/main" id="{0D417105-5300-41F6-A68B-549AB54342DD}"/>
                </a:ext>
              </a:extLst>
            </p:cNvPr>
            <p:cNvSpPr>
              <a:spLocks noChangeAspect="1" noEditPoints="1"/>
            </p:cNvSpPr>
            <p:nvPr/>
          </p:nvSpPr>
          <p:spPr bwMode="auto">
            <a:xfrm>
              <a:off x="3130247" y="1785413"/>
              <a:ext cx="386759" cy="365760"/>
            </a:xfrm>
            <a:custGeom>
              <a:avLst/>
              <a:gdLst>
                <a:gd name="T0" fmla="*/ 104 w 304"/>
                <a:gd name="T1" fmla="*/ 95 h 288"/>
                <a:gd name="T2" fmla="*/ 154 w 304"/>
                <a:gd name="T3" fmla="*/ 0 h 288"/>
                <a:gd name="T4" fmla="*/ 203 w 304"/>
                <a:gd name="T5" fmla="*/ 95 h 288"/>
                <a:gd name="T6" fmla="*/ 304 w 304"/>
                <a:gd name="T7" fmla="*/ 110 h 288"/>
                <a:gd name="T8" fmla="*/ 232 w 304"/>
                <a:gd name="T9" fmla="*/ 185 h 288"/>
                <a:gd name="T10" fmla="*/ 248 w 304"/>
                <a:gd name="T11" fmla="*/ 287 h 288"/>
                <a:gd name="T12" fmla="*/ 154 w 304"/>
                <a:gd name="T13" fmla="*/ 244 h 288"/>
                <a:gd name="T14" fmla="*/ 59 w 304"/>
                <a:gd name="T15" fmla="*/ 288 h 288"/>
                <a:gd name="T16" fmla="*/ 74 w 304"/>
                <a:gd name="T17" fmla="*/ 186 h 288"/>
                <a:gd name="T18" fmla="*/ 0 w 304"/>
                <a:gd name="T19" fmla="*/ 109 h 288"/>
                <a:gd name="T20" fmla="*/ 104 w 304"/>
                <a:gd name="T21" fmla="*/ 95 h 288"/>
                <a:gd name="T22" fmla="*/ 152 w 304"/>
                <a:gd name="T23" fmla="*/ 177 h 288"/>
                <a:gd name="T24" fmla="*/ 186 w 304"/>
                <a:gd name="T25" fmla="*/ 144 h 288"/>
                <a:gd name="T26" fmla="*/ 152 w 304"/>
                <a:gd name="T27" fmla="*/ 110 h 288"/>
                <a:gd name="T28" fmla="*/ 119 w 304"/>
                <a:gd name="T29" fmla="*/ 144 h 288"/>
                <a:gd name="T30" fmla="*/ 152 w 304"/>
                <a:gd name="T31" fmla="*/ 177 h 288"/>
                <a:gd name="T32" fmla="*/ 205 w 304"/>
                <a:gd name="T33" fmla="*/ 230 h 288"/>
                <a:gd name="T34" fmla="*/ 153 w 304"/>
                <a:gd name="T35" fmla="*/ 178 h 288"/>
                <a:gd name="T36" fmla="*/ 101 w 304"/>
                <a:gd name="T37" fmla="*/ 230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4" h="288">
                  <a:moveTo>
                    <a:pt x="104" y="95"/>
                  </a:moveTo>
                  <a:cubicBezTo>
                    <a:pt x="154" y="0"/>
                    <a:pt x="154" y="0"/>
                    <a:pt x="154" y="0"/>
                  </a:cubicBezTo>
                  <a:cubicBezTo>
                    <a:pt x="203" y="95"/>
                    <a:pt x="203" y="95"/>
                    <a:pt x="203" y="95"/>
                  </a:cubicBezTo>
                  <a:cubicBezTo>
                    <a:pt x="304" y="110"/>
                    <a:pt x="304" y="110"/>
                    <a:pt x="304" y="110"/>
                  </a:cubicBezTo>
                  <a:cubicBezTo>
                    <a:pt x="232" y="185"/>
                    <a:pt x="232" y="185"/>
                    <a:pt x="232" y="185"/>
                  </a:cubicBezTo>
                  <a:cubicBezTo>
                    <a:pt x="248" y="287"/>
                    <a:pt x="248" y="287"/>
                    <a:pt x="248" y="287"/>
                  </a:cubicBezTo>
                  <a:cubicBezTo>
                    <a:pt x="154" y="244"/>
                    <a:pt x="154" y="244"/>
                    <a:pt x="154" y="244"/>
                  </a:cubicBezTo>
                  <a:cubicBezTo>
                    <a:pt x="59" y="288"/>
                    <a:pt x="59" y="288"/>
                    <a:pt x="59" y="288"/>
                  </a:cubicBezTo>
                  <a:cubicBezTo>
                    <a:pt x="74" y="186"/>
                    <a:pt x="74" y="186"/>
                    <a:pt x="74" y="186"/>
                  </a:cubicBezTo>
                  <a:cubicBezTo>
                    <a:pt x="0" y="109"/>
                    <a:pt x="0" y="109"/>
                    <a:pt x="0" y="109"/>
                  </a:cubicBezTo>
                  <a:lnTo>
                    <a:pt x="104" y="95"/>
                  </a:lnTo>
                  <a:close/>
                  <a:moveTo>
                    <a:pt x="152" y="177"/>
                  </a:moveTo>
                  <a:cubicBezTo>
                    <a:pt x="171" y="177"/>
                    <a:pt x="186" y="162"/>
                    <a:pt x="186" y="144"/>
                  </a:cubicBezTo>
                  <a:cubicBezTo>
                    <a:pt x="186" y="125"/>
                    <a:pt x="171" y="110"/>
                    <a:pt x="152" y="110"/>
                  </a:cubicBezTo>
                  <a:cubicBezTo>
                    <a:pt x="134" y="110"/>
                    <a:pt x="119" y="125"/>
                    <a:pt x="119" y="144"/>
                  </a:cubicBezTo>
                  <a:cubicBezTo>
                    <a:pt x="119" y="162"/>
                    <a:pt x="134" y="177"/>
                    <a:pt x="152" y="177"/>
                  </a:cubicBezTo>
                  <a:close/>
                  <a:moveTo>
                    <a:pt x="205" y="230"/>
                  </a:moveTo>
                  <a:cubicBezTo>
                    <a:pt x="205" y="201"/>
                    <a:pt x="182" y="178"/>
                    <a:pt x="153" y="178"/>
                  </a:cubicBezTo>
                  <a:cubicBezTo>
                    <a:pt x="125" y="178"/>
                    <a:pt x="101" y="201"/>
                    <a:pt x="101" y="230"/>
                  </a:cubicBezTo>
                </a:path>
              </a:pathLst>
            </a:custGeom>
            <a:noFill/>
            <a:ln w="15875" cap="sq">
              <a:solidFill>
                <a:srgbClr val="0070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6" name="TextBox 355">
              <a:extLst>
                <a:ext uri="{FF2B5EF4-FFF2-40B4-BE49-F238E27FC236}">
                  <a16:creationId xmlns:a16="http://schemas.microsoft.com/office/drawing/2014/main" id="{2D8F0F5A-2B38-4F93-87E3-BFCEF7B05AF0}"/>
                </a:ext>
              </a:extLst>
            </p:cNvPr>
            <p:cNvSpPr txBox="1"/>
            <p:nvPr/>
          </p:nvSpPr>
          <p:spPr>
            <a:xfrm>
              <a:off x="2837898" y="2205939"/>
              <a:ext cx="968599" cy="166199"/>
            </a:xfrm>
            <a:prstGeom prst="rect">
              <a:avLst/>
            </a:prstGeom>
            <a:noFill/>
          </p:spPr>
          <p:txBody>
            <a:bodyPr vert="horz" wrap="square" lIns="0" tIns="0" rIns="0" bIns="0" rtlCol="0" anchor="ctr" anchorCtr="0">
              <a:spAutoFit/>
            </a:bodyPr>
            <a:lstStyle/>
            <a:p>
              <a:pPr marL="0" marR="0" lvl="0" indent="0" algn="ctr" defTabSz="932563" rtl="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a:ln>
                    <a:noFill/>
                  </a:ln>
                  <a:solidFill>
                    <a:srgbClr val="353535"/>
                  </a:solidFill>
                  <a:effectLst/>
                  <a:uLnTx/>
                  <a:uFillTx/>
                  <a:ea typeface="+mn-ea"/>
                  <a:cs typeface="+mn-cs"/>
                </a:rPr>
                <a:t>Public Safety</a:t>
              </a:r>
            </a:p>
          </p:txBody>
        </p:sp>
      </p:grpSp>
      <p:grpSp>
        <p:nvGrpSpPr>
          <p:cNvPr id="7" name="Group 6">
            <a:extLst>
              <a:ext uri="{FF2B5EF4-FFF2-40B4-BE49-F238E27FC236}">
                <a16:creationId xmlns:a16="http://schemas.microsoft.com/office/drawing/2014/main" id="{44D807D4-5D33-47CE-8639-671D24634E06}"/>
              </a:ext>
            </a:extLst>
          </p:cNvPr>
          <p:cNvGrpSpPr/>
          <p:nvPr/>
        </p:nvGrpSpPr>
        <p:grpSpPr>
          <a:xfrm>
            <a:off x="2926697" y="1420658"/>
            <a:ext cx="853366" cy="686226"/>
            <a:chOff x="2981513" y="1252841"/>
            <a:chExt cx="990977" cy="796886"/>
          </a:xfrm>
        </p:grpSpPr>
        <p:pic>
          <p:nvPicPr>
            <p:cNvPr id="3" name="Graphic 2" descr="Cow">
              <a:extLst>
                <a:ext uri="{FF2B5EF4-FFF2-40B4-BE49-F238E27FC236}">
                  <a16:creationId xmlns:a16="http://schemas.microsoft.com/office/drawing/2014/main" id="{569F6C2F-DFC6-4B02-A02F-33B6ACBBC29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145455" y="1252841"/>
              <a:ext cx="698706" cy="698706"/>
            </a:xfrm>
            <a:prstGeom prst="rect">
              <a:avLst/>
            </a:prstGeom>
          </p:spPr>
        </p:pic>
        <p:sp>
          <p:nvSpPr>
            <p:cNvPr id="119" name="Rectangle 118">
              <a:extLst>
                <a:ext uri="{FF2B5EF4-FFF2-40B4-BE49-F238E27FC236}">
                  <a16:creationId xmlns:a16="http://schemas.microsoft.com/office/drawing/2014/main" id="{3484A81B-CAD5-460E-915D-32B53A11EB4F}"/>
                </a:ext>
              </a:extLst>
            </p:cNvPr>
            <p:cNvSpPr/>
            <p:nvPr/>
          </p:nvSpPr>
          <p:spPr>
            <a:xfrm>
              <a:off x="2981513" y="1883528"/>
              <a:ext cx="990977" cy="166199"/>
            </a:xfrm>
            <a:prstGeom prst="rect">
              <a:avLst/>
            </a:prstGeom>
          </p:spPr>
          <p:txBody>
            <a:bodyPr vert="horz" wrap="square" lIns="0" tIns="0" rIns="0" bIns="0" anchor="ctr" anchorCtr="0">
              <a:spAutoFit/>
            </a:bodyPr>
            <a:lstStyle/>
            <a:p>
              <a:pPr marL="0" marR="0" lvl="0" indent="0" algn="ctr" defTabSz="932563" rtl="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a:ln>
                    <a:noFill/>
                  </a:ln>
                  <a:gradFill>
                    <a:gsLst>
                      <a:gs pos="2917">
                        <a:srgbClr val="353535"/>
                      </a:gs>
                      <a:gs pos="32000">
                        <a:srgbClr val="353535"/>
                      </a:gs>
                    </a:gsLst>
                    <a:lin ang="5400000" scaled="0"/>
                  </a:gradFill>
                  <a:effectLst/>
                  <a:uLnTx/>
                  <a:uFillTx/>
                  <a:ea typeface="+mn-ea"/>
                  <a:cs typeface="+mn-cs"/>
                </a:rPr>
                <a:t>Livestock</a:t>
              </a:r>
            </a:p>
          </p:txBody>
        </p:sp>
      </p:grpSp>
    </p:spTree>
    <p:extLst>
      <p:ext uri="{BB962C8B-B14F-4D97-AF65-F5344CB8AC3E}">
        <p14:creationId xmlns:p14="http://schemas.microsoft.com/office/powerpoint/2010/main" val="1500926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250" fill="hold"/>
                                        <p:tgtEl>
                                          <p:spTgt spid="2"/>
                                        </p:tgtEl>
                                        <p:attrNameLst>
                                          <p:attrName>ppt_w</p:attrName>
                                        </p:attrNameLst>
                                      </p:cBhvr>
                                      <p:tavLst>
                                        <p:tav tm="0">
                                          <p:val>
                                            <p:fltVal val="0"/>
                                          </p:val>
                                        </p:tav>
                                        <p:tav tm="100000">
                                          <p:val>
                                            <p:strVal val="#ppt_w"/>
                                          </p:val>
                                        </p:tav>
                                      </p:tavLst>
                                    </p:anim>
                                    <p:anim calcmode="lin" valueType="num">
                                      <p:cBhvr>
                                        <p:cTn id="8" dur="250" fill="hold"/>
                                        <p:tgtEl>
                                          <p:spTgt spid="2"/>
                                        </p:tgtEl>
                                        <p:attrNameLst>
                                          <p:attrName>ppt_h</p:attrName>
                                        </p:attrNameLst>
                                      </p:cBhvr>
                                      <p:tavLst>
                                        <p:tav tm="0">
                                          <p:val>
                                            <p:fltVal val="0"/>
                                          </p:val>
                                        </p:tav>
                                        <p:tav tm="100000">
                                          <p:val>
                                            <p:strVal val="#ppt_h"/>
                                          </p:val>
                                        </p:tav>
                                      </p:tavLst>
                                    </p:anim>
                                    <p:animEffect transition="in" filter="fade">
                                      <p:cBhvr>
                                        <p:cTn id="9" dur="250"/>
                                        <p:tgtEl>
                                          <p:spTgt spid="2"/>
                                        </p:tgtEl>
                                      </p:cBhvr>
                                    </p:animEffect>
                                  </p:childTnLst>
                                </p:cTn>
                              </p:par>
                            </p:childTnLst>
                          </p:cTn>
                        </p:par>
                        <p:par>
                          <p:cTn id="10" fill="hold">
                            <p:stCondLst>
                              <p:cond delay="250"/>
                            </p:stCondLst>
                            <p:childTnLst>
                              <p:par>
                                <p:cTn id="11" presetID="10" presetClass="entr" presetSubtype="0" fill="hold" nodeType="afterEffect">
                                  <p:stCondLst>
                                    <p:cond delay="0"/>
                                  </p:stCondLst>
                                  <p:childTnLst>
                                    <p:set>
                                      <p:cBhvr>
                                        <p:cTn id="12" dur="1" fill="hold">
                                          <p:stCondLst>
                                            <p:cond delay="0"/>
                                          </p:stCondLst>
                                        </p:cTn>
                                        <p:tgtEl>
                                          <p:spTgt spid="127"/>
                                        </p:tgtEl>
                                        <p:attrNameLst>
                                          <p:attrName>style.visibility</p:attrName>
                                        </p:attrNameLst>
                                      </p:cBhvr>
                                      <p:to>
                                        <p:strVal val="visible"/>
                                      </p:to>
                                    </p:set>
                                    <p:animEffect transition="in" filter="fade">
                                      <p:cBhvr>
                                        <p:cTn id="13" dur="50"/>
                                        <p:tgtEl>
                                          <p:spTgt spid="127"/>
                                        </p:tgtEl>
                                      </p:cBhvr>
                                    </p:animEffect>
                                  </p:childTnLst>
                                </p:cTn>
                              </p:par>
                            </p:childTnLst>
                          </p:cTn>
                        </p:par>
                        <p:par>
                          <p:cTn id="14" fill="hold">
                            <p:stCondLst>
                              <p:cond delay="300"/>
                            </p:stCondLst>
                            <p:childTnLst>
                              <p:par>
                                <p:cTn id="15" presetID="10" presetClass="entr" presetSubtype="0" fill="hold" nodeType="afterEffect">
                                  <p:stCondLst>
                                    <p:cond delay="0"/>
                                  </p:stCondLst>
                                  <p:childTnLst>
                                    <p:set>
                                      <p:cBhvr>
                                        <p:cTn id="16" dur="1" fill="hold">
                                          <p:stCondLst>
                                            <p:cond delay="0"/>
                                          </p:stCondLst>
                                        </p:cTn>
                                        <p:tgtEl>
                                          <p:spTgt spid="132"/>
                                        </p:tgtEl>
                                        <p:attrNameLst>
                                          <p:attrName>style.visibility</p:attrName>
                                        </p:attrNameLst>
                                      </p:cBhvr>
                                      <p:to>
                                        <p:strVal val="visible"/>
                                      </p:to>
                                    </p:set>
                                    <p:animEffect transition="in" filter="fade">
                                      <p:cBhvr>
                                        <p:cTn id="17" dur="50"/>
                                        <p:tgtEl>
                                          <p:spTgt spid="132"/>
                                        </p:tgtEl>
                                      </p:cBhvr>
                                    </p:animEffect>
                                  </p:childTnLst>
                                </p:cTn>
                              </p:par>
                            </p:childTnLst>
                          </p:cTn>
                        </p:par>
                        <p:par>
                          <p:cTn id="18" fill="hold">
                            <p:stCondLst>
                              <p:cond delay="350"/>
                            </p:stCondLst>
                            <p:childTnLst>
                              <p:par>
                                <p:cTn id="19" presetID="10" presetClass="entr" presetSubtype="0" fill="hold" nodeType="afterEffect">
                                  <p:stCondLst>
                                    <p:cond delay="0"/>
                                  </p:stCondLst>
                                  <p:childTnLst>
                                    <p:set>
                                      <p:cBhvr>
                                        <p:cTn id="20" dur="1" fill="hold">
                                          <p:stCondLst>
                                            <p:cond delay="0"/>
                                          </p:stCondLst>
                                        </p:cTn>
                                        <p:tgtEl>
                                          <p:spTgt spid="97"/>
                                        </p:tgtEl>
                                        <p:attrNameLst>
                                          <p:attrName>style.visibility</p:attrName>
                                        </p:attrNameLst>
                                      </p:cBhvr>
                                      <p:to>
                                        <p:strVal val="visible"/>
                                      </p:to>
                                    </p:set>
                                    <p:animEffect transition="in" filter="fade">
                                      <p:cBhvr>
                                        <p:cTn id="21" dur="50"/>
                                        <p:tgtEl>
                                          <p:spTgt spid="97"/>
                                        </p:tgtEl>
                                      </p:cBhvr>
                                    </p:animEffect>
                                  </p:childTnLst>
                                </p:cTn>
                              </p:par>
                            </p:childTnLst>
                          </p:cTn>
                        </p:par>
                        <p:par>
                          <p:cTn id="22" fill="hold">
                            <p:stCondLst>
                              <p:cond delay="400"/>
                            </p:stCondLst>
                            <p:childTnLst>
                              <p:par>
                                <p:cTn id="23" presetID="10" presetClass="entr" presetSubtype="0" fill="hold" nodeType="afterEffect">
                                  <p:stCondLst>
                                    <p:cond delay="0"/>
                                  </p:stCondLst>
                                  <p:childTnLst>
                                    <p:set>
                                      <p:cBhvr>
                                        <p:cTn id="24" dur="1" fill="hold">
                                          <p:stCondLst>
                                            <p:cond delay="0"/>
                                          </p:stCondLst>
                                        </p:cTn>
                                        <p:tgtEl>
                                          <p:spTgt spid="64"/>
                                        </p:tgtEl>
                                        <p:attrNameLst>
                                          <p:attrName>style.visibility</p:attrName>
                                        </p:attrNameLst>
                                      </p:cBhvr>
                                      <p:to>
                                        <p:strVal val="visible"/>
                                      </p:to>
                                    </p:set>
                                    <p:animEffect transition="in" filter="fade">
                                      <p:cBhvr>
                                        <p:cTn id="25" dur="50"/>
                                        <p:tgtEl>
                                          <p:spTgt spid="64"/>
                                        </p:tgtEl>
                                      </p:cBhvr>
                                    </p:animEffect>
                                  </p:childTnLst>
                                </p:cTn>
                              </p:par>
                            </p:childTnLst>
                          </p:cTn>
                        </p:par>
                        <p:par>
                          <p:cTn id="26" fill="hold">
                            <p:stCondLst>
                              <p:cond delay="450"/>
                            </p:stCondLst>
                            <p:childTnLst>
                              <p:par>
                                <p:cTn id="27" presetID="10" presetClass="entr" presetSubtype="0" fill="hold" nodeType="afterEffect">
                                  <p:stCondLst>
                                    <p:cond delay="0"/>
                                  </p:stCondLst>
                                  <p:childTnLst>
                                    <p:set>
                                      <p:cBhvr>
                                        <p:cTn id="28" dur="1" fill="hold">
                                          <p:stCondLst>
                                            <p:cond delay="0"/>
                                          </p:stCondLst>
                                        </p:cTn>
                                        <p:tgtEl>
                                          <p:spTgt spid="67"/>
                                        </p:tgtEl>
                                        <p:attrNameLst>
                                          <p:attrName>style.visibility</p:attrName>
                                        </p:attrNameLst>
                                      </p:cBhvr>
                                      <p:to>
                                        <p:strVal val="visible"/>
                                      </p:to>
                                    </p:set>
                                    <p:animEffect transition="in" filter="fade">
                                      <p:cBhvr>
                                        <p:cTn id="29" dur="50"/>
                                        <p:tgtEl>
                                          <p:spTgt spid="67"/>
                                        </p:tgtEl>
                                      </p:cBhvr>
                                    </p:animEffect>
                                  </p:childTnLst>
                                </p:cTn>
                              </p:par>
                            </p:childTnLst>
                          </p:cTn>
                        </p:par>
                        <p:par>
                          <p:cTn id="30" fill="hold">
                            <p:stCondLst>
                              <p:cond delay="500"/>
                            </p:stCondLst>
                            <p:childTnLst>
                              <p:par>
                                <p:cTn id="31" presetID="10" presetClass="entr" presetSubtype="0" fill="hold" nodeType="afterEffect">
                                  <p:stCondLst>
                                    <p:cond delay="0"/>
                                  </p:stCondLst>
                                  <p:childTnLst>
                                    <p:set>
                                      <p:cBhvr>
                                        <p:cTn id="32" dur="1" fill="hold">
                                          <p:stCondLst>
                                            <p:cond delay="0"/>
                                          </p:stCondLst>
                                        </p:cTn>
                                        <p:tgtEl>
                                          <p:spTgt spid="65"/>
                                        </p:tgtEl>
                                        <p:attrNameLst>
                                          <p:attrName>style.visibility</p:attrName>
                                        </p:attrNameLst>
                                      </p:cBhvr>
                                      <p:to>
                                        <p:strVal val="visible"/>
                                      </p:to>
                                    </p:set>
                                    <p:animEffect transition="in" filter="fade">
                                      <p:cBhvr>
                                        <p:cTn id="33" dur="50"/>
                                        <p:tgtEl>
                                          <p:spTgt spid="65"/>
                                        </p:tgtEl>
                                      </p:cBhvr>
                                    </p:animEffect>
                                  </p:childTnLst>
                                </p:cTn>
                              </p:par>
                            </p:childTnLst>
                          </p:cTn>
                        </p:par>
                        <p:par>
                          <p:cTn id="34" fill="hold">
                            <p:stCondLst>
                              <p:cond delay="550"/>
                            </p:stCondLst>
                            <p:childTnLst>
                              <p:par>
                                <p:cTn id="35" presetID="10" presetClass="entr" presetSubtype="0" fill="hold" nodeType="afterEffect">
                                  <p:stCondLst>
                                    <p:cond delay="0"/>
                                  </p:stCondLst>
                                  <p:childTnLst>
                                    <p:set>
                                      <p:cBhvr>
                                        <p:cTn id="36" dur="1" fill="hold">
                                          <p:stCondLst>
                                            <p:cond delay="0"/>
                                          </p:stCondLst>
                                        </p:cTn>
                                        <p:tgtEl>
                                          <p:spTgt spid="71"/>
                                        </p:tgtEl>
                                        <p:attrNameLst>
                                          <p:attrName>style.visibility</p:attrName>
                                        </p:attrNameLst>
                                      </p:cBhvr>
                                      <p:to>
                                        <p:strVal val="visible"/>
                                      </p:to>
                                    </p:set>
                                    <p:animEffect transition="in" filter="fade">
                                      <p:cBhvr>
                                        <p:cTn id="37" dur="50"/>
                                        <p:tgtEl>
                                          <p:spTgt spid="71"/>
                                        </p:tgtEl>
                                      </p:cBhvr>
                                    </p:animEffect>
                                  </p:childTnLst>
                                </p:cTn>
                              </p:par>
                            </p:childTnLst>
                          </p:cTn>
                        </p:par>
                        <p:par>
                          <p:cTn id="38" fill="hold">
                            <p:stCondLst>
                              <p:cond delay="600"/>
                            </p:stCondLst>
                            <p:childTnLst>
                              <p:par>
                                <p:cTn id="39" presetID="10" presetClass="entr" presetSubtype="0" fill="hold" nodeType="afterEffect">
                                  <p:stCondLst>
                                    <p:cond delay="0"/>
                                  </p:stCondLst>
                                  <p:childTnLst>
                                    <p:set>
                                      <p:cBhvr>
                                        <p:cTn id="40" dur="1" fill="hold">
                                          <p:stCondLst>
                                            <p:cond delay="0"/>
                                          </p:stCondLst>
                                        </p:cTn>
                                        <p:tgtEl>
                                          <p:spTgt spid="344"/>
                                        </p:tgtEl>
                                        <p:attrNameLst>
                                          <p:attrName>style.visibility</p:attrName>
                                        </p:attrNameLst>
                                      </p:cBhvr>
                                      <p:to>
                                        <p:strVal val="visible"/>
                                      </p:to>
                                    </p:set>
                                    <p:animEffect transition="in" filter="fade">
                                      <p:cBhvr>
                                        <p:cTn id="41" dur="50"/>
                                        <p:tgtEl>
                                          <p:spTgt spid="344"/>
                                        </p:tgtEl>
                                      </p:cBhvr>
                                    </p:animEffect>
                                  </p:childTnLst>
                                </p:cTn>
                              </p:par>
                            </p:childTnLst>
                          </p:cTn>
                        </p:par>
                        <p:par>
                          <p:cTn id="42" fill="hold">
                            <p:stCondLst>
                              <p:cond delay="650"/>
                            </p:stCondLst>
                            <p:childTnLst>
                              <p:par>
                                <p:cTn id="43" presetID="10" presetClass="entr" presetSubtype="0" fill="hold" nodeType="afterEffect">
                                  <p:stCondLst>
                                    <p:cond delay="0"/>
                                  </p:stCondLst>
                                  <p:childTnLst>
                                    <p:set>
                                      <p:cBhvr>
                                        <p:cTn id="44" dur="1" fill="hold">
                                          <p:stCondLst>
                                            <p:cond delay="0"/>
                                          </p:stCondLst>
                                        </p:cTn>
                                        <p:tgtEl>
                                          <p:spTgt spid="348"/>
                                        </p:tgtEl>
                                        <p:attrNameLst>
                                          <p:attrName>style.visibility</p:attrName>
                                        </p:attrNameLst>
                                      </p:cBhvr>
                                      <p:to>
                                        <p:strVal val="visible"/>
                                      </p:to>
                                    </p:set>
                                    <p:animEffect transition="in" filter="fade">
                                      <p:cBhvr>
                                        <p:cTn id="45" dur="50"/>
                                        <p:tgtEl>
                                          <p:spTgt spid="348"/>
                                        </p:tgtEl>
                                      </p:cBhvr>
                                    </p:animEffect>
                                  </p:childTnLst>
                                </p:cTn>
                              </p:par>
                            </p:childTnLst>
                          </p:cTn>
                        </p:par>
                        <p:par>
                          <p:cTn id="46" fill="hold">
                            <p:stCondLst>
                              <p:cond delay="700"/>
                            </p:stCondLst>
                            <p:childTnLst>
                              <p:par>
                                <p:cTn id="47" presetID="10" presetClass="entr" presetSubtype="0" fill="hold" nodeType="afterEffect">
                                  <p:stCondLst>
                                    <p:cond delay="0"/>
                                  </p:stCondLst>
                                  <p:childTnLst>
                                    <p:set>
                                      <p:cBhvr>
                                        <p:cTn id="48" dur="1" fill="hold">
                                          <p:stCondLst>
                                            <p:cond delay="0"/>
                                          </p:stCondLst>
                                        </p:cTn>
                                        <p:tgtEl>
                                          <p:spTgt spid="109"/>
                                        </p:tgtEl>
                                        <p:attrNameLst>
                                          <p:attrName>style.visibility</p:attrName>
                                        </p:attrNameLst>
                                      </p:cBhvr>
                                      <p:to>
                                        <p:strVal val="visible"/>
                                      </p:to>
                                    </p:set>
                                    <p:animEffect transition="in" filter="fade">
                                      <p:cBhvr>
                                        <p:cTn id="49" dur="50"/>
                                        <p:tgtEl>
                                          <p:spTgt spid="109"/>
                                        </p:tgtEl>
                                      </p:cBhvr>
                                    </p:animEffect>
                                  </p:childTnLst>
                                </p:cTn>
                              </p:par>
                            </p:childTnLst>
                          </p:cTn>
                        </p:par>
                        <p:par>
                          <p:cTn id="50" fill="hold">
                            <p:stCondLst>
                              <p:cond delay="750"/>
                            </p:stCondLst>
                            <p:childTnLst>
                              <p:par>
                                <p:cTn id="51" presetID="10" presetClass="entr" presetSubtype="0" fill="hold" nodeType="afterEffect">
                                  <p:stCondLst>
                                    <p:cond delay="0"/>
                                  </p:stCondLst>
                                  <p:childTnLst>
                                    <p:set>
                                      <p:cBhvr>
                                        <p:cTn id="52" dur="1" fill="hold">
                                          <p:stCondLst>
                                            <p:cond delay="0"/>
                                          </p:stCondLst>
                                        </p:cTn>
                                        <p:tgtEl>
                                          <p:spTgt spid="70"/>
                                        </p:tgtEl>
                                        <p:attrNameLst>
                                          <p:attrName>style.visibility</p:attrName>
                                        </p:attrNameLst>
                                      </p:cBhvr>
                                      <p:to>
                                        <p:strVal val="visible"/>
                                      </p:to>
                                    </p:set>
                                    <p:animEffect transition="in" filter="fade">
                                      <p:cBhvr>
                                        <p:cTn id="53" dur="50"/>
                                        <p:tgtEl>
                                          <p:spTgt spid="70"/>
                                        </p:tgtEl>
                                      </p:cBhvr>
                                    </p:animEffect>
                                  </p:childTnLst>
                                </p:cTn>
                              </p:par>
                            </p:childTnLst>
                          </p:cTn>
                        </p:par>
                        <p:par>
                          <p:cTn id="54" fill="hold">
                            <p:stCondLst>
                              <p:cond delay="800"/>
                            </p:stCondLst>
                            <p:childTnLst>
                              <p:par>
                                <p:cTn id="55" presetID="10" presetClass="entr" presetSubtype="0" fill="hold" nodeType="afterEffect">
                                  <p:stCondLst>
                                    <p:cond delay="0"/>
                                  </p:stCondLst>
                                  <p:childTnLst>
                                    <p:set>
                                      <p:cBhvr>
                                        <p:cTn id="56" dur="1" fill="hold">
                                          <p:stCondLst>
                                            <p:cond delay="0"/>
                                          </p:stCondLst>
                                        </p:cTn>
                                        <p:tgtEl>
                                          <p:spTgt spid="158"/>
                                        </p:tgtEl>
                                        <p:attrNameLst>
                                          <p:attrName>style.visibility</p:attrName>
                                        </p:attrNameLst>
                                      </p:cBhvr>
                                      <p:to>
                                        <p:strVal val="visible"/>
                                      </p:to>
                                    </p:set>
                                    <p:animEffect transition="in" filter="fade">
                                      <p:cBhvr>
                                        <p:cTn id="57" dur="50"/>
                                        <p:tgtEl>
                                          <p:spTgt spid="158"/>
                                        </p:tgtEl>
                                      </p:cBhvr>
                                    </p:animEffect>
                                  </p:childTnLst>
                                </p:cTn>
                              </p:par>
                            </p:childTnLst>
                          </p:cTn>
                        </p:par>
                        <p:par>
                          <p:cTn id="58" fill="hold">
                            <p:stCondLst>
                              <p:cond delay="850"/>
                            </p:stCondLst>
                            <p:childTnLst>
                              <p:par>
                                <p:cTn id="59" presetID="10" presetClass="entr" presetSubtype="0" fill="hold" nodeType="afterEffect">
                                  <p:stCondLst>
                                    <p:cond delay="0"/>
                                  </p:stCondLst>
                                  <p:childTnLst>
                                    <p:set>
                                      <p:cBhvr>
                                        <p:cTn id="60" dur="1" fill="hold">
                                          <p:stCondLst>
                                            <p:cond delay="0"/>
                                          </p:stCondLst>
                                        </p:cTn>
                                        <p:tgtEl>
                                          <p:spTgt spid="73"/>
                                        </p:tgtEl>
                                        <p:attrNameLst>
                                          <p:attrName>style.visibility</p:attrName>
                                        </p:attrNameLst>
                                      </p:cBhvr>
                                      <p:to>
                                        <p:strVal val="visible"/>
                                      </p:to>
                                    </p:set>
                                    <p:animEffect transition="in" filter="fade">
                                      <p:cBhvr>
                                        <p:cTn id="61" dur="50"/>
                                        <p:tgtEl>
                                          <p:spTgt spid="73"/>
                                        </p:tgtEl>
                                      </p:cBhvr>
                                    </p:animEffect>
                                  </p:childTnLst>
                                </p:cTn>
                              </p:par>
                            </p:childTnLst>
                          </p:cTn>
                        </p:par>
                        <p:par>
                          <p:cTn id="62" fill="hold">
                            <p:stCondLst>
                              <p:cond delay="900"/>
                            </p:stCondLst>
                            <p:childTnLst>
                              <p:par>
                                <p:cTn id="63" presetID="10" presetClass="entr" presetSubtype="0" fill="hold" nodeType="afterEffect">
                                  <p:stCondLst>
                                    <p:cond delay="0"/>
                                  </p:stCondLst>
                                  <p:childTnLst>
                                    <p:set>
                                      <p:cBhvr>
                                        <p:cTn id="64" dur="1" fill="hold">
                                          <p:stCondLst>
                                            <p:cond delay="0"/>
                                          </p:stCondLst>
                                        </p:cTn>
                                        <p:tgtEl>
                                          <p:spTgt spid="138"/>
                                        </p:tgtEl>
                                        <p:attrNameLst>
                                          <p:attrName>style.visibility</p:attrName>
                                        </p:attrNameLst>
                                      </p:cBhvr>
                                      <p:to>
                                        <p:strVal val="visible"/>
                                      </p:to>
                                    </p:set>
                                    <p:animEffect transition="in" filter="fade">
                                      <p:cBhvr>
                                        <p:cTn id="65" dur="50"/>
                                        <p:tgtEl>
                                          <p:spTgt spid="138"/>
                                        </p:tgtEl>
                                      </p:cBhvr>
                                    </p:animEffect>
                                  </p:childTnLst>
                                </p:cTn>
                              </p:par>
                            </p:childTnLst>
                          </p:cTn>
                        </p:par>
                        <p:par>
                          <p:cTn id="66" fill="hold">
                            <p:stCondLst>
                              <p:cond delay="950"/>
                            </p:stCondLst>
                            <p:childTnLst>
                              <p:par>
                                <p:cTn id="67" presetID="10" presetClass="entr" presetSubtype="0" fill="hold" nodeType="afterEffect">
                                  <p:stCondLst>
                                    <p:cond delay="0"/>
                                  </p:stCondLst>
                                  <p:childTnLst>
                                    <p:set>
                                      <p:cBhvr>
                                        <p:cTn id="68" dur="1" fill="hold">
                                          <p:stCondLst>
                                            <p:cond delay="0"/>
                                          </p:stCondLst>
                                        </p:cTn>
                                        <p:tgtEl>
                                          <p:spTgt spid="351"/>
                                        </p:tgtEl>
                                        <p:attrNameLst>
                                          <p:attrName>style.visibility</p:attrName>
                                        </p:attrNameLst>
                                      </p:cBhvr>
                                      <p:to>
                                        <p:strVal val="visible"/>
                                      </p:to>
                                    </p:set>
                                    <p:animEffect transition="in" filter="fade">
                                      <p:cBhvr>
                                        <p:cTn id="69" dur="50"/>
                                        <p:tgtEl>
                                          <p:spTgt spid="351"/>
                                        </p:tgtEl>
                                      </p:cBhvr>
                                    </p:animEffect>
                                  </p:childTnLst>
                                </p:cTn>
                              </p:par>
                            </p:childTnLst>
                          </p:cTn>
                        </p:par>
                        <p:par>
                          <p:cTn id="70" fill="hold">
                            <p:stCondLst>
                              <p:cond delay="1000"/>
                            </p:stCondLst>
                            <p:childTnLst>
                              <p:par>
                                <p:cTn id="71" presetID="10" presetClass="entr" presetSubtype="0" fill="hold" nodeType="afterEffect">
                                  <p:stCondLst>
                                    <p:cond delay="0"/>
                                  </p:stCondLst>
                                  <p:childTnLst>
                                    <p:set>
                                      <p:cBhvr>
                                        <p:cTn id="72" dur="1" fill="hold">
                                          <p:stCondLst>
                                            <p:cond delay="0"/>
                                          </p:stCondLst>
                                        </p:cTn>
                                        <p:tgtEl>
                                          <p:spTgt spid="350"/>
                                        </p:tgtEl>
                                        <p:attrNameLst>
                                          <p:attrName>style.visibility</p:attrName>
                                        </p:attrNameLst>
                                      </p:cBhvr>
                                      <p:to>
                                        <p:strVal val="visible"/>
                                      </p:to>
                                    </p:set>
                                    <p:animEffect transition="in" filter="fade">
                                      <p:cBhvr>
                                        <p:cTn id="73" dur="50"/>
                                        <p:tgtEl>
                                          <p:spTgt spid="350"/>
                                        </p:tgtEl>
                                      </p:cBhvr>
                                    </p:animEffect>
                                  </p:childTnLst>
                                </p:cTn>
                              </p:par>
                            </p:childTnLst>
                          </p:cTn>
                        </p:par>
                        <p:par>
                          <p:cTn id="74" fill="hold">
                            <p:stCondLst>
                              <p:cond delay="1050"/>
                            </p:stCondLst>
                            <p:childTnLst>
                              <p:par>
                                <p:cTn id="75" presetID="10" presetClass="entr" presetSubtype="0" fill="hold" nodeType="afterEffect">
                                  <p:stCondLst>
                                    <p:cond delay="0"/>
                                  </p:stCondLst>
                                  <p:childTnLst>
                                    <p:set>
                                      <p:cBhvr>
                                        <p:cTn id="76" dur="1" fill="hold">
                                          <p:stCondLst>
                                            <p:cond delay="0"/>
                                          </p:stCondLst>
                                        </p:cTn>
                                        <p:tgtEl>
                                          <p:spTgt spid="55"/>
                                        </p:tgtEl>
                                        <p:attrNameLst>
                                          <p:attrName>style.visibility</p:attrName>
                                        </p:attrNameLst>
                                      </p:cBhvr>
                                      <p:to>
                                        <p:strVal val="visible"/>
                                      </p:to>
                                    </p:set>
                                    <p:animEffect transition="in" filter="fade">
                                      <p:cBhvr>
                                        <p:cTn id="77" dur="50"/>
                                        <p:tgtEl>
                                          <p:spTgt spid="55"/>
                                        </p:tgtEl>
                                      </p:cBhvr>
                                    </p:animEffect>
                                  </p:childTnLst>
                                </p:cTn>
                              </p:par>
                            </p:childTnLst>
                          </p:cTn>
                        </p:par>
                        <p:par>
                          <p:cTn id="78" fill="hold">
                            <p:stCondLst>
                              <p:cond delay="1100"/>
                            </p:stCondLst>
                            <p:childTnLst>
                              <p:par>
                                <p:cTn id="79" presetID="10" presetClass="entr" presetSubtype="0" fill="hold" nodeType="afterEffect">
                                  <p:stCondLst>
                                    <p:cond delay="0"/>
                                  </p:stCondLst>
                                  <p:childTnLst>
                                    <p:set>
                                      <p:cBhvr>
                                        <p:cTn id="80" dur="1" fill="hold">
                                          <p:stCondLst>
                                            <p:cond delay="0"/>
                                          </p:stCondLst>
                                        </p:cTn>
                                        <p:tgtEl>
                                          <p:spTgt spid="343"/>
                                        </p:tgtEl>
                                        <p:attrNameLst>
                                          <p:attrName>style.visibility</p:attrName>
                                        </p:attrNameLst>
                                      </p:cBhvr>
                                      <p:to>
                                        <p:strVal val="visible"/>
                                      </p:to>
                                    </p:set>
                                    <p:animEffect transition="in" filter="fade">
                                      <p:cBhvr>
                                        <p:cTn id="81" dur="50"/>
                                        <p:tgtEl>
                                          <p:spTgt spid="343"/>
                                        </p:tgtEl>
                                      </p:cBhvr>
                                    </p:animEffect>
                                  </p:childTnLst>
                                </p:cTn>
                              </p:par>
                            </p:childTnLst>
                          </p:cTn>
                        </p:par>
                        <p:par>
                          <p:cTn id="82" fill="hold">
                            <p:stCondLst>
                              <p:cond delay="1150"/>
                            </p:stCondLst>
                            <p:childTnLst>
                              <p:par>
                                <p:cTn id="83" presetID="10" presetClass="entr" presetSubtype="0" fill="hold" nodeType="afterEffect">
                                  <p:stCondLst>
                                    <p:cond delay="0"/>
                                  </p:stCondLst>
                                  <p:childTnLst>
                                    <p:set>
                                      <p:cBhvr>
                                        <p:cTn id="84" dur="1" fill="hold">
                                          <p:stCondLst>
                                            <p:cond delay="0"/>
                                          </p:stCondLst>
                                        </p:cTn>
                                        <p:tgtEl>
                                          <p:spTgt spid="68"/>
                                        </p:tgtEl>
                                        <p:attrNameLst>
                                          <p:attrName>style.visibility</p:attrName>
                                        </p:attrNameLst>
                                      </p:cBhvr>
                                      <p:to>
                                        <p:strVal val="visible"/>
                                      </p:to>
                                    </p:set>
                                    <p:animEffect transition="in" filter="fade">
                                      <p:cBhvr>
                                        <p:cTn id="85" dur="50"/>
                                        <p:tgtEl>
                                          <p:spTgt spid="68"/>
                                        </p:tgtEl>
                                      </p:cBhvr>
                                    </p:animEffect>
                                  </p:childTnLst>
                                </p:cTn>
                              </p:par>
                            </p:childTnLst>
                          </p:cTn>
                        </p:par>
                        <p:par>
                          <p:cTn id="86" fill="hold">
                            <p:stCondLst>
                              <p:cond delay="1200"/>
                            </p:stCondLst>
                            <p:childTnLst>
                              <p:par>
                                <p:cTn id="87" presetID="10" presetClass="entr" presetSubtype="0" fill="hold" nodeType="afterEffect">
                                  <p:stCondLst>
                                    <p:cond delay="0"/>
                                  </p:stCondLst>
                                  <p:childTnLst>
                                    <p:set>
                                      <p:cBhvr>
                                        <p:cTn id="88" dur="1" fill="hold">
                                          <p:stCondLst>
                                            <p:cond delay="0"/>
                                          </p:stCondLst>
                                        </p:cTn>
                                        <p:tgtEl>
                                          <p:spTgt spid="161"/>
                                        </p:tgtEl>
                                        <p:attrNameLst>
                                          <p:attrName>style.visibility</p:attrName>
                                        </p:attrNameLst>
                                      </p:cBhvr>
                                      <p:to>
                                        <p:strVal val="visible"/>
                                      </p:to>
                                    </p:set>
                                    <p:animEffect transition="in" filter="fade">
                                      <p:cBhvr>
                                        <p:cTn id="89" dur="50"/>
                                        <p:tgtEl>
                                          <p:spTgt spid="161"/>
                                        </p:tgtEl>
                                      </p:cBhvr>
                                    </p:animEffect>
                                  </p:childTnLst>
                                </p:cTn>
                              </p:par>
                            </p:childTnLst>
                          </p:cTn>
                        </p:par>
                        <p:par>
                          <p:cTn id="90" fill="hold">
                            <p:stCondLst>
                              <p:cond delay="1250"/>
                            </p:stCondLst>
                            <p:childTnLst>
                              <p:par>
                                <p:cTn id="91" presetID="10" presetClass="entr" presetSubtype="0" fill="hold" nodeType="afterEffect">
                                  <p:stCondLst>
                                    <p:cond delay="0"/>
                                  </p:stCondLst>
                                  <p:childTnLst>
                                    <p:set>
                                      <p:cBhvr>
                                        <p:cTn id="92" dur="1" fill="hold">
                                          <p:stCondLst>
                                            <p:cond delay="0"/>
                                          </p:stCondLst>
                                        </p:cTn>
                                        <p:tgtEl>
                                          <p:spTgt spid="66"/>
                                        </p:tgtEl>
                                        <p:attrNameLst>
                                          <p:attrName>style.visibility</p:attrName>
                                        </p:attrNameLst>
                                      </p:cBhvr>
                                      <p:to>
                                        <p:strVal val="visible"/>
                                      </p:to>
                                    </p:set>
                                    <p:animEffect transition="in" filter="fade">
                                      <p:cBhvr>
                                        <p:cTn id="93" dur="50"/>
                                        <p:tgtEl>
                                          <p:spTgt spid="66"/>
                                        </p:tgtEl>
                                      </p:cBhvr>
                                    </p:animEffect>
                                  </p:childTnLst>
                                </p:cTn>
                              </p:par>
                            </p:childTnLst>
                          </p:cTn>
                        </p:par>
                        <p:par>
                          <p:cTn id="94" fill="hold">
                            <p:stCondLst>
                              <p:cond delay="1300"/>
                            </p:stCondLst>
                            <p:childTnLst>
                              <p:par>
                                <p:cTn id="95" presetID="10" presetClass="entr" presetSubtype="0" fill="hold" nodeType="afterEffect">
                                  <p:stCondLst>
                                    <p:cond delay="0"/>
                                  </p:stCondLst>
                                  <p:childTnLst>
                                    <p:set>
                                      <p:cBhvr>
                                        <p:cTn id="96" dur="1" fill="hold">
                                          <p:stCondLst>
                                            <p:cond delay="0"/>
                                          </p:stCondLst>
                                        </p:cTn>
                                        <p:tgtEl>
                                          <p:spTgt spid="170"/>
                                        </p:tgtEl>
                                        <p:attrNameLst>
                                          <p:attrName>style.visibility</p:attrName>
                                        </p:attrNameLst>
                                      </p:cBhvr>
                                      <p:to>
                                        <p:strVal val="visible"/>
                                      </p:to>
                                    </p:set>
                                    <p:animEffect transition="in" filter="fade">
                                      <p:cBhvr>
                                        <p:cTn id="97" dur="50"/>
                                        <p:tgtEl>
                                          <p:spTgt spid="170"/>
                                        </p:tgtEl>
                                      </p:cBhvr>
                                    </p:animEffect>
                                  </p:childTnLst>
                                </p:cTn>
                              </p:par>
                            </p:childTnLst>
                          </p:cTn>
                        </p:par>
                        <p:par>
                          <p:cTn id="98" fill="hold">
                            <p:stCondLst>
                              <p:cond delay="1350"/>
                            </p:stCondLst>
                            <p:childTnLst>
                              <p:par>
                                <p:cTn id="99" presetID="10" presetClass="entr" presetSubtype="0" fill="hold" nodeType="afterEffect">
                                  <p:stCondLst>
                                    <p:cond delay="0"/>
                                  </p:stCondLst>
                                  <p:childTnLst>
                                    <p:set>
                                      <p:cBhvr>
                                        <p:cTn id="100" dur="1" fill="hold">
                                          <p:stCondLst>
                                            <p:cond delay="0"/>
                                          </p:stCondLst>
                                        </p:cTn>
                                        <p:tgtEl>
                                          <p:spTgt spid="152"/>
                                        </p:tgtEl>
                                        <p:attrNameLst>
                                          <p:attrName>style.visibility</p:attrName>
                                        </p:attrNameLst>
                                      </p:cBhvr>
                                      <p:to>
                                        <p:strVal val="visible"/>
                                      </p:to>
                                    </p:set>
                                    <p:animEffect transition="in" filter="fade">
                                      <p:cBhvr>
                                        <p:cTn id="101" dur="50"/>
                                        <p:tgtEl>
                                          <p:spTgt spid="152"/>
                                        </p:tgtEl>
                                      </p:cBhvr>
                                    </p:animEffect>
                                  </p:childTnLst>
                                </p:cTn>
                              </p:par>
                            </p:childTnLst>
                          </p:cTn>
                        </p:par>
                        <p:par>
                          <p:cTn id="102" fill="hold">
                            <p:stCondLst>
                              <p:cond delay="1400"/>
                            </p:stCondLst>
                            <p:childTnLst>
                              <p:par>
                                <p:cTn id="103" presetID="10" presetClass="entr" presetSubtype="0" fill="hold" nodeType="afterEffect">
                                  <p:stCondLst>
                                    <p:cond delay="0"/>
                                  </p:stCondLst>
                                  <p:childTnLst>
                                    <p:set>
                                      <p:cBhvr>
                                        <p:cTn id="104" dur="1" fill="hold">
                                          <p:stCondLst>
                                            <p:cond delay="0"/>
                                          </p:stCondLst>
                                        </p:cTn>
                                        <p:tgtEl>
                                          <p:spTgt spid="135"/>
                                        </p:tgtEl>
                                        <p:attrNameLst>
                                          <p:attrName>style.visibility</p:attrName>
                                        </p:attrNameLst>
                                      </p:cBhvr>
                                      <p:to>
                                        <p:strVal val="visible"/>
                                      </p:to>
                                    </p:set>
                                    <p:animEffect transition="in" filter="fade">
                                      <p:cBhvr>
                                        <p:cTn id="105" dur="50"/>
                                        <p:tgtEl>
                                          <p:spTgt spid="135"/>
                                        </p:tgtEl>
                                      </p:cBhvr>
                                    </p:animEffect>
                                  </p:childTnLst>
                                </p:cTn>
                              </p:par>
                            </p:childTnLst>
                          </p:cTn>
                        </p:par>
                        <p:par>
                          <p:cTn id="106" fill="hold">
                            <p:stCondLst>
                              <p:cond delay="1450"/>
                            </p:stCondLst>
                            <p:childTnLst>
                              <p:par>
                                <p:cTn id="107" presetID="10" presetClass="entr" presetSubtype="0" fill="hold" nodeType="afterEffect">
                                  <p:stCondLst>
                                    <p:cond delay="0"/>
                                  </p:stCondLst>
                                  <p:childTnLst>
                                    <p:set>
                                      <p:cBhvr>
                                        <p:cTn id="108" dur="1" fill="hold">
                                          <p:stCondLst>
                                            <p:cond delay="0"/>
                                          </p:stCondLst>
                                        </p:cTn>
                                        <p:tgtEl>
                                          <p:spTgt spid="56"/>
                                        </p:tgtEl>
                                        <p:attrNameLst>
                                          <p:attrName>style.visibility</p:attrName>
                                        </p:attrNameLst>
                                      </p:cBhvr>
                                      <p:to>
                                        <p:strVal val="visible"/>
                                      </p:to>
                                    </p:set>
                                    <p:animEffect transition="in" filter="fade">
                                      <p:cBhvr>
                                        <p:cTn id="109" dur="50"/>
                                        <p:tgtEl>
                                          <p:spTgt spid="56"/>
                                        </p:tgtEl>
                                      </p:cBhvr>
                                    </p:animEffect>
                                  </p:childTnLst>
                                </p:cTn>
                              </p:par>
                            </p:childTnLst>
                          </p:cTn>
                        </p:par>
                        <p:par>
                          <p:cTn id="110" fill="hold">
                            <p:stCondLst>
                              <p:cond delay="1500"/>
                            </p:stCondLst>
                            <p:childTnLst>
                              <p:par>
                                <p:cTn id="111" presetID="10" presetClass="entr" presetSubtype="0" fill="hold" nodeType="afterEffect">
                                  <p:stCondLst>
                                    <p:cond delay="0"/>
                                  </p:stCondLst>
                                  <p:childTnLst>
                                    <p:set>
                                      <p:cBhvr>
                                        <p:cTn id="112" dur="1" fill="hold">
                                          <p:stCondLst>
                                            <p:cond delay="0"/>
                                          </p:stCondLst>
                                        </p:cTn>
                                        <p:tgtEl>
                                          <p:spTgt spid="72"/>
                                        </p:tgtEl>
                                        <p:attrNameLst>
                                          <p:attrName>style.visibility</p:attrName>
                                        </p:attrNameLst>
                                      </p:cBhvr>
                                      <p:to>
                                        <p:strVal val="visible"/>
                                      </p:to>
                                    </p:set>
                                    <p:animEffect transition="in" filter="fade">
                                      <p:cBhvr>
                                        <p:cTn id="113" dur="50"/>
                                        <p:tgtEl>
                                          <p:spTgt spid="72"/>
                                        </p:tgtEl>
                                      </p:cBhvr>
                                    </p:animEffect>
                                  </p:childTnLst>
                                </p:cTn>
                              </p:par>
                            </p:childTnLst>
                          </p:cTn>
                        </p:par>
                        <p:par>
                          <p:cTn id="114" fill="hold">
                            <p:stCondLst>
                              <p:cond delay="1550"/>
                            </p:stCondLst>
                            <p:childTnLst>
                              <p:par>
                                <p:cTn id="115" presetID="10" presetClass="entr" presetSubtype="0" fill="hold" nodeType="afterEffect">
                                  <p:stCondLst>
                                    <p:cond delay="0"/>
                                  </p:stCondLst>
                                  <p:childTnLst>
                                    <p:set>
                                      <p:cBhvr>
                                        <p:cTn id="116" dur="1" fill="hold">
                                          <p:stCondLst>
                                            <p:cond delay="0"/>
                                          </p:stCondLst>
                                        </p:cTn>
                                        <p:tgtEl>
                                          <p:spTgt spid="347"/>
                                        </p:tgtEl>
                                        <p:attrNameLst>
                                          <p:attrName>style.visibility</p:attrName>
                                        </p:attrNameLst>
                                      </p:cBhvr>
                                      <p:to>
                                        <p:strVal val="visible"/>
                                      </p:to>
                                    </p:set>
                                    <p:animEffect transition="in" filter="fade">
                                      <p:cBhvr>
                                        <p:cTn id="117" dur="50"/>
                                        <p:tgtEl>
                                          <p:spTgt spid="347"/>
                                        </p:tgtEl>
                                      </p:cBhvr>
                                    </p:animEffect>
                                  </p:childTnLst>
                                </p:cTn>
                              </p:par>
                            </p:childTnLst>
                          </p:cTn>
                        </p:par>
                        <p:par>
                          <p:cTn id="118" fill="hold">
                            <p:stCondLst>
                              <p:cond delay="1600"/>
                            </p:stCondLst>
                            <p:childTnLst>
                              <p:par>
                                <p:cTn id="119" presetID="10" presetClass="entr" presetSubtype="0" fill="hold" nodeType="afterEffect">
                                  <p:stCondLst>
                                    <p:cond delay="0"/>
                                  </p:stCondLst>
                                  <p:childTnLst>
                                    <p:set>
                                      <p:cBhvr>
                                        <p:cTn id="120" dur="1" fill="hold">
                                          <p:stCondLst>
                                            <p:cond delay="0"/>
                                          </p:stCondLst>
                                        </p:cTn>
                                        <p:tgtEl>
                                          <p:spTgt spid="345"/>
                                        </p:tgtEl>
                                        <p:attrNameLst>
                                          <p:attrName>style.visibility</p:attrName>
                                        </p:attrNameLst>
                                      </p:cBhvr>
                                      <p:to>
                                        <p:strVal val="visible"/>
                                      </p:to>
                                    </p:set>
                                    <p:animEffect transition="in" filter="fade">
                                      <p:cBhvr>
                                        <p:cTn id="121" dur="50"/>
                                        <p:tgtEl>
                                          <p:spTgt spid="345"/>
                                        </p:tgtEl>
                                      </p:cBhvr>
                                    </p:animEffect>
                                  </p:childTnLst>
                                </p:cTn>
                              </p:par>
                            </p:childTnLst>
                          </p:cTn>
                        </p:par>
                        <p:par>
                          <p:cTn id="122" fill="hold">
                            <p:stCondLst>
                              <p:cond delay="1650"/>
                            </p:stCondLst>
                            <p:childTnLst>
                              <p:par>
                                <p:cTn id="123" presetID="10" presetClass="entr" presetSubtype="0" fill="hold" nodeType="afterEffect">
                                  <p:stCondLst>
                                    <p:cond delay="0"/>
                                  </p:stCondLst>
                                  <p:childTnLst>
                                    <p:set>
                                      <p:cBhvr>
                                        <p:cTn id="124" dur="1" fill="hold">
                                          <p:stCondLst>
                                            <p:cond delay="0"/>
                                          </p:stCondLst>
                                        </p:cTn>
                                        <p:tgtEl>
                                          <p:spTgt spid="146"/>
                                        </p:tgtEl>
                                        <p:attrNameLst>
                                          <p:attrName>style.visibility</p:attrName>
                                        </p:attrNameLst>
                                      </p:cBhvr>
                                      <p:to>
                                        <p:strVal val="visible"/>
                                      </p:to>
                                    </p:set>
                                    <p:animEffect transition="in" filter="fade">
                                      <p:cBhvr>
                                        <p:cTn id="125" dur="50"/>
                                        <p:tgtEl>
                                          <p:spTgt spid="146"/>
                                        </p:tgtEl>
                                      </p:cBhvr>
                                    </p:animEffect>
                                  </p:childTnLst>
                                </p:cTn>
                              </p:par>
                            </p:childTnLst>
                          </p:cTn>
                        </p:par>
                        <p:par>
                          <p:cTn id="126" fill="hold">
                            <p:stCondLst>
                              <p:cond delay="1700"/>
                            </p:stCondLst>
                            <p:childTnLst>
                              <p:par>
                                <p:cTn id="127" presetID="10" presetClass="entr" presetSubtype="0" fill="hold" nodeType="afterEffect">
                                  <p:stCondLst>
                                    <p:cond delay="0"/>
                                  </p:stCondLst>
                                  <p:childTnLst>
                                    <p:set>
                                      <p:cBhvr>
                                        <p:cTn id="128" dur="1" fill="hold">
                                          <p:stCondLst>
                                            <p:cond delay="0"/>
                                          </p:stCondLst>
                                        </p:cTn>
                                        <p:tgtEl>
                                          <p:spTgt spid="94"/>
                                        </p:tgtEl>
                                        <p:attrNameLst>
                                          <p:attrName>style.visibility</p:attrName>
                                        </p:attrNameLst>
                                      </p:cBhvr>
                                      <p:to>
                                        <p:strVal val="visible"/>
                                      </p:to>
                                    </p:set>
                                    <p:animEffect transition="in" filter="fade">
                                      <p:cBhvr>
                                        <p:cTn id="129" dur="50"/>
                                        <p:tgtEl>
                                          <p:spTgt spid="94"/>
                                        </p:tgtEl>
                                      </p:cBhvr>
                                    </p:animEffect>
                                  </p:childTnLst>
                                </p:cTn>
                              </p:par>
                            </p:childTnLst>
                          </p:cTn>
                        </p:par>
                        <p:par>
                          <p:cTn id="130" fill="hold">
                            <p:stCondLst>
                              <p:cond delay="1750"/>
                            </p:stCondLst>
                            <p:childTnLst>
                              <p:par>
                                <p:cTn id="131" presetID="10" presetClass="entr" presetSubtype="0" fill="hold" nodeType="afterEffect">
                                  <p:stCondLst>
                                    <p:cond delay="0"/>
                                  </p:stCondLst>
                                  <p:childTnLst>
                                    <p:set>
                                      <p:cBhvr>
                                        <p:cTn id="132" dur="1" fill="hold">
                                          <p:stCondLst>
                                            <p:cond delay="0"/>
                                          </p:stCondLst>
                                        </p:cTn>
                                        <p:tgtEl>
                                          <p:spTgt spid="346"/>
                                        </p:tgtEl>
                                        <p:attrNameLst>
                                          <p:attrName>style.visibility</p:attrName>
                                        </p:attrNameLst>
                                      </p:cBhvr>
                                      <p:to>
                                        <p:strVal val="visible"/>
                                      </p:to>
                                    </p:set>
                                    <p:animEffect transition="in" filter="fade">
                                      <p:cBhvr>
                                        <p:cTn id="133" dur="50"/>
                                        <p:tgtEl>
                                          <p:spTgt spid="346"/>
                                        </p:tgtEl>
                                      </p:cBhvr>
                                    </p:animEffect>
                                  </p:childTnLst>
                                </p:cTn>
                              </p:par>
                            </p:childTnLst>
                          </p:cTn>
                        </p:par>
                        <p:par>
                          <p:cTn id="134" fill="hold">
                            <p:stCondLst>
                              <p:cond delay="1800"/>
                            </p:stCondLst>
                            <p:childTnLst>
                              <p:par>
                                <p:cTn id="135" presetID="10" presetClass="entr" presetSubtype="0" fill="hold" nodeType="afterEffect">
                                  <p:stCondLst>
                                    <p:cond delay="0"/>
                                  </p:stCondLst>
                                  <p:childTnLst>
                                    <p:set>
                                      <p:cBhvr>
                                        <p:cTn id="136" dur="1" fill="hold">
                                          <p:stCondLst>
                                            <p:cond delay="0"/>
                                          </p:stCondLst>
                                        </p:cTn>
                                        <p:tgtEl>
                                          <p:spTgt spid="81"/>
                                        </p:tgtEl>
                                        <p:attrNameLst>
                                          <p:attrName>style.visibility</p:attrName>
                                        </p:attrNameLst>
                                      </p:cBhvr>
                                      <p:to>
                                        <p:strVal val="visible"/>
                                      </p:to>
                                    </p:set>
                                    <p:animEffect transition="in" filter="fade">
                                      <p:cBhvr>
                                        <p:cTn id="137" dur="50"/>
                                        <p:tgtEl>
                                          <p:spTgt spid="81"/>
                                        </p:tgtEl>
                                      </p:cBhvr>
                                    </p:animEffect>
                                  </p:childTnLst>
                                </p:cTn>
                              </p:par>
                            </p:childTnLst>
                          </p:cTn>
                        </p:par>
                        <p:par>
                          <p:cTn id="138" fill="hold">
                            <p:stCondLst>
                              <p:cond delay="1850"/>
                            </p:stCondLst>
                            <p:childTnLst>
                              <p:par>
                                <p:cTn id="139" presetID="10" presetClass="entr" presetSubtype="0" fill="hold" nodeType="afterEffect">
                                  <p:stCondLst>
                                    <p:cond delay="0"/>
                                  </p:stCondLst>
                                  <p:childTnLst>
                                    <p:set>
                                      <p:cBhvr>
                                        <p:cTn id="140" dur="1" fill="hold">
                                          <p:stCondLst>
                                            <p:cond delay="0"/>
                                          </p:stCondLst>
                                        </p:cTn>
                                        <p:tgtEl>
                                          <p:spTgt spid="78"/>
                                        </p:tgtEl>
                                        <p:attrNameLst>
                                          <p:attrName>style.visibility</p:attrName>
                                        </p:attrNameLst>
                                      </p:cBhvr>
                                      <p:to>
                                        <p:strVal val="visible"/>
                                      </p:to>
                                    </p:set>
                                    <p:animEffect transition="in" filter="fade">
                                      <p:cBhvr>
                                        <p:cTn id="141" dur="50"/>
                                        <p:tgtEl>
                                          <p:spTgt spid="78"/>
                                        </p:tgtEl>
                                      </p:cBhvr>
                                    </p:animEffect>
                                  </p:childTnLst>
                                </p:cTn>
                              </p:par>
                            </p:childTnLst>
                          </p:cTn>
                        </p:par>
                        <p:par>
                          <p:cTn id="142" fill="hold">
                            <p:stCondLst>
                              <p:cond delay="1900"/>
                            </p:stCondLst>
                            <p:childTnLst>
                              <p:par>
                                <p:cTn id="143" presetID="10" presetClass="entr" presetSubtype="0" fill="hold" nodeType="afterEffect">
                                  <p:stCondLst>
                                    <p:cond delay="0"/>
                                  </p:stCondLst>
                                  <p:childTnLst>
                                    <p:set>
                                      <p:cBhvr>
                                        <p:cTn id="144" dur="1" fill="hold">
                                          <p:stCondLst>
                                            <p:cond delay="0"/>
                                          </p:stCondLst>
                                        </p:cTn>
                                        <p:tgtEl>
                                          <p:spTgt spid="84"/>
                                        </p:tgtEl>
                                        <p:attrNameLst>
                                          <p:attrName>style.visibility</p:attrName>
                                        </p:attrNameLst>
                                      </p:cBhvr>
                                      <p:to>
                                        <p:strVal val="visible"/>
                                      </p:to>
                                    </p:set>
                                    <p:animEffect transition="in" filter="fade">
                                      <p:cBhvr>
                                        <p:cTn id="145" dur="50"/>
                                        <p:tgtEl>
                                          <p:spTgt spid="84"/>
                                        </p:tgtEl>
                                      </p:cBhvr>
                                    </p:animEffect>
                                  </p:childTnLst>
                                </p:cTn>
                              </p:par>
                            </p:childTnLst>
                          </p:cTn>
                        </p:par>
                        <p:par>
                          <p:cTn id="146" fill="hold">
                            <p:stCondLst>
                              <p:cond delay="1950"/>
                            </p:stCondLst>
                            <p:childTnLst>
                              <p:par>
                                <p:cTn id="147" presetID="10" presetClass="entr" presetSubtype="0" fill="hold" nodeType="afterEffect">
                                  <p:stCondLst>
                                    <p:cond delay="0"/>
                                  </p:stCondLst>
                                  <p:childTnLst>
                                    <p:set>
                                      <p:cBhvr>
                                        <p:cTn id="148" dur="1" fill="hold">
                                          <p:stCondLst>
                                            <p:cond delay="0"/>
                                          </p:stCondLst>
                                        </p:cTn>
                                        <p:tgtEl>
                                          <p:spTgt spid="167"/>
                                        </p:tgtEl>
                                        <p:attrNameLst>
                                          <p:attrName>style.visibility</p:attrName>
                                        </p:attrNameLst>
                                      </p:cBhvr>
                                      <p:to>
                                        <p:strVal val="visible"/>
                                      </p:to>
                                    </p:set>
                                    <p:animEffect transition="in" filter="fade">
                                      <p:cBhvr>
                                        <p:cTn id="149" dur="50"/>
                                        <p:tgtEl>
                                          <p:spTgt spid="167"/>
                                        </p:tgtEl>
                                      </p:cBhvr>
                                    </p:animEffect>
                                  </p:childTnLst>
                                </p:cTn>
                              </p:par>
                            </p:childTnLst>
                          </p:cTn>
                        </p:par>
                        <p:par>
                          <p:cTn id="150" fill="hold">
                            <p:stCondLst>
                              <p:cond delay="2000"/>
                            </p:stCondLst>
                            <p:childTnLst>
                              <p:par>
                                <p:cTn id="151" presetID="10" presetClass="entr" presetSubtype="0" fill="hold" nodeType="afterEffect">
                                  <p:stCondLst>
                                    <p:cond delay="0"/>
                                  </p:stCondLst>
                                  <p:childTnLst>
                                    <p:set>
                                      <p:cBhvr>
                                        <p:cTn id="152" dur="1" fill="hold">
                                          <p:stCondLst>
                                            <p:cond delay="0"/>
                                          </p:stCondLst>
                                        </p:cTn>
                                        <p:tgtEl>
                                          <p:spTgt spid="177"/>
                                        </p:tgtEl>
                                        <p:attrNameLst>
                                          <p:attrName>style.visibility</p:attrName>
                                        </p:attrNameLst>
                                      </p:cBhvr>
                                      <p:to>
                                        <p:strVal val="visible"/>
                                      </p:to>
                                    </p:set>
                                    <p:animEffect transition="in" filter="fade">
                                      <p:cBhvr>
                                        <p:cTn id="153" dur="50"/>
                                        <p:tgtEl>
                                          <p:spTgt spid="177"/>
                                        </p:tgtEl>
                                      </p:cBhvr>
                                    </p:animEffect>
                                  </p:childTnLst>
                                </p:cTn>
                              </p:par>
                            </p:childTnLst>
                          </p:cTn>
                        </p:par>
                        <p:par>
                          <p:cTn id="154" fill="hold">
                            <p:stCondLst>
                              <p:cond delay="2050"/>
                            </p:stCondLst>
                            <p:childTnLst>
                              <p:par>
                                <p:cTn id="155" presetID="10" presetClass="entr" presetSubtype="0" fill="hold" nodeType="afterEffect">
                                  <p:stCondLst>
                                    <p:cond delay="0"/>
                                  </p:stCondLst>
                                  <p:childTnLst>
                                    <p:set>
                                      <p:cBhvr>
                                        <p:cTn id="156" dur="1" fill="hold">
                                          <p:stCondLst>
                                            <p:cond delay="0"/>
                                          </p:stCondLst>
                                        </p:cTn>
                                        <p:tgtEl>
                                          <p:spTgt spid="359"/>
                                        </p:tgtEl>
                                        <p:attrNameLst>
                                          <p:attrName>style.visibility</p:attrName>
                                        </p:attrNameLst>
                                      </p:cBhvr>
                                      <p:to>
                                        <p:strVal val="visible"/>
                                      </p:to>
                                    </p:set>
                                    <p:animEffect transition="in" filter="fade">
                                      <p:cBhvr>
                                        <p:cTn id="157" dur="50"/>
                                        <p:tgtEl>
                                          <p:spTgt spid="359"/>
                                        </p:tgtEl>
                                      </p:cBhvr>
                                    </p:animEffect>
                                  </p:childTnLst>
                                </p:cTn>
                              </p:par>
                            </p:childTnLst>
                          </p:cTn>
                        </p:par>
                        <p:par>
                          <p:cTn id="158" fill="hold">
                            <p:stCondLst>
                              <p:cond delay="2100"/>
                            </p:stCondLst>
                            <p:childTnLst>
                              <p:par>
                                <p:cTn id="159" presetID="10" presetClass="entr" presetSubtype="0" fill="hold" nodeType="afterEffect">
                                  <p:stCondLst>
                                    <p:cond delay="0"/>
                                  </p:stCondLst>
                                  <p:childTnLst>
                                    <p:set>
                                      <p:cBhvr>
                                        <p:cTn id="160" dur="1" fill="hold">
                                          <p:stCondLst>
                                            <p:cond delay="0"/>
                                          </p:stCondLst>
                                        </p:cTn>
                                        <p:tgtEl>
                                          <p:spTgt spid="7"/>
                                        </p:tgtEl>
                                        <p:attrNameLst>
                                          <p:attrName>style.visibility</p:attrName>
                                        </p:attrNameLst>
                                      </p:cBhvr>
                                      <p:to>
                                        <p:strVal val="visible"/>
                                      </p:to>
                                    </p:set>
                                    <p:animEffect transition="in" filter="fade">
                                      <p:cBhvr>
                                        <p:cTn id="161" dur="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889037" y="283536"/>
            <a:ext cx="1368828" cy="629876"/>
          </a:xfrm>
          <a:prstGeom prst="rect">
            <a:avLst/>
          </a:prstGeom>
        </p:spPr>
      </p:pic>
      <p:sp>
        <p:nvSpPr>
          <p:cNvPr id="45" name="Text Placeholder 22"/>
          <p:cNvSpPr txBox="1">
            <a:spLocks/>
          </p:cNvSpPr>
          <p:nvPr/>
        </p:nvSpPr>
        <p:spPr>
          <a:xfrm>
            <a:off x="201851" y="1083386"/>
            <a:ext cx="2743200" cy="1163395"/>
          </a:xfrm>
          <a:prstGeom prst="rect">
            <a:avLst/>
          </a:prstGeom>
        </p:spPr>
        <p:txBody>
          <a:bodyPr vert="horz" wrap="square" lIns="274320" tIns="0" rIns="182880" bIns="0" anchor="t" anchorCtr="0">
            <a:spAutoFit/>
          </a:bodyPr>
          <a:lstStyle>
            <a:defPPr>
              <a:defRPr lang="en-US"/>
            </a:defPPr>
            <a:lvl1pPr lvl="0" indent="0" algn="ctr" defTabSz="913505" fontAlgn="base">
              <a:lnSpc>
                <a:spcPct val="90000"/>
              </a:lnSpc>
              <a:spcBef>
                <a:spcPct val="20000"/>
              </a:spcBef>
              <a:spcAft>
                <a:spcPct val="0"/>
              </a:spcAft>
              <a:buSzPct val="90000"/>
              <a:buFontTx/>
              <a:buNone/>
              <a:defRPr baseline="0">
                <a:solidFill>
                  <a:srgbClr val="505050"/>
                </a:solidFill>
                <a:latin typeface="Segoe UI Semibold" panose="020B0702040204020203" pitchFamily="34" charset="0"/>
                <a:ea typeface="ＭＳ Ｐゴシック" charset="0"/>
                <a:cs typeface="Segoe UI Semibold" panose="020B0702040204020203" pitchFamily="34" charset="0"/>
              </a:defRPr>
            </a:lvl1pPr>
            <a:lvl2pPr marL="336145" indent="0" defTabSz="913505" fontAlgn="base">
              <a:lnSpc>
                <a:spcPct val="90000"/>
              </a:lnSpc>
              <a:spcBef>
                <a:spcPct val="20000"/>
              </a:spcBef>
              <a:spcAft>
                <a:spcPct val="0"/>
              </a:spcAft>
              <a:buSzPct val="90000"/>
              <a:buFontTx/>
              <a:buNone/>
              <a:defRPr sz="1400">
                <a:solidFill>
                  <a:schemeClr val="tx2"/>
                </a:solidFill>
                <a:ea typeface="ＭＳ Ｐゴシック" charset="0"/>
              </a:defRPr>
            </a:lvl2pPr>
            <a:lvl3pPr marL="560241" indent="0" defTabSz="913505" fontAlgn="base">
              <a:lnSpc>
                <a:spcPct val="90000"/>
              </a:lnSpc>
              <a:spcBef>
                <a:spcPct val="20000"/>
              </a:spcBef>
              <a:spcAft>
                <a:spcPct val="0"/>
              </a:spcAft>
              <a:buSzPct val="90000"/>
              <a:buFontTx/>
              <a:buNone/>
              <a:defRPr sz="1400">
                <a:solidFill>
                  <a:schemeClr val="tx2"/>
                </a:solidFill>
                <a:ea typeface="ＭＳ Ｐゴシック" charset="0"/>
              </a:defRPr>
            </a:lvl3pPr>
            <a:lvl4pPr marL="784338" indent="0" defTabSz="913505" fontAlgn="base">
              <a:lnSpc>
                <a:spcPct val="90000"/>
              </a:lnSpc>
              <a:spcBef>
                <a:spcPct val="20000"/>
              </a:spcBef>
              <a:spcAft>
                <a:spcPct val="0"/>
              </a:spcAft>
              <a:buSzPct val="90000"/>
              <a:buFontTx/>
              <a:buNone/>
              <a:defRPr sz="1400">
                <a:solidFill>
                  <a:schemeClr val="tx2"/>
                </a:solidFill>
                <a:ea typeface="ＭＳ Ｐゴシック" charset="0"/>
              </a:defRPr>
            </a:lvl4pPr>
            <a:lvl5pPr marL="1008434" indent="0" defTabSz="913505" fontAlgn="base">
              <a:lnSpc>
                <a:spcPct val="90000"/>
              </a:lnSpc>
              <a:spcBef>
                <a:spcPct val="20000"/>
              </a:spcBef>
              <a:spcAft>
                <a:spcPct val="0"/>
              </a:spcAft>
              <a:buSzPct val="90000"/>
              <a:buFontTx/>
              <a:buNone/>
              <a:defRPr sz="1400">
                <a:solidFill>
                  <a:schemeClr val="tx2"/>
                </a:solidFill>
                <a:ea typeface="ＭＳ Ｐゴシック" charset="0"/>
              </a:defRPr>
            </a:lvl5pPr>
            <a:lvl6pPr marL="2514931" indent="-228632" defTabSz="914523">
              <a:spcBef>
                <a:spcPct val="20000"/>
              </a:spcBef>
              <a:buFont typeface="Arial" pitchFamily="34" charset="0"/>
              <a:buChar char="•"/>
              <a:defRPr sz="1960"/>
            </a:lvl6pPr>
            <a:lvl7pPr marL="2972195" indent="-228632" defTabSz="914523">
              <a:spcBef>
                <a:spcPct val="20000"/>
              </a:spcBef>
              <a:buFont typeface="Arial" pitchFamily="34" charset="0"/>
              <a:buChar char="•"/>
              <a:defRPr sz="1960"/>
            </a:lvl7pPr>
            <a:lvl8pPr marL="3429454" indent="-228632" defTabSz="914523">
              <a:spcBef>
                <a:spcPct val="20000"/>
              </a:spcBef>
              <a:buFont typeface="Arial" pitchFamily="34" charset="0"/>
              <a:buChar char="•"/>
              <a:defRPr sz="1960"/>
            </a:lvl8pPr>
            <a:lvl9pPr marL="3886718" indent="-228632" defTabSz="914523">
              <a:spcBef>
                <a:spcPct val="20000"/>
              </a:spcBef>
              <a:buFont typeface="Arial" pitchFamily="34" charset="0"/>
              <a:buChar char="•"/>
              <a:defRPr sz="1960"/>
            </a:lvl9pPr>
          </a:lstStyle>
          <a:p>
            <a:pPr algn="l" defTabSz="931684"/>
            <a:r>
              <a:rPr lang="en-US" sz="1400" dirty="0">
                <a:gradFill>
                  <a:gsLst>
                    <a:gs pos="0">
                      <a:schemeClr val="tx1"/>
                    </a:gs>
                    <a:gs pos="74000">
                      <a:schemeClr val="tx1"/>
                    </a:gs>
                  </a:gsLst>
                </a:gradFill>
                <a:latin typeface="Segoe UI" panose="020B0502040204020203" pitchFamily="34" charset="0"/>
                <a:cs typeface="Segoe UI" panose="020B0502040204020203" pitchFamily="34" charset="0"/>
              </a:rPr>
              <a:t>Connected chillers come back online </a:t>
            </a:r>
            <a:r>
              <a:rPr lang="en-US" sz="1400" b="1" dirty="0">
                <a:gradFill>
                  <a:gsLst>
                    <a:gs pos="0">
                      <a:schemeClr val="tx1"/>
                    </a:gs>
                    <a:gs pos="74000">
                      <a:schemeClr val="tx1"/>
                    </a:gs>
                  </a:gsLst>
                </a:gradFill>
                <a:latin typeface="Segoe UI" panose="020B0502040204020203" pitchFamily="34" charset="0"/>
                <a:cs typeface="Segoe UI" panose="020B0502040204020203" pitchFamily="34" charset="0"/>
              </a:rPr>
              <a:t>9x faster</a:t>
            </a:r>
            <a:r>
              <a:rPr lang="en-US" sz="1400" dirty="0">
                <a:gradFill>
                  <a:gsLst>
                    <a:gs pos="0">
                      <a:schemeClr val="tx1"/>
                    </a:gs>
                    <a:gs pos="74000">
                      <a:schemeClr val="tx1"/>
                    </a:gs>
                  </a:gsLst>
                </a:gradFill>
                <a:latin typeface="Segoe UI" panose="020B0502040204020203" pitchFamily="34" charset="0"/>
                <a:cs typeface="Segoe UI" panose="020B0502040204020203" pitchFamily="34" charset="0"/>
              </a:rPr>
              <a:t> than unconnected equipment, avoiding more than </a:t>
            </a:r>
            <a:r>
              <a:rPr lang="en-US" sz="1400" b="1" dirty="0">
                <a:gradFill>
                  <a:gsLst>
                    <a:gs pos="0">
                      <a:schemeClr val="tx1"/>
                    </a:gs>
                    <a:gs pos="74000">
                      <a:schemeClr val="tx1"/>
                    </a:gs>
                  </a:gsLst>
                </a:gradFill>
                <a:latin typeface="Segoe UI" panose="020B0502040204020203" pitchFamily="34" charset="0"/>
                <a:cs typeface="Segoe UI" panose="020B0502040204020203" pitchFamily="34" charset="0"/>
              </a:rPr>
              <a:t>$300,000 </a:t>
            </a:r>
            <a:r>
              <a:rPr lang="en-US" sz="1400" dirty="0">
                <a:gradFill>
                  <a:gsLst>
                    <a:gs pos="0">
                      <a:schemeClr val="tx1"/>
                    </a:gs>
                    <a:gs pos="74000">
                      <a:schemeClr val="tx1"/>
                    </a:gs>
                  </a:gsLst>
                </a:gradFill>
                <a:latin typeface="Segoe UI" panose="020B0502040204020203" pitchFamily="34" charset="0"/>
                <a:cs typeface="Segoe UI" panose="020B0502040204020203" pitchFamily="34" charset="0"/>
              </a:rPr>
              <a:t>in hourly downtime costs</a:t>
            </a:r>
          </a:p>
        </p:txBody>
      </p:sp>
      <p:pic>
        <p:nvPicPr>
          <p:cNvPr id="8" name="Picture 7"/>
          <p:cNvPicPr>
            <a:picLocks noChangeAspect="1"/>
          </p:cNvPicPr>
          <p:nvPr/>
        </p:nvPicPr>
        <p:blipFill>
          <a:blip r:embed="rId4"/>
          <a:stretch>
            <a:fillRect/>
          </a:stretch>
        </p:blipFill>
        <p:spPr>
          <a:xfrm>
            <a:off x="3765213" y="415412"/>
            <a:ext cx="1713761" cy="459006"/>
          </a:xfrm>
          <a:prstGeom prst="rect">
            <a:avLst/>
          </a:prstGeom>
        </p:spPr>
      </p:pic>
      <p:sp>
        <p:nvSpPr>
          <p:cNvPr id="46" name="Text Placeholder 22"/>
          <p:cNvSpPr txBox="1">
            <a:spLocks/>
          </p:cNvSpPr>
          <p:nvPr/>
        </p:nvSpPr>
        <p:spPr>
          <a:xfrm>
            <a:off x="3250493" y="1083386"/>
            <a:ext cx="2743200" cy="1357295"/>
          </a:xfrm>
          <a:prstGeom prst="rect">
            <a:avLst/>
          </a:prstGeom>
        </p:spPr>
        <p:txBody>
          <a:bodyPr vert="horz" wrap="square" lIns="274320" tIns="0" rIns="182880" bIns="0" anchor="t" anchorCtr="0">
            <a:spAutoFit/>
          </a:bodyPr>
          <a:lstStyle>
            <a:defPPr>
              <a:defRPr lang="en-US"/>
            </a:defPPr>
            <a:lvl1pPr lvl="0" indent="0" algn="ctr" defTabSz="913505" fontAlgn="base">
              <a:lnSpc>
                <a:spcPct val="90000"/>
              </a:lnSpc>
              <a:spcBef>
                <a:spcPct val="20000"/>
              </a:spcBef>
              <a:spcAft>
                <a:spcPct val="0"/>
              </a:spcAft>
              <a:buSzPct val="90000"/>
              <a:buFontTx/>
              <a:buNone/>
              <a:defRPr baseline="0">
                <a:solidFill>
                  <a:srgbClr val="505050"/>
                </a:solidFill>
                <a:latin typeface="Segoe UI Semibold" panose="020B0702040204020203" pitchFamily="34" charset="0"/>
                <a:ea typeface="ＭＳ Ｐゴシック" charset="0"/>
                <a:cs typeface="Segoe UI Semibold" panose="020B0702040204020203" pitchFamily="34" charset="0"/>
              </a:defRPr>
            </a:lvl1pPr>
            <a:lvl2pPr marL="336145" indent="0" defTabSz="913505" fontAlgn="base">
              <a:lnSpc>
                <a:spcPct val="90000"/>
              </a:lnSpc>
              <a:spcBef>
                <a:spcPct val="20000"/>
              </a:spcBef>
              <a:spcAft>
                <a:spcPct val="0"/>
              </a:spcAft>
              <a:buSzPct val="90000"/>
              <a:buFontTx/>
              <a:buNone/>
              <a:defRPr sz="1400">
                <a:solidFill>
                  <a:schemeClr val="tx2"/>
                </a:solidFill>
                <a:ea typeface="ＭＳ Ｐゴシック" charset="0"/>
              </a:defRPr>
            </a:lvl2pPr>
            <a:lvl3pPr marL="560241" indent="0" defTabSz="913505" fontAlgn="base">
              <a:lnSpc>
                <a:spcPct val="90000"/>
              </a:lnSpc>
              <a:spcBef>
                <a:spcPct val="20000"/>
              </a:spcBef>
              <a:spcAft>
                <a:spcPct val="0"/>
              </a:spcAft>
              <a:buSzPct val="90000"/>
              <a:buFontTx/>
              <a:buNone/>
              <a:defRPr sz="1400">
                <a:solidFill>
                  <a:schemeClr val="tx2"/>
                </a:solidFill>
                <a:ea typeface="ＭＳ Ｐゴシック" charset="0"/>
              </a:defRPr>
            </a:lvl3pPr>
            <a:lvl4pPr marL="784338" indent="0" defTabSz="913505" fontAlgn="base">
              <a:lnSpc>
                <a:spcPct val="90000"/>
              </a:lnSpc>
              <a:spcBef>
                <a:spcPct val="20000"/>
              </a:spcBef>
              <a:spcAft>
                <a:spcPct val="0"/>
              </a:spcAft>
              <a:buSzPct val="90000"/>
              <a:buFontTx/>
              <a:buNone/>
              <a:defRPr sz="1400">
                <a:solidFill>
                  <a:schemeClr val="tx2"/>
                </a:solidFill>
                <a:ea typeface="ＭＳ Ｐゴシック" charset="0"/>
              </a:defRPr>
            </a:lvl4pPr>
            <a:lvl5pPr marL="1008434" indent="0" defTabSz="913505" fontAlgn="base">
              <a:lnSpc>
                <a:spcPct val="90000"/>
              </a:lnSpc>
              <a:spcBef>
                <a:spcPct val="20000"/>
              </a:spcBef>
              <a:spcAft>
                <a:spcPct val="0"/>
              </a:spcAft>
              <a:buSzPct val="90000"/>
              <a:buFontTx/>
              <a:buNone/>
              <a:defRPr sz="1400">
                <a:solidFill>
                  <a:schemeClr val="tx2"/>
                </a:solidFill>
                <a:ea typeface="ＭＳ Ｐゴシック" charset="0"/>
              </a:defRPr>
            </a:lvl5pPr>
            <a:lvl6pPr marL="2514931" indent="-228632" defTabSz="914523">
              <a:spcBef>
                <a:spcPct val="20000"/>
              </a:spcBef>
              <a:buFont typeface="Arial" pitchFamily="34" charset="0"/>
              <a:buChar char="•"/>
              <a:defRPr sz="1960"/>
            </a:lvl6pPr>
            <a:lvl7pPr marL="2972195" indent="-228632" defTabSz="914523">
              <a:spcBef>
                <a:spcPct val="20000"/>
              </a:spcBef>
              <a:buFont typeface="Arial" pitchFamily="34" charset="0"/>
              <a:buChar char="•"/>
              <a:defRPr sz="1960"/>
            </a:lvl7pPr>
            <a:lvl8pPr marL="3429454" indent="-228632" defTabSz="914523">
              <a:spcBef>
                <a:spcPct val="20000"/>
              </a:spcBef>
              <a:buFont typeface="Arial" pitchFamily="34" charset="0"/>
              <a:buChar char="•"/>
              <a:defRPr sz="1960"/>
            </a:lvl8pPr>
            <a:lvl9pPr marL="3886718" indent="-228632" defTabSz="914523">
              <a:spcBef>
                <a:spcPct val="20000"/>
              </a:spcBef>
              <a:buFont typeface="Arial" pitchFamily="34" charset="0"/>
              <a:buChar char="•"/>
              <a:defRPr sz="1960"/>
            </a:lvl9pPr>
          </a:lstStyle>
          <a:p>
            <a:pPr algn="l" defTabSz="931684"/>
            <a:r>
              <a:rPr lang="en-US" sz="1400" dirty="0">
                <a:gradFill>
                  <a:gsLst>
                    <a:gs pos="0">
                      <a:schemeClr val="tx1"/>
                    </a:gs>
                    <a:gs pos="74000">
                      <a:schemeClr val="tx1"/>
                    </a:gs>
                  </a:gsLst>
                </a:gradFill>
                <a:latin typeface="Segoe UI" panose="020B0502040204020203" pitchFamily="34" charset="0"/>
                <a:cs typeface="Segoe UI" panose="020B0502040204020203" pitchFamily="34" charset="0"/>
              </a:rPr>
              <a:t>Rolls Royce provides maximize aircraft availability by employing “power by the hour” model. Cutting fuel usage by 1 percent could save </a:t>
            </a:r>
            <a:r>
              <a:rPr lang="en-US" sz="1400" b="1" dirty="0">
                <a:gradFill>
                  <a:gsLst>
                    <a:gs pos="0">
                      <a:schemeClr val="tx1"/>
                    </a:gs>
                    <a:gs pos="74000">
                      <a:schemeClr val="tx1"/>
                    </a:gs>
                  </a:gsLst>
                </a:gradFill>
                <a:latin typeface="Segoe UI" panose="020B0502040204020203" pitchFamily="34" charset="0"/>
                <a:cs typeface="Segoe UI" panose="020B0502040204020203" pitchFamily="34" charset="0"/>
              </a:rPr>
              <a:t>$250,000 </a:t>
            </a:r>
            <a:r>
              <a:rPr lang="en-US" sz="1400" dirty="0">
                <a:gradFill>
                  <a:gsLst>
                    <a:gs pos="0">
                      <a:schemeClr val="tx1"/>
                    </a:gs>
                    <a:gs pos="74000">
                      <a:schemeClr val="tx1"/>
                    </a:gs>
                  </a:gsLst>
                </a:gradFill>
                <a:latin typeface="Segoe UI" panose="020B0502040204020203" pitchFamily="34" charset="0"/>
                <a:cs typeface="Segoe UI" panose="020B0502040204020203" pitchFamily="34" charset="0"/>
              </a:rPr>
              <a:t>per plane </a:t>
            </a:r>
            <a:br>
              <a:rPr lang="en-US" sz="1400" dirty="0">
                <a:gradFill>
                  <a:gsLst>
                    <a:gs pos="0">
                      <a:schemeClr val="tx1"/>
                    </a:gs>
                    <a:gs pos="74000">
                      <a:schemeClr val="tx1"/>
                    </a:gs>
                  </a:gsLst>
                </a:gradFill>
                <a:latin typeface="Segoe UI" panose="020B0502040204020203" pitchFamily="34" charset="0"/>
                <a:cs typeface="Segoe UI" panose="020B0502040204020203" pitchFamily="34" charset="0"/>
              </a:rPr>
            </a:br>
            <a:r>
              <a:rPr lang="en-US" sz="1400" dirty="0">
                <a:gradFill>
                  <a:gsLst>
                    <a:gs pos="0">
                      <a:schemeClr val="tx1"/>
                    </a:gs>
                    <a:gs pos="74000">
                      <a:schemeClr val="tx1"/>
                    </a:gs>
                  </a:gsLst>
                </a:gradFill>
                <a:latin typeface="Segoe UI" panose="020B0502040204020203" pitchFamily="34" charset="0"/>
                <a:cs typeface="Segoe UI" panose="020B0502040204020203" pitchFamily="34" charset="0"/>
              </a:rPr>
              <a:t>per year</a:t>
            </a:r>
          </a:p>
        </p:txBody>
      </p:sp>
      <p:pic>
        <p:nvPicPr>
          <p:cNvPr id="29" name="Picture 28"/>
          <p:cNvPicPr>
            <a:picLocks noChangeAspect="1"/>
          </p:cNvPicPr>
          <p:nvPr/>
        </p:nvPicPr>
        <p:blipFill>
          <a:blip r:embed="rId5"/>
          <a:stretch>
            <a:fillRect/>
          </a:stretch>
        </p:blipFill>
        <p:spPr>
          <a:xfrm>
            <a:off x="10000155" y="376254"/>
            <a:ext cx="1534705" cy="407464"/>
          </a:xfrm>
          <a:prstGeom prst="rect">
            <a:avLst/>
          </a:prstGeom>
        </p:spPr>
      </p:pic>
      <p:sp>
        <p:nvSpPr>
          <p:cNvPr id="48" name="Text Placeholder 22"/>
          <p:cNvSpPr txBox="1">
            <a:spLocks/>
          </p:cNvSpPr>
          <p:nvPr/>
        </p:nvSpPr>
        <p:spPr>
          <a:xfrm>
            <a:off x="9395907" y="1083386"/>
            <a:ext cx="2743200" cy="969496"/>
          </a:xfrm>
          <a:prstGeom prst="rect">
            <a:avLst/>
          </a:prstGeom>
        </p:spPr>
        <p:txBody>
          <a:bodyPr vert="horz" wrap="square" lIns="274320" tIns="0" rIns="182880" bIns="0" anchor="t" anchorCtr="0">
            <a:spAutoFit/>
          </a:bodyPr>
          <a:lstStyle>
            <a:defPPr>
              <a:defRPr lang="en-US"/>
            </a:defPPr>
            <a:lvl1pPr lvl="0" indent="0" algn="ctr" defTabSz="931684" fontAlgn="base">
              <a:lnSpc>
                <a:spcPct val="90000"/>
              </a:lnSpc>
              <a:spcBef>
                <a:spcPct val="20000"/>
              </a:spcBef>
              <a:spcAft>
                <a:spcPct val="0"/>
              </a:spcAft>
              <a:buSzPct val="90000"/>
              <a:buFontTx/>
              <a:buNone/>
              <a:defRPr sz="1400" baseline="0">
                <a:solidFill>
                  <a:srgbClr val="969696"/>
                </a:solidFill>
                <a:latin typeface="Segoe UI" panose="020B0502040204020203" pitchFamily="34" charset="0"/>
                <a:ea typeface="ＭＳ Ｐゴシック" charset="0"/>
                <a:cs typeface="Segoe UI" panose="020B0502040204020203" pitchFamily="34" charset="0"/>
              </a:defRPr>
            </a:lvl1pPr>
            <a:lvl2pPr marL="336145" indent="0" defTabSz="913505" fontAlgn="base">
              <a:lnSpc>
                <a:spcPct val="90000"/>
              </a:lnSpc>
              <a:spcBef>
                <a:spcPct val="20000"/>
              </a:spcBef>
              <a:spcAft>
                <a:spcPct val="0"/>
              </a:spcAft>
              <a:buSzPct val="90000"/>
              <a:buFontTx/>
              <a:buNone/>
              <a:defRPr sz="1400">
                <a:solidFill>
                  <a:schemeClr val="tx2"/>
                </a:solidFill>
                <a:ea typeface="ＭＳ Ｐゴシック" charset="0"/>
              </a:defRPr>
            </a:lvl2pPr>
            <a:lvl3pPr marL="560241" indent="0" defTabSz="913505" fontAlgn="base">
              <a:lnSpc>
                <a:spcPct val="90000"/>
              </a:lnSpc>
              <a:spcBef>
                <a:spcPct val="20000"/>
              </a:spcBef>
              <a:spcAft>
                <a:spcPct val="0"/>
              </a:spcAft>
              <a:buSzPct val="90000"/>
              <a:buFontTx/>
              <a:buNone/>
              <a:defRPr sz="1400">
                <a:solidFill>
                  <a:schemeClr val="tx2"/>
                </a:solidFill>
                <a:ea typeface="ＭＳ Ｐゴシック" charset="0"/>
              </a:defRPr>
            </a:lvl3pPr>
            <a:lvl4pPr marL="784338" indent="0" defTabSz="913505" fontAlgn="base">
              <a:lnSpc>
                <a:spcPct val="90000"/>
              </a:lnSpc>
              <a:spcBef>
                <a:spcPct val="20000"/>
              </a:spcBef>
              <a:spcAft>
                <a:spcPct val="0"/>
              </a:spcAft>
              <a:buSzPct val="90000"/>
              <a:buFontTx/>
              <a:buNone/>
              <a:defRPr sz="1400">
                <a:solidFill>
                  <a:schemeClr val="tx2"/>
                </a:solidFill>
                <a:ea typeface="ＭＳ Ｐゴシック" charset="0"/>
              </a:defRPr>
            </a:lvl4pPr>
            <a:lvl5pPr marL="1008434" indent="0" defTabSz="913505" fontAlgn="base">
              <a:lnSpc>
                <a:spcPct val="90000"/>
              </a:lnSpc>
              <a:spcBef>
                <a:spcPct val="20000"/>
              </a:spcBef>
              <a:spcAft>
                <a:spcPct val="0"/>
              </a:spcAft>
              <a:buSzPct val="90000"/>
              <a:buFontTx/>
              <a:buNone/>
              <a:defRPr sz="1400">
                <a:solidFill>
                  <a:schemeClr val="tx2"/>
                </a:solidFill>
                <a:ea typeface="ＭＳ Ｐゴシック" charset="0"/>
              </a:defRPr>
            </a:lvl5pPr>
            <a:lvl6pPr marL="2514931" indent="-228632" defTabSz="914523">
              <a:spcBef>
                <a:spcPct val="20000"/>
              </a:spcBef>
              <a:buFont typeface="Arial" pitchFamily="34" charset="0"/>
              <a:buChar char="•"/>
              <a:defRPr sz="1960"/>
            </a:lvl6pPr>
            <a:lvl7pPr marL="2972195" indent="-228632" defTabSz="914523">
              <a:spcBef>
                <a:spcPct val="20000"/>
              </a:spcBef>
              <a:buFont typeface="Arial" pitchFamily="34" charset="0"/>
              <a:buChar char="•"/>
              <a:defRPr sz="1960"/>
            </a:lvl7pPr>
            <a:lvl8pPr marL="3429454" indent="-228632" defTabSz="914523">
              <a:spcBef>
                <a:spcPct val="20000"/>
              </a:spcBef>
              <a:buFont typeface="Arial" pitchFamily="34" charset="0"/>
              <a:buChar char="•"/>
              <a:defRPr sz="1960"/>
            </a:lvl8pPr>
            <a:lvl9pPr marL="3886718" indent="-228632" defTabSz="914523">
              <a:spcBef>
                <a:spcPct val="20000"/>
              </a:spcBef>
              <a:buFont typeface="Arial" pitchFamily="34" charset="0"/>
              <a:buChar char="•"/>
              <a:defRPr sz="1960"/>
            </a:lvl9pPr>
          </a:lstStyle>
          <a:p>
            <a:pPr algn="l"/>
            <a:r>
              <a:rPr lang="en-US" dirty="0">
                <a:gradFill>
                  <a:gsLst>
                    <a:gs pos="0">
                      <a:schemeClr val="tx1"/>
                    </a:gs>
                    <a:gs pos="74000">
                      <a:schemeClr val="tx1"/>
                    </a:gs>
                  </a:gsLst>
                  <a:lin ang="5400000" scaled="1"/>
                </a:gradFill>
              </a:rPr>
              <a:t>Improves</a:t>
            </a:r>
            <a:r>
              <a:rPr lang="en-US" b="1" dirty="0">
                <a:gradFill>
                  <a:gsLst>
                    <a:gs pos="0">
                      <a:schemeClr val="tx1"/>
                    </a:gs>
                    <a:gs pos="74000">
                      <a:schemeClr val="tx1"/>
                    </a:gs>
                  </a:gsLst>
                  <a:lin ang="5400000" scaled="1"/>
                </a:gradFill>
              </a:rPr>
              <a:t> access </a:t>
            </a:r>
            <a:r>
              <a:rPr lang="en-US" dirty="0">
                <a:gradFill>
                  <a:gsLst>
                    <a:gs pos="0">
                      <a:schemeClr val="tx1"/>
                    </a:gs>
                    <a:gs pos="74000">
                      <a:schemeClr val="tx1"/>
                    </a:gs>
                  </a:gsLst>
                  <a:lin ang="5400000" scaled="1"/>
                </a:gradFill>
              </a:rPr>
              <a:t>to production and supply chain </a:t>
            </a:r>
            <a:r>
              <a:rPr lang="en-US" b="1" dirty="0">
                <a:gradFill>
                  <a:gsLst>
                    <a:gs pos="0">
                      <a:schemeClr val="tx1"/>
                    </a:gs>
                    <a:gs pos="74000">
                      <a:schemeClr val="tx1"/>
                    </a:gs>
                  </a:gsLst>
                  <a:lin ang="5400000" scaled="1"/>
                </a:gradFill>
              </a:rPr>
              <a:t>data</a:t>
            </a:r>
            <a:r>
              <a:rPr lang="en-US" dirty="0">
                <a:gradFill>
                  <a:gsLst>
                    <a:gs pos="0">
                      <a:schemeClr val="tx1"/>
                    </a:gs>
                    <a:gs pos="74000">
                      <a:schemeClr val="tx1"/>
                    </a:gs>
                  </a:gsLst>
                  <a:lin ang="5400000" scaled="1"/>
                </a:gradFill>
              </a:rPr>
              <a:t> worldwide, reducing downtime costs by as much as </a:t>
            </a:r>
            <a:r>
              <a:rPr lang="en-US" b="1" dirty="0">
                <a:gradFill>
                  <a:gsLst>
                    <a:gs pos="0">
                      <a:schemeClr val="tx1"/>
                    </a:gs>
                    <a:gs pos="74000">
                      <a:schemeClr val="tx1"/>
                    </a:gs>
                  </a:gsLst>
                  <a:lin ang="5400000" scaled="1"/>
                </a:gradFill>
              </a:rPr>
              <a:t>$300,000 per day</a:t>
            </a:r>
          </a:p>
        </p:txBody>
      </p:sp>
      <p:sp>
        <p:nvSpPr>
          <p:cNvPr id="47" name="Text Placeholder 22"/>
          <p:cNvSpPr txBox="1">
            <a:spLocks/>
          </p:cNvSpPr>
          <p:nvPr/>
        </p:nvSpPr>
        <p:spPr>
          <a:xfrm>
            <a:off x="9395907" y="3814240"/>
            <a:ext cx="2743200" cy="969496"/>
          </a:xfrm>
          <a:prstGeom prst="rect">
            <a:avLst/>
          </a:prstGeom>
        </p:spPr>
        <p:txBody>
          <a:bodyPr vert="horz" wrap="square" lIns="274320" tIns="0" rIns="182880" bIns="0" anchor="t" anchorCtr="0">
            <a:spAutoFit/>
          </a:bodyPr>
          <a:lstStyle>
            <a:defPPr>
              <a:defRPr lang="en-US"/>
            </a:defPPr>
            <a:lvl1pPr lvl="0" indent="0" algn="ctr" defTabSz="931684" fontAlgn="base">
              <a:lnSpc>
                <a:spcPct val="90000"/>
              </a:lnSpc>
              <a:spcBef>
                <a:spcPct val="20000"/>
              </a:spcBef>
              <a:spcAft>
                <a:spcPct val="0"/>
              </a:spcAft>
              <a:buSzPct val="90000"/>
              <a:buFontTx/>
              <a:buNone/>
              <a:defRPr sz="1400" baseline="0">
                <a:solidFill>
                  <a:srgbClr val="969696"/>
                </a:solidFill>
                <a:latin typeface="Segoe UI" panose="020B0502040204020203" pitchFamily="34" charset="0"/>
                <a:ea typeface="ＭＳ Ｐゴシック" charset="0"/>
                <a:cs typeface="Segoe UI" panose="020B0502040204020203" pitchFamily="34" charset="0"/>
              </a:defRPr>
            </a:lvl1pPr>
            <a:lvl2pPr marL="336145" indent="0" defTabSz="913505" fontAlgn="base">
              <a:lnSpc>
                <a:spcPct val="90000"/>
              </a:lnSpc>
              <a:spcBef>
                <a:spcPct val="20000"/>
              </a:spcBef>
              <a:spcAft>
                <a:spcPct val="0"/>
              </a:spcAft>
              <a:buSzPct val="90000"/>
              <a:buFontTx/>
              <a:buNone/>
              <a:defRPr sz="1400">
                <a:solidFill>
                  <a:schemeClr val="tx2"/>
                </a:solidFill>
                <a:ea typeface="ＭＳ Ｐゴシック" charset="0"/>
              </a:defRPr>
            </a:lvl2pPr>
            <a:lvl3pPr marL="560241" indent="0" defTabSz="913505" fontAlgn="base">
              <a:lnSpc>
                <a:spcPct val="90000"/>
              </a:lnSpc>
              <a:spcBef>
                <a:spcPct val="20000"/>
              </a:spcBef>
              <a:spcAft>
                <a:spcPct val="0"/>
              </a:spcAft>
              <a:buSzPct val="90000"/>
              <a:buFontTx/>
              <a:buNone/>
              <a:defRPr sz="1400">
                <a:solidFill>
                  <a:schemeClr val="tx2"/>
                </a:solidFill>
                <a:ea typeface="ＭＳ Ｐゴシック" charset="0"/>
              </a:defRPr>
            </a:lvl3pPr>
            <a:lvl4pPr marL="784338" indent="0" defTabSz="913505" fontAlgn="base">
              <a:lnSpc>
                <a:spcPct val="90000"/>
              </a:lnSpc>
              <a:spcBef>
                <a:spcPct val="20000"/>
              </a:spcBef>
              <a:spcAft>
                <a:spcPct val="0"/>
              </a:spcAft>
              <a:buSzPct val="90000"/>
              <a:buFontTx/>
              <a:buNone/>
              <a:defRPr sz="1400">
                <a:solidFill>
                  <a:schemeClr val="tx2"/>
                </a:solidFill>
                <a:ea typeface="ＭＳ Ｐゴシック" charset="0"/>
              </a:defRPr>
            </a:lvl4pPr>
            <a:lvl5pPr marL="1008434" indent="0" defTabSz="913505" fontAlgn="base">
              <a:lnSpc>
                <a:spcPct val="90000"/>
              </a:lnSpc>
              <a:spcBef>
                <a:spcPct val="20000"/>
              </a:spcBef>
              <a:spcAft>
                <a:spcPct val="0"/>
              </a:spcAft>
              <a:buSzPct val="90000"/>
              <a:buFontTx/>
              <a:buNone/>
              <a:defRPr sz="1400">
                <a:solidFill>
                  <a:schemeClr val="tx2"/>
                </a:solidFill>
                <a:ea typeface="ＭＳ Ｐゴシック" charset="0"/>
              </a:defRPr>
            </a:lvl5pPr>
            <a:lvl6pPr marL="2514931" indent="-228632" defTabSz="914523">
              <a:spcBef>
                <a:spcPct val="20000"/>
              </a:spcBef>
              <a:buFont typeface="Arial" pitchFamily="34" charset="0"/>
              <a:buChar char="•"/>
              <a:defRPr sz="1960"/>
            </a:lvl6pPr>
            <a:lvl7pPr marL="2972195" indent="-228632" defTabSz="914523">
              <a:spcBef>
                <a:spcPct val="20000"/>
              </a:spcBef>
              <a:buFont typeface="Arial" pitchFamily="34" charset="0"/>
              <a:buChar char="•"/>
              <a:defRPr sz="1960"/>
            </a:lvl7pPr>
            <a:lvl8pPr marL="3429454" indent="-228632" defTabSz="914523">
              <a:spcBef>
                <a:spcPct val="20000"/>
              </a:spcBef>
              <a:buFont typeface="Arial" pitchFamily="34" charset="0"/>
              <a:buChar char="•"/>
              <a:defRPr sz="1960"/>
            </a:lvl8pPr>
            <a:lvl9pPr marL="3886718" indent="-228632" defTabSz="914523">
              <a:spcBef>
                <a:spcPct val="20000"/>
              </a:spcBef>
              <a:buFont typeface="Arial" pitchFamily="34" charset="0"/>
              <a:buChar char="•"/>
              <a:defRPr sz="1960"/>
            </a:lvl9pPr>
          </a:lstStyle>
          <a:p>
            <a:pPr algn="l"/>
            <a:r>
              <a:rPr lang="en-US" dirty="0">
                <a:gradFill>
                  <a:gsLst>
                    <a:gs pos="0">
                      <a:schemeClr val="tx1"/>
                    </a:gs>
                    <a:gs pos="74000">
                      <a:schemeClr val="tx1"/>
                    </a:gs>
                  </a:gsLst>
                </a:gradFill>
              </a:rPr>
              <a:t>Gathers data from sensors and systems to create valuable business intelligence and </a:t>
            </a:r>
            <a:r>
              <a:rPr lang="en-US" b="1" dirty="0">
                <a:gradFill>
                  <a:gsLst>
                    <a:gs pos="0">
                      <a:schemeClr val="tx1"/>
                    </a:gs>
                    <a:gs pos="74000">
                      <a:schemeClr val="tx1"/>
                    </a:gs>
                  </a:gsLst>
                </a:gradFill>
              </a:rPr>
              <a:t>reduce downtime by 50%</a:t>
            </a:r>
          </a:p>
        </p:txBody>
      </p:sp>
      <p:pic>
        <p:nvPicPr>
          <p:cNvPr id="27" name="Picture 2" descr="ThyssenKrupp Logo"/>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10319098" y="2965598"/>
            <a:ext cx="896819" cy="695036"/>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Connector 5"/>
          <p:cNvCxnSpPr>
            <a:cxnSpLocks/>
          </p:cNvCxnSpPr>
          <p:nvPr/>
        </p:nvCxnSpPr>
        <p:spPr>
          <a:xfrm>
            <a:off x="-43338" y="5478462"/>
            <a:ext cx="12436475" cy="0"/>
          </a:xfrm>
          <a:prstGeom prst="line">
            <a:avLst/>
          </a:prstGeom>
          <a:ln>
            <a:solidFill>
              <a:schemeClr val="accent6">
                <a:lumMod val="9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A67AA1A9-6DDD-4A8E-86A6-5DF67C462568}"/>
              </a:ext>
            </a:extLst>
          </p:cNvPr>
          <p:cNvGrpSpPr/>
          <p:nvPr/>
        </p:nvGrpSpPr>
        <p:grpSpPr>
          <a:xfrm>
            <a:off x="1426763" y="5740968"/>
            <a:ext cx="914400" cy="914400"/>
            <a:chOff x="1426763" y="5740968"/>
            <a:chExt cx="914400" cy="914400"/>
          </a:xfrm>
        </p:grpSpPr>
        <p:sp>
          <p:nvSpPr>
            <p:cNvPr id="39" name="Oval 38"/>
            <p:cNvSpPr/>
            <p:nvPr/>
          </p:nvSpPr>
          <p:spPr bwMode="auto">
            <a:xfrm>
              <a:off x="1426763" y="5740968"/>
              <a:ext cx="914400" cy="914400"/>
            </a:xfrm>
            <a:prstGeom prst="ellipse">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34" name="Picture 2" descr="http://vignette2.wikia.nocookie.net/logopedia/images/e/ed/Fujitsu-Logo.svg.png/revision/latest?cb=20121230050709"/>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1564365" y="6031148"/>
              <a:ext cx="660970" cy="33404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 name="Group 11">
            <a:extLst>
              <a:ext uri="{FF2B5EF4-FFF2-40B4-BE49-F238E27FC236}">
                <a16:creationId xmlns:a16="http://schemas.microsoft.com/office/drawing/2014/main" id="{E097C564-335B-4310-BDDE-DFA45DC007B0}"/>
              </a:ext>
            </a:extLst>
          </p:cNvPr>
          <p:cNvGrpSpPr/>
          <p:nvPr/>
        </p:nvGrpSpPr>
        <p:grpSpPr>
          <a:xfrm>
            <a:off x="2620662" y="5740968"/>
            <a:ext cx="914400" cy="914400"/>
            <a:chOff x="2620662" y="5740968"/>
            <a:chExt cx="914400" cy="914400"/>
          </a:xfrm>
        </p:grpSpPr>
        <p:sp>
          <p:nvSpPr>
            <p:cNvPr id="51" name="Oval 50">
              <a:extLst>
                <a:ext uri="{FF2B5EF4-FFF2-40B4-BE49-F238E27FC236}">
                  <a16:creationId xmlns:a16="http://schemas.microsoft.com/office/drawing/2014/main" id="{A2F9BA99-A853-4074-A8F1-02965E4487E0}"/>
                </a:ext>
              </a:extLst>
            </p:cNvPr>
            <p:cNvSpPr/>
            <p:nvPr/>
          </p:nvSpPr>
          <p:spPr bwMode="auto">
            <a:xfrm>
              <a:off x="2620662" y="5740968"/>
              <a:ext cx="914400" cy="914400"/>
            </a:xfrm>
            <a:prstGeom prst="ellipse">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37" name="Picture 12" descr="https://upload.wikimedia.org/wikipedia/en/thumb/d/dd/Schneider_Electric.svg/1024px-Schneider_Electric.svg.png"/>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2674156" y="6098272"/>
              <a:ext cx="788363" cy="23789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5" name="Group 14">
            <a:extLst>
              <a:ext uri="{FF2B5EF4-FFF2-40B4-BE49-F238E27FC236}">
                <a16:creationId xmlns:a16="http://schemas.microsoft.com/office/drawing/2014/main" id="{CC054E70-4989-4CA0-8877-D8DAEB435E3A}"/>
              </a:ext>
            </a:extLst>
          </p:cNvPr>
          <p:cNvGrpSpPr/>
          <p:nvPr/>
        </p:nvGrpSpPr>
        <p:grpSpPr>
          <a:xfrm>
            <a:off x="5008460" y="5740968"/>
            <a:ext cx="914400" cy="914400"/>
            <a:chOff x="5008460" y="5740968"/>
            <a:chExt cx="914400" cy="914400"/>
          </a:xfrm>
        </p:grpSpPr>
        <p:sp>
          <p:nvSpPr>
            <p:cNvPr id="54" name="Oval 53"/>
            <p:cNvSpPr/>
            <p:nvPr/>
          </p:nvSpPr>
          <p:spPr bwMode="auto">
            <a:xfrm>
              <a:off x="5008460" y="5740968"/>
              <a:ext cx="914400" cy="914400"/>
            </a:xfrm>
            <a:prstGeom prst="ellipse">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55" name="Picture 16" descr="File:Liebherr-Logo.svg"/>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5089405" y="6153373"/>
              <a:ext cx="769131" cy="10864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9" name="Group 18">
            <a:extLst>
              <a:ext uri="{FF2B5EF4-FFF2-40B4-BE49-F238E27FC236}">
                <a16:creationId xmlns:a16="http://schemas.microsoft.com/office/drawing/2014/main" id="{896EAEBE-021A-41D2-B651-0CDA2973BEDD}"/>
              </a:ext>
            </a:extLst>
          </p:cNvPr>
          <p:cNvGrpSpPr/>
          <p:nvPr/>
        </p:nvGrpSpPr>
        <p:grpSpPr>
          <a:xfrm>
            <a:off x="9784056" y="5740968"/>
            <a:ext cx="914400" cy="914400"/>
            <a:chOff x="9784056" y="5740968"/>
            <a:chExt cx="914400" cy="914400"/>
          </a:xfrm>
        </p:grpSpPr>
        <p:sp>
          <p:nvSpPr>
            <p:cNvPr id="73" name="Oval 72"/>
            <p:cNvSpPr/>
            <p:nvPr/>
          </p:nvSpPr>
          <p:spPr bwMode="auto">
            <a:xfrm>
              <a:off x="9784056" y="5740968"/>
              <a:ext cx="914400" cy="914400"/>
            </a:xfrm>
            <a:prstGeom prst="ellipse">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68" name="Picture 4" descr="https://upload.wikimedia.org/wikipedia/en/thumb/3/33/Jabil_logo.svg/1280px-Jabil_logo.svg.png"/>
            <p:cNvPicPr>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9885007" y="6130258"/>
              <a:ext cx="712497" cy="13582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4" name="Group 13">
            <a:extLst>
              <a:ext uri="{FF2B5EF4-FFF2-40B4-BE49-F238E27FC236}">
                <a16:creationId xmlns:a16="http://schemas.microsoft.com/office/drawing/2014/main" id="{7F10E8B3-4CAD-4AA6-893D-F13E8750FECF}"/>
              </a:ext>
            </a:extLst>
          </p:cNvPr>
          <p:cNvGrpSpPr/>
          <p:nvPr/>
        </p:nvGrpSpPr>
        <p:grpSpPr>
          <a:xfrm>
            <a:off x="3814561" y="5740968"/>
            <a:ext cx="914400" cy="914400"/>
            <a:chOff x="3814561" y="5740968"/>
            <a:chExt cx="914400" cy="914400"/>
          </a:xfrm>
        </p:grpSpPr>
        <p:sp>
          <p:nvSpPr>
            <p:cNvPr id="36" name="Oval 35"/>
            <p:cNvSpPr/>
            <p:nvPr/>
          </p:nvSpPr>
          <p:spPr bwMode="auto">
            <a:xfrm>
              <a:off x="3814561" y="5740968"/>
              <a:ext cx="914400" cy="914400"/>
            </a:xfrm>
            <a:prstGeom prst="ellipse">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74" name="Picture 36" descr="http://logonoid.com/images/abb-logo.png"/>
            <p:cNvPicPr>
              <a:picLocks noChangeAspect="1" noChangeArrowheads="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3911830" y="6045241"/>
              <a:ext cx="711674" cy="28680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 name="Group 9">
            <a:extLst>
              <a:ext uri="{FF2B5EF4-FFF2-40B4-BE49-F238E27FC236}">
                <a16:creationId xmlns:a16="http://schemas.microsoft.com/office/drawing/2014/main" id="{06AD9CD1-4E7A-4B04-B66B-F74A5679DAB3}"/>
              </a:ext>
            </a:extLst>
          </p:cNvPr>
          <p:cNvGrpSpPr/>
          <p:nvPr/>
        </p:nvGrpSpPr>
        <p:grpSpPr>
          <a:xfrm>
            <a:off x="232864" y="5740968"/>
            <a:ext cx="914400" cy="914400"/>
            <a:chOff x="232864" y="5740968"/>
            <a:chExt cx="914400" cy="914400"/>
          </a:xfrm>
        </p:grpSpPr>
        <p:sp>
          <p:nvSpPr>
            <p:cNvPr id="56" name="Oval 55">
              <a:extLst>
                <a:ext uri="{FF2B5EF4-FFF2-40B4-BE49-F238E27FC236}">
                  <a16:creationId xmlns:a16="http://schemas.microsoft.com/office/drawing/2014/main" id="{CBAC2F95-6D27-4C57-A5C8-9FF485189102}"/>
                </a:ext>
              </a:extLst>
            </p:cNvPr>
            <p:cNvSpPr/>
            <p:nvPr/>
          </p:nvSpPr>
          <p:spPr bwMode="auto">
            <a:xfrm>
              <a:off x="232864" y="5740968"/>
              <a:ext cx="914400" cy="914400"/>
            </a:xfrm>
            <a:prstGeom prst="ellipse">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484E1CCB-6B05-4C8D-837E-44445EB86A98}"/>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70024" y="5878128"/>
              <a:ext cx="640080" cy="640080"/>
            </a:xfrm>
            <a:prstGeom prst="rect">
              <a:avLst/>
            </a:prstGeom>
          </p:spPr>
        </p:pic>
      </p:grpSp>
      <p:sp>
        <p:nvSpPr>
          <p:cNvPr id="50" name="Oval 49"/>
          <p:cNvSpPr/>
          <p:nvPr/>
        </p:nvSpPr>
        <p:spPr bwMode="auto">
          <a:xfrm>
            <a:off x="6202359" y="5740968"/>
            <a:ext cx="914400" cy="914400"/>
          </a:xfrm>
          <a:prstGeom prst="ellipse">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20" name="Group 19">
            <a:extLst>
              <a:ext uri="{FF2B5EF4-FFF2-40B4-BE49-F238E27FC236}">
                <a16:creationId xmlns:a16="http://schemas.microsoft.com/office/drawing/2014/main" id="{F5EDAEB3-3B0A-4F73-9428-7BCA4F32A18A}"/>
              </a:ext>
            </a:extLst>
          </p:cNvPr>
          <p:cNvGrpSpPr/>
          <p:nvPr/>
        </p:nvGrpSpPr>
        <p:grpSpPr>
          <a:xfrm>
            <a:off x="10977952" y="5740968"/>
            <a:ext cx="914400" cy="914400"/>
            <a:chOff x="10977952" y="5740968"/>
            <a:chExt cx="914400" cy="914400"/>
          </a:xfrm>
        </p:grpSpPr>
        <p:sp>
          <p:nvSpPr>
            <p:cNvPr id="33" name="Oval 32"/>
            <p:cNvSpPr/>
            <p:nvPr/>
          </p:nvSpPr>
          <p:spPr bwMode="auto">
            <a:xfrm>
              <a:off x="10977952" y="5740968"/>
              <a:ext cx="914400" cy="914400"/>
            </a:xfrm>
            <a:prstGeom prst="ellipse">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57" name="Picture 56">
              <a:extLst>
                <a:ext uri="{FF2B5EF4-FFF2-40B4-BE49-F238E27FC236}">
                  <a16:creationId xmlns:a16="http://schemas.microsoft.com/office/drawing/2014/main" id="{A06FD103-42F1-403D-9926-123346EE2ED3}"/>
                </a:ext>
              </a:extLst>
            </p:cNvPr>
            <p:cNvPicPr>
              <a:picLocks noChangeAspect="1"/>
            </p:cNvPicPr>
            <p:nvPr/>
          </p:nvPicPr>
          <p:blipFill>
            <a:blip r:embed="rId13"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1041095" y="6119665"/>
              <a:ext cx="788113" cy="157007"/>
            </a:xfrm>
            <a:prstGeom prst="rect">
              <a:avLst/>
            </a:prstGeom>
          </p:spPr>
        </p:pic>
      </p:grpSp>
      <p:sp>
        <p:nvSpPr>
          <p:cNvPr id="67" name="Oval 66"/>
          <p:cNvSpPr/>
          <p:nvPr/>
        </p:nvSpPr>
        <p:spPr bwMode="auto">
          <a:xfrm>
            <a:off x="8590157" y="5740968"/>
            <a:ext cx="914400" cy="914400"/>
          </a:xfrm>
          <a:prstGeom prst="ellipse">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64" name="Oval 63"/>
          <p:cNvSpPr/>
          <p:nvPr/>
        </p:nvSpPr>
        <p:spPr bwMode="auto">
          <a:xfrm>
            <a:off x="7396258" y="5740968"/>
            <a:ext cx="914400" cy="914400"/>
          </a:xfrm>
          <a:prstGeom prst="ellipse">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4" name="Picture 43">
            <a:extLst>
              <a:ext uri="{FF2B5EF4-FFF2-40B4-BE49-F238E27FC236}">
                <a16:creationId xmlns:a16="http://schemas.microsoft.com/office/drawing/2014/main" id="{7352673B-6EB6-49C8-BCF1-9E8171B191F8}"/>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168865" y="3099944"/>
            <a:ext cx="1067912" cy="365760"/>
          </a:xfrm>
          <a:prstGeom prst="rect">
            <a:avLst/>
          </a:prstGeom>
        </p:spPr>
      </p:pic>
      <p:sp>
        <p:nvSpPr>
          <p:cNvPr id="52" name="Rectangle 51">
            <a:extLst>
              <a:ext uri="{FF2B5EF4-FFF2-40B4-BE49-F238E27FC236}">
                <a16:creationId xmlns:a16="http://schemas.microsoft.com/office/drawing/2014/main" id="{572E5D98-C964-4EEE-8EEB-998AE80CA899}"/>
              </a:ext>
            </a:extLst>
          </p:cNvPr>
          <p:cNvSpPr/>
          <p:nvPr/>
        </p:nvSpPr>
        <p:spPr bwMode="auto">
          <a:xfrm>
            <a:off x="6331221" y="3814240"/>
            <a:ext cx="2743200" cy="86177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182880" bIns="0" numCol="1" spcCol="0" rtlCol="0" fromWordArt="0" anchor="t" anchorCtr="0" forceAA="0" compatLnSpc="1">
            <a:prstTxWarp prst="textNoShape">
              <a:avLst/>
            </a:prstTxWarp>
            <a:spAutoFit/>
          </a:bodyPr>
          <a:lstStyle/>
          <a:p>
            <a:pPr marL="0" marR="0" lvl="0" indent="0" algn="l" defTabSz="932114" rtl="0" eaLnBrk="1" fontAlgn="base" latinLnBrk="0" hangingPunct="1">
              <a:spcBef>
                <a:spcPct val="0"/>
              </a:spcBef>
              <a:spcAft>
                <a:spcPct val="0"/>
              </a:spcAft>
              <a:buClrTx/>
              <a:buSzTx/>
              <a:buFontTx/>
              <a:buNone/>
              <a:tabLst/>
              <a:defRPr/>
            </a:pPr>
            <a:r>
              <a:rPr kumimoji="0" lang="en-US" sz="1400" i="0" u="none" strike="noStrike" kern="1200" cap="none" spc="0" normalizeH="0" baseline="0" noProof="0" dirty="0">
                <a:ln>
                  <a:noFill/>
                </a:ln>
                <a:solidFill>
                  <a:srgbClr val="505050"/>
                </a:solidFill>
                <a:effectLst/>
                <a:uLnTx/>
                <a:uFillTx/>
                <a:latin typeface="Segoe UI" panose="020B0502040204020203" pitchFamily="34" charset="0"/>
                <a:cs typeface="Segoe UI" panose="020B0502040204020203" pitchFamily="34" charset="0"/>
              </a:rPr>
              <a:t>RAC has reduced its accident rate by 25</a:t>
            </a:r>
            <a:r>
              <a:rPr lang="en-US" sz="1400" dirty="0">
                <a:solidFill>
                  <a:srgbClr val="505050"/>
                </a:solidFill>
                <a:latin typeface="Segoe UI" panose="020B0502040204020203" pitchFamily="34" charset="0"/>
                <a:cs typeface="Segoe UI" panose="020B0502040204020203" pitchFamily="34" charset="0"/>
              </a:rPr>
              <a:t>% and</a:t>
            </a:r>
            <a:r>
              <a:rPr kumimoji="0" lang="en-US" sz="1400" i="0" u="none" strike="noStrike" kern="1200" cap="none" spc="0" normalizeH="0" baseline="0" noProof="0" dirty="0">
                <a:ln>
                  <a:noFill/>
                </a:ln>
                <a:solidFill>
                  <a:srgbClr val="505050"/>
                </a:solidFill>
                <a:effectLst/>
                <a:uLnTx/>
                <a:uFillTx/>
                <a:latin typeface="Segoe UI" panose="020B0502040204020203" pitchFamily="34" charset="0"/>
                <a:cs typeface="Segoe UI" panose="020B0502040204020203" pitchFamily="34" charset="0"/>
              </a:rPr>
              <a:t> fuel usage by 20%, reporting </a:t>
            </a:r>
            <a:r>
              <a:rPr kumimoji="0" lang="en-US" sz="1400" i="0" u="none" strike="noStrike" kern="1200" cap="none" spc="0" normalizeH="0" baseline="0" noProof="0" dirty="0">
                <a:ln>
                  <a:noFill/>
                </a:ln>
                <a:solidFill>
                  <a:srgbClr val="505050"/>
                </a:solidFill>
                <a:effectLst/>
                <a:uLnTx/>
                <a:uFillTx/>
                <a:latin typeface="Segoe UI Semibold" panose="020B0702040204020203" pitchFamily="34" charset="0"/>
                <a:cs typeface="Segoe UI Semibold" panose="020B0702040204020203" pitchFamily="34" charset="0"/>
              </a:rPr>
              <a:t>annual savings of $1.8 million </a:t>
            </a:r>
          </a:p>
        </p:txBody>
      </p:sp>
      <p:pic>
        <p:nvPicPr>
          <p:cNvPr id="60" name="Picture 59">
            <a:extLst>
              <a:ext uri="{FF2B5EF4-FFF2-40B4-BE49-F238E27FC236}">
                <a16:creationId xmlns:a16="http://schemas.microsoft.com/office/drawing/2014/main" id="{8B102AC8-6F51-448C-8C6C-A04525394A0D}"/>
              </a:ext>
            </a:extLst>
          </p:cNvPr>
          <p:cNvPicPr>
            <a:picLocks noChangeAspect="1"/>
          </p:cNvPicPr>
          <p:nvPr/>
        </p:nvPicPr>
        <p:blipFill rotWithShape="1">
          <a:blip r:embed="rId15">
            <a:extLst>
              <a:ext uri="{28A0092B-C50C-407E-A947-70E740481C1C}">
                <a14:useLocalDpi xmlns:a14="http://schemas.microsoft.com/office/drawing/2010/main" val="0"/>
              </a:ext>
            </a:extLst>
          </a:blip>
          <a:srcRect/>
          <a:stretch/>
        </p:blipFill>
        <p:spPr>
          <a:xfrm>
            <a:off x="982910" y="3083322"/>
            <a:ext cx="1181082" cy="365760"/>
          </a:xfrm>
          <a:prstGeom prst="rect">
            <a:avLst/>
          </a:prstGeom>
        </p:spPr>
      </p:pic>
      <p:sp>
        <p:nvSpPr>
          <p:cNvPr id="61" name="Rectangle 60">
            <a:extLst>
              <a:ext uri="{FF2B5EF4-FFF2-40B4-BE49-F238E27FC236}">
                <a16:creationId xmlns:a16="http://schemas.microsoft.com/office/drawing/2014/main" id="{10D8BDAD-545C-4FDE-AA12-020EACEEB43C}"/>
              </a:ext>
            </a:extLst>
          </p:cNvPr>
          <p:cNvSpPr/>
          <p:nvPr/>
        </p:nvSpPr>
        <p:spPr bwMode="auto">
          <a:xfrm>
            <a:off x="201851" y="3814240"/>
            <a:ext cx="2743200" cy="129266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182880" bIns="0" numCol="1" spcCol="0" rtlCol="0" fromWordArt="0" anchor="t" anchorCtr="0" forceAA="0" compatLnSpc="1">
            <a:prstTxWarp prst="textNoShape">
              <a:avLst/>
            </a:prstTxWarp>
            <a:spAutoFit/>
          </a:bodyPr>
          <a:lstStyle/>
          <a:p>
            <a:pPr marL="0" marR="0" lvl="0" indent="0" algn="l" defTabSz="932114" rtl="0" eaLnBrk="1" fontAlgn="base" latinLnBrk="0" hangingPunct="1">
              <a:spcBef>
                <a:spcPct val="0"/>
              </a:spcBef>
              <a:spcAft>
                <a:spcPct val="0"/>
              </a:spcAft>
              <a:buClrTx/>
              <a:buSzTx/>
              <a:buFontTx/>
              <a:buNone/>
              <a:tabLst/>
              <a:defRPr/>
            </a:pPr>
            <a:r>
              <a:rPr lang="en-US" sz="1400" dirty="0">
                <a:solidFill>
                  <a:schemeClr val="tx1"/>
                </a:solidFill>
                <a:latin typeface="Segoe UI" panose="020B0502040204020203" pitchFamily="34" charset="0"/>
                <a:cs typeface="Segoe UI" panose="020B0502040204020203" pitchFamily="34" charset="0"/>
              </a:rPr>
              <a:t>Licorice extruders on Twizzler’s production line are performing at peak optimization, </a:t>
            </a:r>
            <a:r>
              <a:rPr lang="en-US" sz="1400" dirty="0">
                <a:solidFill>
                  <a:schemeClr val="tx1"/>
                </a:solidFill>
                <a:latin typeface="Segoe UI Semibold" panose="020B0702040204020203" pitchFamily="34" charset="0"/>
                <a:cs typeface="Segoe UI Semibold" panose="020B0702040204020203" pitchFamily="34" charset="0"/>
              </a:rPr>
              <a:t>saving over $500K/year</a:t>
            </a:r>
            <a:r>
              <a:rPr lang="en-US" sz="1400" dirty="0">
                <a:solidFill>
                  <a:schemeClr val="tx1"/>
                </a:solidFill>
                <a:latin typeface="Segoe UI" panose="020B0502040204020203" pitchFamily="34" charset="0"/>
                <a:cs typeface="Segoe UI" panose="020B0502040204020203" pitchFamily="34" charset="0"/>
              </a:rPr>
              <a:t> on materials alone</a:t>
            </a:r>
          </a:p>
        </p:txBody>
      </p:sp>
      <p:pic>
        <p:nvPicPr>
          <p:cNvPr id="63" name="Picture 62">
            <a:extLst>
              <a:ext uri="{FF2B5EF4-FFF2-40B4-BE49-F238E27FC236}">
                <a16:creationId xmlns:a16="http://schemas.microsoft.com/office/drawing/2014/main" id="{7394E206-39EF-4CF8-8F72-ED90F38D4F9A}"/>
              </a:ext>
            </a:extLst>
          </p:cNvPr>
          <p:cNvPicPr>
            <a:picLocks noChangeAspect="1"/>
          </p:cNvPicPr>
          <p:nvPr/>
        </p:nvPicPr>
        <p:blipFill rotWithShape="1">
          <a:blip r:embed="rId16">
            <a:extLst>
              <a:ext uri="{28A0092B-C50C-407E-A947-70E740481C1C}">
                <a14:useLocalDpi xmlns:a14="http://schemas.microsoft.com/office/drawing/2010/main" val="0"/>
              </a:ext>
            </a:extLst>
          </a:blip>
          <a:srcRect/>
          <a:stretch/>
        </p:blipFill>
        <p:spPr>
          <a:xfrm>
            <a:off x="4256059" y="2872792"/>
            <a:ext cx="732069" cy="823577"/>
          </a:xfrm>
          <a:prstGeom prst="rect">
            <a:avLst/>
          </a:prstGeom>
        </p:spPr>
      </p:pic>
      <p:sp>
        <p:nvSpPr>
          <p:cNvPr id="65" name="Rectangle 64">
            <a:extLst>
              <a:ext uri="{FF2B5EF4-FFF2-40B4-BE49-F238E27FC236}">
                <a16:creationId xmlns:a16="http://schemas.microsoft.com/office/drawing/2014/main" id="{DD630E52-5B6C-4A8E-8E20-B568B3A6F051}"/>
              </a:ext>
            </a:extLst>
          </p:cNvPr>
          <p:cNvSpPr/>
          <p:nvPr/>
        </p:nvSpPr>
        <p:spPr bwMode="auto">
          <a:xfrm>
            <a:off x="3250493" y="3814240"/>
            <a:ext cx="2743200" cy="107721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182880" bIns="0" numCol="1" spcCol="0" rtlCol="0" fromWordArt="0" anchor="t" anchorCtr="0" forceAA="0" compatLnSpc="1">
            <a:prstTxWarp prst="textNoShape">
              <a:avLst/>
            </a:prstTxWarp>
            <a:spAutoFit/>
          </a:bodyPr>
          <a:lstStyle/>
          <a:p>
            <a:pPr marL="0" marR="0" lvl="0" indent="0" algn="l" defTabSz="932114" rtl="0" eaLnBrk="1" fontAlgn="base" latinLnBrk="0" hangingPunct="1">
              <a:spcBef>
                <a:spcPct val="0"/>
              </a:spcBef>
              <a:spcAft>
                <a:spcPct val="0"/>
              </a:spcAft>
              <a:buClrTx/>
              <a:buSzTx/>
              <a:buFontTx/>
              <a:buNone/>
              <a:tabLst/>
              <a:defRPr/>
            </a:pPr>
            <a:r>
              <a:rPr kumimoji="0" lang="en-US" sz="1400" b="0" i="0" u="none" strike="noStrike" kern="1200" cap="none" spc="0" normalizeH="0" baseline="0" noProof="0" dirty="0">
                <a:ln>
                  <a:noFill/>
                </a:ln>
                <a:solidFill>
                  <a:srgbClr val="505050"/>
                </a:solidFill>
                <a:effectLst/>
                <a:uLnTx/>
                <a:uFillTx/>
                <a:latin typeface="Segoe UI" panose="020B0502040204020203" pitchFamily="34" charset="0"/>
                <a:cs typeface="Segoe UI" panose="020B0502040204020203" pitchFamily="34" charset="0"/>
              </a:rPr>
              <a:t>Tetra Pak’s has cut down-time cut down for each packaging line by up to 48 hours, </a:t>
            </a:r>
            <a:r>
              <a:rPr kumimoji="0" lang="en-US" sz="1400" b="0" i="0" u="none" strike="noStrike" kern="1200" cap="none" spc="0" normalizeH="0" baseline="0" noProof="0" dirty="0">
                <a:ln>
                  <a:noFill/>
                </a:ln>
                <a:solidFill>
                  <a:srgbClr val="505050"/>
                </a:solidFill>
                <a:effectLst/>
                <a:uLnTx/>
                <a:uFillTx/>
                <a:latin typeface="Segoe UI Semibold" panose="020B0702040204020203" pitchFamily="34" charset="0"/>
                <a:cs typeface="Segoe UI Semibold" panose="020B0702040204020203" pitchFamily="34" charset="0"/>
              </a:rPr>
              <a:t>saving €30,000 for customers</a:t>
            </a:r>
            <a:r>
              <a:rPr kumimoji="0" lang="en-US" sz="1400" b="0" i="0" u="none" strike="noStrike" kern="1200" cap="none" spc="0" normalizeH="0" baseline="0" noProof="0" dirty="0">
                <a:ln>
                  <a:noFill/>
                </a:ln>
                <a:solidFill>
                  <a:srgbClr val="505050"/>
                </a:solidFill>
                <a:effectLst/>
                <a:uLnTx/>
                <a:uFillTx/>
                <a:latin typeface="Segoe UI" panose="020B0502040204020203" pitchFamily="34" charset="0"/>
                <a:cs typeface="Segoe UI" panose="020B0502040204020203" pitchFamily="34" charset="0"/>
              </a:rPr>
              <a:t>.</a:t>
            </a:r>
          </a:p>
        </p:txBody>
      </p:sp>
      <p:pic>
        <p:nvPicPr>
          <p:cNvPr id="69" name="Picture 68">
            <a:extLst>
              <a:ext uri="{FF2B5EF4-FFF2-40B4-BE49-F238E27FC236}">
                <a16:creationId xmlns:a16="http://schemas.microsoft.com/office/drawing/2014/main" id="{CD09C826-EA7A-4380-823D-3DED5FE49E57}"/>
              </a:ext>
            </a:extLst>
          </p:cNvPr>
          <p:cNvPicPr>
            <a:picLocks noChangeAspect="1"/>
          </p:cNvPicPr>
          <p:nvPr/>
        </p:nvPicPr>
        <p:blipFill>
          <a:blip r:embed="rId17"/>
          <a:stretch>
            <a:fillRect/>
          </a:stretch>
        </p:blipFill>
        <p:spPr>
          <a:xfrm>
            <a:off x="7131322" y="486686"/>
            <a:ext cx="1142999" cy="365760"/>
          </a:xfrm>
          <a:prstGeom prst="rect">
            <a:avLst/>
          </a:prstGeom>
        </p:spPr>
      </p:pic>
      <p:sp>
        <p:nvSpPr>
          <p:cNvPr id="70" name="Rectangle 69">
            <a:extLst>
              <a:ext uri="{FF2B5EF4-FFF2-40B4-BE49-F238E27FC236}">
                <a16:creationId xmlns:a16="http://schemas.microsoft.com/office/drawing/2014/main" id="{89D12F88-0F89-4FC6-8900-03608AE3CA1A}"/>
              </a:ext>
            </a:extLst>
          </p:cNvPr>
          <p:cNvSpPr/>
          <p:nvPr/>
        </p:nvSpPr>
        <p:spPr bwMode="auto">
          <a:xfrm>
            <a:off x="6331221" y="1068285"/>
            <a:ext cx="2743200" cy="150810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182880" bIns="0" numCol="1" spcCol="0" rtlCol="0" fromWordArt="0" anchor="t" anchorCtr="0" forceAA="0" compatLnSpc="1">
            <a:prstTxWarp prst="textNoShape">
              <a:avLst/>
            </a:prstTxWarp>
            <a:spAutoFit/>
          </a:bodyPr>
          <a:lstStyle/>
          <a:p>
            <a:pPr marL="0" marR="0" lvl="0" indent="0" algn="l" defTabSz="932114" rtl="0" eaLnBrk="1" fontAlgn="base" latinLnBrk="0" hangingPunct="1">
              <a:spcBef>
                <a:spcPct val="0"/>
              </a:spcBef>
              <a:spcAft>
                <a:spcPct val="0"/>
              </a:spcAft>
              <a:buClrTx/>
              <a:buSzTx/>
              <a:buFontTx/>
              <a:buNone/>
              <a:tabLst/>
              <a:defRPr/>
            </a:pPr>
            <a:r>
              <a:rPr kumimoji="0" lang="en-US" sz="1400" b="0" i="0" u="none" strike="noStrike" kern="1200" cap="none" spc="0" normalizeH="0" baseline="0" noProof="0" dirty="0">
                <a:ln>
                  <a:noFill/>
                </a:ln>
                <a:solidFill>
                  <a:srgbClr val="505050"/>
                </a:solidFill>
                <a:effectLst/>
                <a:uLnTx/>
                <a:uFillTx/>
                <a:latin typeface="Segoe UI" panose="020B0502040204020203" pitchFamily="34" charset="0"/>
                <a:cs typeface="Segoe UI" panose="020B0502040204020203" pitchFamily="34" charset="0"/>
              </a:rPr>
              <a:t>Keeping farmers informed about when to irrigate, how to control diseases, and fighting pests, has led to </a:t>
            </a:r>
            <a:r>
              <a:rPr kumimoji="0" lang="en-US" sz="1400" b="0" i="0" u="none" strike="noStrike" kern="1200" cap="none" spc="0" normalizeH="0" baseline="0" noProof="0" dirty="0">
                <a:ln>
                  <a:noFill/>
                </a:ln>
                <a:solidFill>
                  <a:srgbClr val="505050"/>
                </a:solidFill>
                <a:effectLst/>
                <a:uLnTx/>
                <a:uFillTx/>
                <a:latin typeface="Segoe UI Semibold" panose="020B0702040204020203" pitchFamily="34" charset="0"/>
                <a:cs typeface="Segoe UI Semibold" panose="020B0702040204020203" pitchFamily="34" charset="0"/>
              </a:rPr>
              <a:t>increased yields of 30%, </a:t>
            </a:r>
            <a:br>
              <a:rPr kumimoji="0" lang="en-US" sz="1400" b="0" i="0" u="none" strike="noStrike" kern="1200" cap="none" spc="0" normalizeH="0" baseline="0" noProof="0" dirty="0">
                <a:ln>
                  <a:noFill/>
                </a:ln>
                <a:solidFill>
                  <a:srgbClr val="505050"/>
                </a:solidFill>
                <a:effectLst/>
                <a:uLnTx/>
                <a:uFillTx/>
                <a:latin typeface="Segoe UI Semibold" panose="020B0702040204020203" pitchFamily="34" charset="0"/>
                <a:cs typeface="Segoe UI Semibold" panose="020B0702040204020203" pitchFamily="34" charset="0"/>
              </a:rPr>
            </a:br>
            <a:r>
              <a:rPr kumimoji="0" lang="en-US" sz="1400" b="0" i="0" u="none" strike="noStrike" kern="1200" cap="none" spc="0" normalizeH="0" baseline="0" noProof="0" dirty="0">
                <a:ln>
                  <a:noFill/>
                </a:ln>
                <a:solidFill>
                  <a:srgbClr val="505050"/>
                </a:solidFill>
                <a:effectLst/>
                <a:uLnTx/>
                <a:uFillTx/>
                <a:latin typeface="Segoe UI Semibold" panose="020B0702040204020203" pitchFamily="34" charset="0"/>
                <a:cs typeface="Segoe UI Semibold" panose="020B0702040204020203" pitchFamily="34" charset="0"/>
              </a:rPr>
              <a:t>and a 20% reduction in water use</a:t>
            </a:r>
            <a:r>
              <a:rPr kumimoji="0" lang="en-US" sz="1400" b="0" i="0" u="none" strike="noStrike" kern="1200" cap="none" spc="0" normalizeH="0" baseline="0" noProof="0" dirty="0">
                <a:ln>
                  <a:noFill/>
                </a:ln>
                <a:solidFill>
                  <a:srgbClr val="505050"/>
                </a:solidFill>
                <a:effectLst/>
                <a:uLnTx/>
                <a:uFillTx/>
                <a:latin typeface="Segoe UI" panose="020B0502040204020203" pitchFamily="34" charset="0"/>
                <a:cs typeface="Segoe UI" panose="020B0502040204020203" pitchFamily="34" charset="0"/>
              </a:rPr>
              <a:t>.</a:t>
            </a:r>
            <a:endParaRPr kumimoji="0" lang="en-US" sz="1400" b="1" i="0" u="none" strike="noStrike" kern="1200" cap="none" spc="0" normalizeH="0" baseline="0" noProof="0" dirty="0">
              <a:ln>
                <a:noFill/>
              </a:ln>
              <a:solidFill>
                <a:srgbClr val="505050"/>
              </a:solidFill>
              <a:effectLst/>
              <a:uLnTx/>
              <a:uFillTx/>
              <a:latin typeface="Segoe UI" panose="020B0502040204020203" pitchFamily="34" charset="0"/>
              <a:cs typeface="Segoe UI" panose="020B0502040204020203" pitchFamily="34" charset="0"/>
            </a:endParaRPr>
          </a:p>
        </p:txBody>
      </p:sp>
      <p:pic>
        <p:nvPicPr>
          <p:cNvPr id="5" name="Picture 4">
            <a:extLst>
              <a:ext uri="{FF2B5EF4-FFF2-40B4-BE49-F238E27FC236}">
                <a16:creationId xmlns:a16="http://schemas.microsoft.com/office/drawing/2014/main" id="{84A32190-A7C8-4856-A5D6-5530D8C78C92}"/>
              </a:ext>
            </a:extLst>
          </p:cNvPr>
          <p:cNvPicPr>
            <a:picLocks noChangeAspect="1"/>
          </p:cNvPicPr>
          <p:nvPr/>
        </p:nvPicPr>
        <p:blipFill>
          <a:blip r:embed="rId18"/>
          <a:stretch>
            <a:fillRect/>
          </a:stretch>
        </p:blipFill>
        <p:spPr>
          <a:xfrm>
            <a:off x="7542203" y="6073274"/>
            <a:ext cx="622510" cy="230737"/>
          </a:xfrm>
          <a:prstGeom prst="rect">
            <a:avLst/>
          </a:prstGeom>
        </p:spPr>
      </p:pic>
      <p:sp>
        <p:nvSpPr>
          <p:cNvPr id="59" name="Rectangle 58">
            <a:extLst>
              <a:ext uri="{FF2B5EF4-FFF2-40B4-BE49-F238E27FC236}">
                <a16:creationId xmlns:a16="http://schemas.microsoft.com/office/drawing/2014/main" id="{B8A51036-66C7-4D8D-91EF-D05D4BEF15AF}"/>
              </a:ext>
            </a:extLst>
          </p:cNvPr>
          <p:cNvSpPr/>
          <p:nvPr/>
        </p:nvSpPr>
        <p:spPr bwMode="auto">
          <a:xfrm>
            <a:off x="201851" y="211480"/>
            <a:ext cx="2743200" cy="2409712"/>
          </a:xfrm>
          <a:prstGeom prst="rect">
            <a:avLst/>
          </a:prstGeom>
          <a:no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
        <p:nvSpPr>
          <p:cNvPr id="62" name="Rectangle 61">
            <a:extLst>
              <a:ext uri="{FF2B5EF4-FFF2-40B4-BE49-F238E27FC236}">
                <a16:creationId xmlns:a16="http://schemas.microsoft.com/office/drawing/2014/main" id="{31568DC5-DCF6-46F1-AC39-429C91D5A6CF}"/>
              </a:ext>
            </a:extLst>
          </p:cNvPr>
          <p:cNvSpPr/>
          <p:nvPr/>
        </p:nvSpPr>
        <p:spPr bwMode="auto">
          <a:xfrm>
            <a:off x="201851" y="2874851"/>
            <a:ext cx="2743200" cy="2409712"/>
          </a:xfrm>
          <a:prstGeom prst="rect">
            <a:avLst/>
          </a:prstGeom>
          <a:no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
        <p:nvSpPr>
          <p:cNvPr id="66" name="Rectangle 65">
            <a:extLst>
              <a:ext uri="{FF2B5EF4-FFF2-40B4-BE49-F238E27FC236}">
                <a16:creationId xmlns:a16="http://schemas.microsoft.com/office/drawing/2014/main" id="{9BB51DDF-8EC2-44EF-A202-7619049984B7}"/>
              </a:ext>
            </a:extLst>
          </p:cNvPr>
          <p:cNvSpPr/>
          <p:nvPr/>
        </p:nvSpPr>
        <p:spPr bwMode="auto">
          <a:xfrm>
            <a:off x="3250493" y="211480"/>
            <a:ext cx="2743200" cy="2409712"/>
          </a:xfrm>
          <a:prstGeom prst="rect">
            <a:avLst/>
          </a:prstGeom>
          <a:no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
        <p:nvSpPr>
          <p:cNvPr id="71" name="Rectangle 70">
            <a:extLst>
              <a:ext uri="{FF2B5EF4-FFF2-40B4-BE49-F238E27FC236}">
                <a16:creationId xmlns:a16="http://schemas.microsoft.com/office/drawing/2014/main" id="{FB759F6A-3800-475D-B5BF-487303B43E94}"/>
              </a:ext>
            </a:extLst>
          </p:cNvPr>
          <p:cNvSpPr/>
          <p:nvPr/>
        </p:nvSpPr>
        <p:spPr bwMode="auto">
          <a:xfrm>
            <a:off x="3250493" y="2874851"/>
            <a:ext cx="2743200" cy="2409712"/>
          </a:xfrm>
          <a:prstGeom prst="rect">
            <a:avLst/>
          </a:prstGeom>
          <a:no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
        <p:nvSpPr>
          <p:cNvPr id="72" name="Rectangle 71">
            <a:extLst>
              <a:ext uri="{FF2B5EF4-FFF2-40B4-BE49-F238E27FC236}">
                <a16:creationId xmlns:a16="http://schemas.microsoft.com/office/drawing/2014/main" id="{17465B7F-F9B2-43A0-B856-380C8C7FB47A}"/>
              </a:ext>
            </a:extLst>
          </p:cNvPr>
          <p:cNvSpPr/>
          <p:nvPr/>
        </p:nvSpPr>
        <p:spPr bwMode="auto">
          <a:xfrm>
            <a:off x="6331221" y="211480"/>
            <a:ext cx="2743200" cy="2409712"/>
          </a:xfrm>
          <a:prstGeom prst="rect">
            <a:avLst/>
          </a:prstGeom>
          <a:no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
        <p:nvSpPr>
          <p:cNvPr id="75" name="Rectangle 74">
            <a:extLst>
              <a:ext uri="{FF2B5EF4-FFF2-40B4-BE49-F238E27FC236}">
                <a16:creationId xmlns:a16="http://schemas.microsoft.com/office/drawing/2014/main" id="{C35756B6-71B2-4405-AB0D-08E071F6B03E}"/>
              </a:ext>
            </a:extLst>
          </p:cNvPr>
          <p:cNvSpPr/>
          <p:nvPr/>
        </p:nvSpPr>
        <p:spPr bwMode="auto">
          <a:xfrm>
            <a:off x="6331221" y="2874851"/>
            <a:ext cx="2743200" cy="2409712"/>
          </a:xfrm>
          <a:prstGeom prst="rect">
            <a:avLst/>
          </a:prstGeom>
          <a:no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
        <p:nvSpPr>
          <p:cNvPr id="76" name="Rectangle 75">
            <a:extLst>
              <a:ext uri="{FF2B5EF4-FFF2-40B4-BE49-F238E27FC236}">
                <a16:creationId xmlns:a16="http://schemas.microsoft.com/office/drawing/2014/main" id="{36634CFB-0E56-45B0-9E37-24ED38A9EFCA}"/>
              </a:ext>
            </a:extLst>
          </p:cNvPr>
          <p:cNvSpPr/>
          <p:nvPr/>
        </p:nvSpPr>
        <p:spPr bwMode="auto">
          <a:xfrm>
            <a:off x="9395907" y="211480"/>
            <a:ext cx="2743200" cy="2409712"/>
          </a:xfrm>
          <a:prstGeom prst="rect">
            <a:avLst/>
          </a:prstGeom>
          <a:no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
        <p:nvSpPr>
          <p:cNvPr id="77" name="Rectangle 76">
            <a:extLst>
              <a:ext uri="{FF2B5EF4-FFF2-40B4-BE49-F238E27FC236}">
                <a16:creationId xmlns:a16="http://schemas.microsoft.com/office/drawing/2014/main" id="{312EAD65-C0DE-4834-9547-833517774167}"/>
              </a:ext>
            </a:extLst>
          </p:cNvPr>
          <p:cNvSpPr/>
          <p:nvPr/>
        </p:nvSpPr>
        <p:spPr bwMode="auto">
          <a:xfrm>
            <a:off x="9395907" y="2874851"/>
            <a:ext cx="2743200" cy="2409712"/>
          </a:xfrm>
          <a:prstGeom prst="rect">
            <a:avLst/>
          </a:prstGeom>
          <a:no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pic>
        <p:nvPicPr>
          <p:cNvPr id="3" name="Picture 2" descr="A close up of a logo&#10;&#10;Description generated with very high confidence">
            <a:extLst>
              <a:ext uri="{FF2B5EF4-FFF2-40B4-BE49-F238E27FC236}">
                <a16:creationId xmlns:a16="http://schemas.microsoft.com/office/drawing/2014/main" id="{B5D83E5B-A89F-4346-8B98-1B8DF19D088C}"/>
              </a:ext>
            </a:extLst>
          </p:cNvPr>
          <p:cNvPicPr>
            <a:picLocks noChangeAspect="1"/>
          </p:cNvPicPr>
          <p:nvPr/>
        </p:nvPicPr>
        <p:blipFill rotWithShape="1">
          <a:blip r:embed="rId19"/>
          <a:srcRect t="23999" b="30682"/>
          <a:stretch/>
        </p:blipFill>
        <p:spPr>
          <a:xfrm>
            <a:off x="6262872" y="6001970"/>
            <a:ext cx="804239" cy="364471"/>
          </a:xfrm>
          <a:prstGeom prst="rect">
            <a:avLst/>
          </a:prstGeom>
        </p:spPr>
      </p:pic>
      <p:pic>
        <p:nvPicPr>
          <p:cNvPr id="9" name="Picture 8">
            <a:extLst>
              <a:ext uri="{FF2B5EF4-FFF2-40B4-BE49-F238E27FC236}">
                <a16:creationId xmlns:a16="http://schemas.microsoft.com/office/drawing/2014/main" id="{BD132C0C-944B-4E92-8CAA-2B7D7B552AC8}"/>
              </a:ext>
            </a:extLst>
          </p:cNvPr>
          <p:cNvPicPr>
            <a:picLocks noChangeAspect="1"/>
          </p:cNvPicPr>
          <p:nvPr/>
        </p:nvPicPr>
        <p:blipFill rotWithShape="1">
          <a:blip r:embed="rId20"/>
          <a:srcRect t="30165" b="31335"/>
          <a:stretch/>
        </p:blipFill>
        <p:spPr>
          <a:xfrm>
            <a:off x="8540464" y="6065467"/>
            <a:ext cx="1067913" cy="291853"/>
          </a:xfrm>
          <a:prstGeom prst="rect">
            <a:avLst/>
          </a:prstGeom>
        </p:spPr>
      </p:pic>
    </p:spTree>
    <p:extLst>
      <p:ext uri="{BB962C8B-B14F-4D97-AF65-F5344CB8AC3E}">
        <p14:creationId xmlns:p14="http://schemas.microsoft.com/office/powerpoint/2010/main" val="38966187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par>
                                <p:cTn id="12" presetID="10" presetClass="entr" presetSubtype="0" fill="hold" nodeType="with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500"/>
                                        <p:tgtEl>
                                          <p:spTgt spid="11"/>
                                        </p:tgtEl>
                                      </p:cBhvr>
                                    </p:animEffect>
                                  </p:childTnLst>
                                </p:cTn>
                              </p:par>
                              <p:par>
                                <p:cTn id="15" presetID="10"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par>
                                <p:cTn id="18" presetID="10" presetClass="entr" presetSubtype="0" fill="hold" nodeType="with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fade">
                                      <p:cBhvr>
                                        <p:cTn id="20" dur="500"/>
                                        <p:tgtEl>
                                          <p:spTgt spid="14"/>
                                        </p:tgtEl>
                                      </p:cBhvr>
                                    </p:animEffect>
                                  </p:childTnLst>
                                </p:cTn>
                              </p:par>
                              <p:par>
                                <p:cTn id="21" presetID="10" presetClass="entr" presetSubtype="0" fill="hold" nodeType="with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500"/>
                                        <p:tgtEl>
                                          <p:spTgt spid="15"/>
                                        </p:tgtEl>
                                      </p:cBhvr>
                                    </p:animEffect>
                                  </p:childTnLst>
                                </p:cTn>
                              </p:par>
                              <p:par>
                                <p:cTn id="24" presetID="10" presetClass="entr" presetSubtype="0" fill="hold" nodeType="with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fade">
                                      <p:cBhvr>
                                        <p:cTn id="26" dur="500"/>
                                        <p:tgtEl>
                                          <p:spTgt spid="19"/>
                                        </p:tgtEl>
                                      </p:cBhvr>
                                    </p:animEffect>
                                  </p:childTnLst>
                                </p:cTn>
                              </p:par>
                              <p:par>
                                <p:cTn id="27" presetID="10" presetClass="entr" presetSubtype="0" fill="hold" nodeType="with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fade">
                                      <p:cBhvr>
                                        <p:cTn id="29"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transform">
            <a:extLst>
              <a:ext uri="{FF2B5EF4-FFF2-40B4-BE49-F238E27FC236}">
                <a16:creationId xmlns:a16="http://schemas.microsoft.com/office/drawing/2014/main" id="{AEFF811C-5686-4696-9561-DA11AAC8F903}"/>
              </a:ext>
            </a:extLst>
          </p:cNvPr>
          <p:cNvSpPr/>
          <p:nvPr/>
        </p:nvSpPr>
        <p:spPr bwMode="auto">
          <a:xfrm>
            <a:off x="7266921" y="4050228"/>
            <a:ext cx="2194560" cy="62786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spAutoFit/>
          </a:bodyPr>
          <a:lstStyle/>
          <a:p>
            <a:pPr algn="ctr" defTabSz="914102" fontAlgn="base">
              <a:lnSpc>
                <a:spcPct val="90000"/>
              </a:lnSpc>
              <a:spcBef>
                <a:spcPct val="0"/>
              </a:spcBef>
              <a:spcAft>
                <a:spcPct val="0"/>
              </a:spcAft>
              <a:defRPr/>
            </a:pPr>
            <a:r>
              <a:rPr lang="en-US" sz="2400" kern="0" dirty="0">
                <a:gradFill>
                  <a:gsLst>
                    <a:gs pos="2917">
                      <a:schemeClr val="tx1"/>
                    </a:gs>
                    <a:gs pos="100000">
                      <a:schemeClr val="tx1"/>
                    </a:gs>
                  </a:gsLst>
                  <a:lin ang="5400000" scaled="1"/>
                </a:gradFill>
                <a:latin typeface="Segoe UI Semilight" panose="020B0402040204020203" pitchFamily="34" charset="0"/>
                <a:cs typeface="Segoe UI Semilight" panose="020B0402040204020203" pitchFamily="34" charset="0"/>
              </a:rPr>
              <a:t>Action</a:t>
            </a:r>
          </a:p>
        </p:txBody>
      </p:sp>
      <p:sp>
        <p:nvSpPr>
          <p:cNvPr id="68" name="optimize">
            <a:extLst>
              <a:ext uri="{FF2B5EF4-FFF2-40B4-BE49-F238E27FC236}">
                <a16:creationId xmlns:a16="http://schemas.microsoft.com/office/drawing/2014/main" id="{C23A96C5-55CB-4DA2-9F85-5B522588C893}"/>
              </a:ext>
            </a:extLst>
          </p:cNvPr>
          <p:cNvSpPr/>
          <p:nvPr/>
        </p:nvSpPr>
        <p:spPr bwMode="auto">
          <a:xfrm>
            <a:off x="5120957" y="4050228"/>
            <a:ext cx="2194560" cy="62786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spAutoFit/>
          </a:bodyPr>
          <a:lstStyle/>
          <a:p>
            <a:pPr algn="ctr" defTabSz="914102" fontAlgn="base">
              <a:lnSpc>
                <a:spcPct val="90000"/>
              </a:lnSpc>
              <a:spcBef>
                <a:spcPct val="0"/>
              </a:spcBef>
              <a:spcAft>
                <a:spcPct val="0"/>
              </a:spcAft>
              <a:defRPr/>
            </a:pPr>
            <a:r>
              <a:rPr lang="en-US" sz="2400" kern="0" dirty="0">
                <a:gradFill>
                  <a:gsLst>
                    <a:gs pos="2917">
                      <a:schemeClr val="tx1"/>
                    </a:gs>
                    <a:gs pos="100000">
                      <a:schemeClr val="tx1"/>
                    </a:gs>
                  </a:gsLst>
                  <a:lin ang="5400000" scaled="1"/>
                </a:gradFill>
                <a:latin typeface="Segoe UI Semilight" panose="020B0402040204020203" pitchFamily="34" charset="0"/>
                <a:cs typeface="Segoe UI Semilight" panose="020B0402040204020203" pitchFamily="34" charset="0"/>
              </a:rPr>
              <a:t>Insights</a:t>
            </a:r>
          </a:p>
        </p:txBody>
      </p:sp>
      <p:sp>
        <p:nvSpPr>
          <p:cNvPr id="69" name="empower">
            <a:extLst>
              <a:ext uri="{FF2B5EF4-FFF2-40B4-BE49-F238E27FC236}">
                <a16:creationId xmlns:a16="http://schemas.microsoft.com/office/drawing/2014/main" id="{49000C35-9927-4838-826E-A0AA54989A86}"/>
              </a:ext>
            </a:extLst>
          </p:cNvPr>
          <p:cNvSpPr/>
          <p:nvPr/>
        </p:nvSpPr>
        <p:spPr bwMode="auto">
          <a:xfrm>
            <a:off x="2902745" y="4050228"/>
            <a:ext cx="2194560" cy="62786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spAutoFit/>
          </a:bodyPr>
          <a:lstStyle/>
          <a:p>
            <a:pPr algn="ctr" defTabSz="914102" fontAlgn="base">
              <a:lnSpc>
                <a:spcPct val="90000"/>
              </a:lnSpc>
              <a:spcBef>
                <a:spcPct val="0"/>
              </a:spcBef>
              <a:spcAft>
                <a:spcPct val="0"/>
              </a:spcAft>
              <a:defRPr/>
            </a:pPr>
            <a:r>
              <a:rPr lang="en-US" sz="2400" kern="0" dirty="0">
                <a:gradFill>
                  <a:gsLst>
                    <a:gs pos="2917">
                      <a:schemeClr val="tx1"/>
                    </a:gs>
                    <a:gs pos="100000">
                      <a:schemeClr val="tx1"/>
                    </a:gs>
                  </a:gsLst>
                  <a:lin ang="5400000" scaled="1"/>
                </a:gradFill>
                <a:latin typeface="Segoe UI Semilight" panose="020B0402040204020203" pitchFamily="34" charset="0"/>
                <a:cs typeface="Segoe UI Semilight" panose="020B0402040204020203" pitchFamily="34" charset="0"/>
              </a:rPr>
              <a:t>Things</a:t>
            </a:r>
          </a:p>
        </p:txBody>
      </p:sp>
      <p:sp>
        <p:nvSpPr>
          <p:cNvPr id="71" name="Digital Transformation">
            <a:extLst>
              <a:ext uri="{FF2B5EF4-FFF2-40B4-BE49-F238E27FC236}">
                <a16:creationId xmlns:a16="http://schemas.microsoft.com/office/drawing/2014/main" id="{A30FBF30-66D1-4F13-B4B0-E332244481DD}"/>
              </a:ext>
            </a:extLst>
          </p:cNvPr>
          <p:cNvSpPr txBox="1">
            <a:spLocks/>
          </p:cNvSpPr>
          <p:nvPr/>
        </p:nvSpPr>
        <p:spPr>
          <a:xfrm>
            <a:off x="3471333" y="1538360"/>
            <a:ext cx="5493808" cy="710709"/>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4400" b="0" i="0" u="none" strike="noStrike" kern="0" cap="none" spc="-100" normalizeH="0" baseline="0" noProof="0" dirty="0">
                <a:ln w="3175">
                  <a:noFill/>
                </a:ln>
                <a:gradFill>
                  <a:gsLst>
                    <a:gs pos="2917">
                      <a:schemeClr val="tx1"/>
                    </a:gs>
                    <a:gs pos="100000">
                      <a:schemeClr val="tx1"/>
                    </a:gs>
                  </a:gsLst>
                  <a:lin ang="5400000" scaled="1"/>
                </a:gradFill>
                <a:effectLst/>
                <a:uLnTx/>
                <a:uFillTx/>
                <a:latin typeface="Segoe UI Light"/>
                <a:ea typeface="+mn-ea"/>
                <a:cs typeface="Segoe UI" pitchFamily="34" charset="0"/>
              </a:rPr>
              <a:t>Defining IoT</a:t>
            </a:r>
          </a:p>
        </p:txBody>
      </p:sp>
      <p:grpSp>
        <p:nvGrpSpPr>
          <p:cNvPr id="4" name="Group 3">
            <a:extLst>
              <a:ext uri="{FF2B5EF4-FFF2-40B4-BE49-F238E27FC236}">
                <a16:creationId xmlns:a16="http://schemas.microsoft.com/office/drawing/2014/main" id="{DF31B801-E793-47CE-88BD-A3884C6A1AF3}"/>
              </a:ext>
            </a:extLst>
          </p:cNvPr>
          <p:cNvGrpSpPr/>
          <p:nvPr/>
        </p:nvGrpSpPr>
        <p:grpSpPr>
          <a:xfrm>
            <a:off x="3498277" y="2814817"/>
            <a:ext cx="1005840" cy="1005840"/>
            <a:chOff x="3498277" y="2814817"/>
            <a:chExt cx="1005840" cy="1005840"/>
          </a:xfrm>
        </p:grpSpPr>
        <p:sp>
          <p:nvSpPr>
            <p:cNvPr id="75" name="Oval 74">
              <a:extLst>
                <a:ext uri="{FF2B5EF4-FFF2-40B4-BE49-F238E27FC236}">
                  <a16:creationId xmlns:a16="http://schemas.microsoft.com/office/drawing/2014/main" id="{7EC5DEBA-8317-4EF6-ACDD-41C77C652955}"/>
                </a:ext>
              </a:extLst>
            </p:cNvPr>
            <p:cNvSpPr/>
            <p:nvPr/>
          </p:nvSpPr>
          <p:spPr bwMode="auto">
            <a:xfrm>
              <a:off x="3498277" y="2814817"/>
              <a:ext cx="1005840" cy="1005840"/>
            </a:xfrm>
            <a:prstGeom prst="ellipse">
              <a:avLst/>
            </a:prstGeom>
            <a:solidFill>
              <a:srgbClr val="0070C0"/>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6" name="IoT" title="Icon of five circles that all connect to a center circle">
              <a:extLst>
                <a:ext uri="{FF2B5EF4-FFF2-40B4-BE49-F238E27FC236}">
                  <a16:creationId xmlns:a16="http://schemas.microsoft.com/office/drawing/2014/main" id="{BAF36CCE-8FF4-4378-B65D-5066C851B17F}"/>
                </a:ext>
              </a:extLst>
            </p:cNvPr>
            <p:cNvSpPr>
              <a:spLocks noChangeAspect="1" noEditPoints="1"/>
            </p:cNvSpPr>
            <p:nvPr/>
          </p:nvSpPr>
          <p:spPr bwMode="auto">
            <a:xfrm>
              <a:off x="3718668" y="3045304"/>
              <a:ext cx="565226" cy="566132"/>
            </a:xfrm>
            <a:custGeom>
              <a:avLst/>
              <a:gdLst>
                <a:gd name="T0" fmla="*/ 235 w 352"/>
                <a:gd name="T1" fmla="*/ 176 h 352"/>
                <a:gd name="T2" fmla="*/ 176 w 352"/>
                <a:gd name="T3" fmla="*/ 235 h 352"/>
                <a:gd name="T4" fmla="*/ 117 w 352"/>
                <a:gd name="T5" fmla="*/ 176 h 352"/>
                <a:gd name="T6" fmla="*/ 176 w 352"/>
                <a:gd name="T7" fmla="*/ 117 h 352"/>
                <a:gd name="T8" fmla="*/ 235 w 352"/>
                <a:gd name="T9" fmla="*/ 176 h 352"/>
                <a:gd name="T10" fmla="*/ 270 w 352"/>
                <a:gd name="T11" fmla="*/ 0 h 352"/>
                <a:gd name="T12" fmla="*/ 235 w 352"/>
                <a:gd name="T13" fmla="*/ 35 h 352"/>
                <a:gd name="T14" fmla="*/ 270 w 352"/>
                <a:gd name="T15" fmla="*/ 70 h 352"/>
                <a:gd name="T16" fmla="*/ 305 w 352"/>
                <a:gd name="T17" fmla="*/ 35 h 352"/>
                <a:gd name="T18" fmla="*/ 270 w 352"/>
                <a:gd name="T19" fmla="*/ 0 h 352"/>
                <a:gd name="T20" fmla="*/ 82 w 352"/>
                <a:gd name="T21" fmla="*/ 23 h 352"/>
                <a:gd name="T22" fmla="*/ 47 w 352"/>
                <a:gd name="T23" fmla="*/ 59 h 352"/>
                <a:gd name="T24" fmla="*/ 82 w 352"/>
                <a:gd name="T25" fmla="*/ 94 h 352"/>
                <a:gd name="T26" fmla="*/ 117 w 352"/>
                <a:gd name="T27" fmla="*/ 59 h 352"/>
                <a:gd name="T28" fmla="*/ 82 w 352"/>
                <a:gd name="T29" fmla="*/ 23 h 352"/>
                <a:gd name="T30" fmla="*/ 35 w 352"/>
                <a:gd name="T31" fmla="*/ 211 h 352"/>
                <a:gd name="T32" fmla="*/ 0 w 352"/>
                <a:gd name="T33" fmla="*/ 246 h 352"/>
                <a:gd name="T34" fmla="*/ 35 w 352"/>
                <a:gd name="T35" fmla="*/ 282 h 352"/>
                <a:gd name="T36" fmla="*/ 70 w 352"/>
                <a:gd name="T37" fmla="*/ 246 h 352"/>
                <a:gd name="T38" fmla="*/ 35 w 352"/>
                <a:gd name="T39" fmla="*/ 211 h 352"/>
                <a:gd name="T40" fmla="*/ 223 w 352"/>
                <a:gd name="T41" fmla="*/ 282 h 352"/>
                <a:gd name="T42" fmla="*/ 188 w 352"/>
                <a:gd name="T43" fmla="*/ 317 h 352"/>
                <a:gd name="T44" fmla="*/ 223 w 352"/>
                <a:gd name="T45" fmla="*/ 352 h 352"/>
                <a:gd name="T46" fmla="*/ 258 w 352"/>
                <a:gd name="T47" fmla="*/ 317 h 352"/>
                <a:gd name="T48" fmla="*/ 223 w 352"/>
                <a:gd name="T49" fmla="*/ 282 h 352"/>
                <a:gd name="T50" fmla="*/ 317 w 352"/>
                <a:gd name="T51" fmla="*/ 164 h 352"/>
                <a:gd name="T52" fmla="*/ 282 w 352"/>
                <a:gd name="T53" fmla="*/ 199 h 352"/>
                <a:gd name="T54" fmla="*/ 317 w 352"/>
                <a:gd name="T55" fmla="*/ 235 h 352"/>
                <a:gd name="T56" fmla="*/ 352 w 352"/>
                <a:gd name="T57" fmla="*/ 199 h 352"/>
                <a:gd name="T58" fmla="*/ 317 w 352"/>
                <a:gd name="T59" fmla="*/ 164 h 352"/>
                <a:gd name="T60" fmla="*/ 250 w 352"/>
                <a:gd name="T61" fmla="*/ 64 h 352"/>
                <a:gd name="T62" fmla="*/ 209 w 352"/>
                <a:gd name="T63" fmla="*/ 127 h 352"/>
                <a:gd name="T64" fmla="*/ 139 w 352"/>
                <a:gd name="T65" fmla="*/ 130 h 352"/>
                <a:gd name="T66" fmla="*/ 104 w 352"/>
                <a:gd name="T67" fmla="*/ 86 h 352"/>
                <a:gd name="T68" fmla="*/ 67 w 352"/>
                <a:gd name="T69" fmla="*/ 231 h 352"/>
                <a:gd name="T70" fmla="*/ 124 w 352"/>
                <a:gd name="T71" fmla="*/ 202 h 352"/>
                <a:gd name="T72" fmla="*/ 212 w 352"/>
                <a:gd name="T73" fmla="*/ 283 h 352"/>
                <a:gd name="T74" fmla="*/ 195 w 352"/>
                <a:gd name="T75" fmla="*/ 232 h 352"/>
                <a:gd name="T76" fmla="*/ 234 w 352"/>
                <a:gd name="T77" fmla="*/ 186 h 352"/>
                <a:gd name="T78" fmla="*/ 282 w 352"/>
                <a:gd name="T79" fmla="*/ 194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2" h="352">
                  <a:moveTo>
                    <a:pt x="235" y="176"/>
                  </a:moveTo>
                  <a:cubicBezTo>
                    <a:pt x="235" y="208"/>
                    <a:pt x="208" y="235"/>
                    <a:pt x="176" y="235"/>
                  </a:cubicBezTo>
                  <a:cubicBezTo>
                    <a:pt x="144" y="235"/>
                    <a:pt x="117" y="208"/>
                    <a:pt x="117" y="176"/>
                  </a:cubicBezTo>
                  <a:cubicBezTo>
                    <a:pt x="117" y="144"/>
                    <a:pt x="144" y="117"/>
                    <a:pt x="176" y="117"/>
                  </a:cubicBezTo>
                  <a:cubicBezTo>
                    <a:pt x="208" y="117"/>
                    <a:pt x="235" y="144"/>
                    <a:pt x="235" y="176"/>
                  </a:cubicBezTo>
                  <a:close/>
                  <a:moveTo>
                    <a:pt x="270" y="0"/>
                  </a:moveTo>
                  <a:cubicBezTo>
                    <a:pt x="250" y="0"/>
                    <a:pt x="235" y="16"/>
                    <a:pt x="235" y="35"/>
                  </a:cubicBezTo>
                  <a:cubicBezTo>
                    <a:pt x="235" y="55"/>
                    <a:pt x="250" y="70"/>
                    <a:pt x="270" y="70"/>
                  </a:cubicBezTo>
                  <a:cubicBezTo>
                    <a:pt x="289" y="70"/>
                    <a:pt x="305" y="55"/>
                    <a:pt x="305" y="35"/>
                  </a:cubicBezTo>
                  <a:cubicBezTo>
                    <a:pt x="305" y="16"/>
                    <a:pt x="289" y="0"/>
                    <a:pt x="270" y="0"/>
                  </a:cubicBezTo>
                  <a:close/>
                  <a:moveTo>
                    <a:pt x="82" y="23"/>
                  </a:moveTo>
                  <a:cubicBezTo>
                    <a:pt x="63" y="23"/>
                    <a:pt x="47" y="39"/>
                    <a:pt x="47" y="59"/>
                  </a:cubicBezTo>
                  <a:cubicBezTo>
                    <a:pt x="47" y="78"/>
                    <a:pt x="63" y="94"/>
                    <a:pt x="82" y="94"/>
                  </a:cubicBezTo>
                  <a:cubicBezTo>
                    <a:pt x="102" y="94"/>
                    <a:pt x="117" y="78"/>
                    <a:pt x="117" y="59"/>
                  </a:cubicBezTo>
                  <a:cubicBezTo>
                    <a:pt x="117" y="39"/>
                    <a:pt x="102" y="23"/>
                    <a:pt x="82" y="23"/>
                  </a:cubicBezTo>
                  <a:close/>
                  <a:moveTo>
                    <a:pt x="35" y="211"/>
                  </a:moveTo>
                  <a:cubicBezTo>
                    <a:pt x="16" y="211"/>
                    <a:pt x="0" y="227"/>
                    <a:pt x="0" y="246"/>
                  </a:cubicBezTo>
                  <a:cubicBezTo>
                    <a:pt x="0" y="266"/>
                    <a:pt x="16" y="282"/>
                    <a:pt x="35" y="282"/>
                  </a:cubicBezTo>
                  <a:cubicBezTo>
                    <a:pt x="55" y="282"/>
                    <a:pt x="70" y="266"/>
                    <a:pt x="70" y="246"/>
                  </a:cubicBezTo>
                  <a:cubicBezTo>
                    <a:pt x="70" y="227"/>
                    <a:pt x="55" y="211"/>
                    <a:pt x="35" y="211"/>
                  </a:cubicBezTo>
                  <a:close/>
                  <a:moveTo>
                    <a:pt x="223" y="282"/>
                  </a:moveTo>
                  <a:cubicBezTo>
                    <a:pt x="203" y="282"/>
                    <a:pt x="188" y="297"/>
                    <a:pt x="188" y="317"/>
                  </a:cubicBezTo>
                  <a:cubicBezTo>
                    <a:pt x="188" y="336"/>
                    <a:pt x="203" y="352"/>
                    <a:pt x="223" y="352"/>
                  </a:cubicBezTo>
                  <a:cubicBezTo>
                    <a:pt x="242" y="352"/>
                    <a:pt x="258" y="336"/>
                    <a:pt x="258" y="317"/>
                  </a:cubicBezTo>
                  <a:cubicBezTo>
                    <a:pt x="258" y="297"/>
                    <a:pt x="242" y="282"/>
                    <a:pt x="223" y="282"/>
                  </a:cubicBezTo>
                  <a:close/>
                  <a:moveTo>
                    <a:pt x="317" y="164"/>
                  </a:moveTo>
                  <a:cubicBezTo>
                    <a:pt x="297" y="164"/>
                    <a:pt x="282" y="180"/>
                    <a:pt x="282" y="199"/>
                  </a:cubicBezTo>
                  <a:cubicBezTo>
                    <a:pt x="282" y="219"/>
                    <a:pt x="297" y="235"/>
                    <a:pt x="317" y="235"/>
                  </a:cubicBezTo>
                  <a:cubicBezTo>
                    <a:pt x="336" y="235"/>
                    <a:pt x="352" y="219"/>
                    <a:pt x="352" y="199"/>
                  </a:cubicBezTo>
                  <a:cubicBezTo>
                    <a:pt x="352" y="180"/>
                    <a:pt x="336" y="164"/>
                    <a:pt x="317" y="164"/>
                  </a:cubicBezTo>
                  <a:close/>
                  <a:moveTo>
                    <a:pt x="250" y="64"/>
                  </a:moveTo>
                  <a:cubicBezTo>
                    <a:pt x="209" y="127"/>
                    <a:pt x="209" y="127"/>
                    <a:pt x="209" y="127"/>
                  </a:cubicBezTo>
                  <a:moveTo>
                    <a:pt x="139" y="130"/>
                  </a:moveTo>
                  <a:cubicBezTo>
                    <a:pt x="104" y="86"/>
                    <a:pt x="104" y="86"/>
                    <a:pt x="104" y="86"/>
                  </a:cubicBezTo>
                  <a:moveTo>
                    <a:pt x="67" y="231"/>
                  </a:moveTo>
                  <a:cubicBezTo>
                    <a:pt x="124" y="202"/>
                    <a:pt x="124" y="202"/>
                    <a:pt x="124" y="202"/>
                  </a:cubicBezTo>
                  <a:moveTo>
                    <a:pt x="212" y="283"/>
                  </a:moveTo>
                  <a:cubicBezTo>
                    <a:pt x="195" y="232"/>
                    <a:pt x="195" y="232"/>
                    <a:pt x="195" y="232"/>
                  </a:cubicBezTo>
                  <a:moveTo>
                    <a:pt x="234" y="186"/>
                  </a:moveTo>
                  <a:cubicBezTo>
                    <a:pt x="282" y="194"/>
                    <a:pt x="282" y="194"/>
                    <a:pt x="282" y="194"/>
                  </a:cubicBezTo>
                </a:path>
              </a:pathLst>
            </a:custGeom>
            <a:noFill/>
            <a:ln w="19050" cap="sq">
              <a:solidFill>
                <a:schemeClr val="bg1"/>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grpSp>
      <p:grpSp>
        <p:nvGrpSpPr>
          <p:cNvPr id="2" name="Group 1">
            <a:extLst>
              <a:ext uri="{FF2B5EF4-FFF2-40B4-BE49-F238E27FC236}">
                <a16:creationId xmlns:a16="http://schemas.microsoft.com/office/drawing/2014/main" id="{82D51304-931A-4185-A57F-D5A3819DC3D0}"/>
              </a:ext>
            </a:extLst>
          </p:cNvPr>
          <p:cNvGrpSpPr/>
          <p:nvPr/>
        </p:nvGrpSpPr>
        <p:grpSpPr>
          <a:xfrm>
            <a:off x="7864794" y="2814817"/>
            <a:ext cx="1005840" cy="1005840"/>
            <a:chOff x="7864794" y="2814817"/>
            <a:chExt cx="1005840" cy="1005840"/>
          </a:xfrm>
        </p:grpSpPr>
        <p:sp>
          <p:nvSpPr>
            <p:cNvPr id="53" name="Oval 52">
              <a:extLst>
                <a:ext uri="{FF2B5EF4-FFF2-40B4-BE49-F238E27FC236}">
                  <a16:creationId xmlns:a16="http://schemas.microsoft.com/office/drawing/2014/main" id="{769FFF32-28D7-4316-8363-003F99B92492}"/>
                </a:ext>
              </a:extLst>
            </p:cNvPr>
            <p:cNvSpPr/>
            <p:nvPr/>
          </p:nvSpPr>
          <p:spPr bwMode="auto">
            <a:xfrm>
              <a:off x="7864794" y="2814817"/>
              <a:ext cx="1005840" cy="1005840"/>
            </a:xfrm>
            <a:prstGeom prst="ellipse">
              <a:avLst/>
            </a:prstGeom>
            <a:solidFill>
              <a:srgbClr val="0070C0"/>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3" name="Freeform 9">
              <a:extLst>
                <a:ext uri="{FF2B5EF4-FFF2-40B4-BE49-F238E27FC236}">
                  <a16:creationId xmlns:a16="http://schemas.microsoft.com/office/drawing/2014/main" id="{B779E080-0F3C-4C81-87F4-FF9C0CCBA6BF}"/>
                </a:ext>
              </a:extLst>
            </p:cNvPr>
            <p:cNvSpPr>
              <a:spLocks noChangeAspect="1" noEditPoints="1"/>
            </p:cNvSpPr>
            <p:nvPr/>
          </p:nvSpPr>
          <p:spPr bwMode="auto">
            <a:xfrm>
              <a:off x="8218848" y="3034341"/>
              <a:ext cx="311972" cy="548640"/>
            </a:xfrm>
            <a:custGeom>
              <a:avLst/>
              <a:gdLst>
                <a:gd name="T0" fmla="*/ 107 w 144"/>
                <a:gd name="T1" fmla="*/ 1 h 256"/>
                <a:gd name="T2" fmla="*/ 104 w 144"/>
                <a:gd name="T3" fmla="*/ 2 h 256"/>
                <a:gd name="T4" fmla="*/ 1 w 144"/>
                <a:gd name="T5" fmla="*/ 152 h 256"/>
                <a:gd name="T6" fmla="*/ 4 w 144"/>
                <a:gd name="T7" fmla="*/ 157 h 256"/>
                <a:gd name="T8" fmla="*/ 60 w 144"/>
                <a:gd name="T9" fmla="*/ 157 h 256"/>
                <a:gd name="T10" fmla="*/ 32 w 144"/>
                <a:gd name="T11" fmla="*/ 251 h 256"/>
                <a:gd name="T12" fmla="*/ 33 w 144"/>
                <a:gd name="T13" fmla="*/ 255 h 256"/>
                <a:gd name="T14" fmla="*/ 37 w 144"/>
                <a:gd name="T15" fmla="*/ 254 h 256"/>
                <a:gd name="T16" fmla="*/ 143 w 144"/>
                <a:gd name="T17" fmla="*/ 102 h 256"/>
                <a:gd name="T18" fmla="*/ 140 w 144"/>
                <a:gd name="T19" fmla="*/ 98 h 256"/>
                <a:gd name="T20" fmla="*/ 82 w 144"/>
                <a:gd name="T21" fmla="*/ 98 h 256"/>
                <a:gd name="T22" fmla="*/ 110 w 144"/>
                <a:gd name="T23" fmla="*/ 5 h 256"/>
                <a:gd name="T24" fmla="*/ 107 w 144"/>
                <a:gd name="T25" fmla="*/ 1 h 256"/>
                <a:gd name="T26" fmla="*/ 98 w 144"/>
                <a:gd name="T27" fmla="*/ 22 h 256"/>
                <a:gd name="T28" fmla="*/ 75 w 144"/>
                <a:gd name="T29" fmla="*/ 100 h 256"/>
                <a:gd name="T30" fmla="*/ 78 w 144"/>
                <a:gd name="T31" fmla="*/ 104 h 256"/>
                <a:gd name="T32" fmla="*/ 134 w 144"/>
                <a:gd name="T33" fmla="*/ 104 h 256"/>
                <a:gd name="T34" fmla="*/ 43 w 144"/>
                <a:gd name="T35" fmla="*/ 234 h 256"/>
                <a:gd name="T36" fmla="*/ 67 w 144"/>
                <a:gd name="T37" fmla="*/ 155 h 256"/>
                <a:gd name="T38" fmla="*/ 64 w 144"/>
                <a:gd name="T39" fmla="*/ 151 h 256"/>
                <a:gd name="T40" fmla="*/ 10 w 144"/>
                <a:gd name="T41" fmla="*/ 151 h 256"/>
                <a:gd name="T42" fmla="*/ 98 w 144"/>
                <a:gd name="T43" fmla="*/ 2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4" h="256">
                  <a:moveTo>
                    <a:pt x="107" y="1"/>
                  </a:moveTo>
                  <a:cubicBezTo>
                    <a:pt x="106" y="1"/>
                    <a:pt x="105" y="1"/>
                    <a:pt x="104" y="2"/>
                  </a:cubicBezTo>
                  <a:cubicBezTo>
                    <a:pt x="1" y="152"/>
                    <a:pt x="1" y="152"/>
                    <a:pt x="1" y="152"/>
                  </a:cubicBezTo>
                  <a:cubicBezTo>
                    <a:pt x="0" y="154"/>
                    <a:pt x="1" y="157"/>
                    <a:pt x="4" y="157"/>
                  </a:cubicBezTo>
                  <a:cubicBezTo>
                    <a:pt x="60" y="157"/>
                    <a:pt x="60" y="157"/>
                    <a:pt x="60" y="157"/>
                  </a:cubicBezTo>
                  <a:cubicBezTo>
                    <a:pt x="32" y="251"/>
                    <a:pt x="32" y="251"/>
                    <a:pt x="32" y="251"/>
                  </a:cubicBezTo>
                  <a:cubicBezTo>
                    <a:pt x="31" y="253"/>
                    <a:pt x="32" y="254"/>
                    <a:pt x="33" y="255"/>
                  </a:cubicBezTo>
                  <a:cubicBezTo>
                    <a:pt x="35" y="256"/>
                    <a:pt x="36" y="255"/>
                    <a:pt x="37" y="254"/>
                  </a:cubicBezTo>
                  <a:cubicBezTo>
                    <a:pt x="143" y="102"/>
                    <a:pt x="143" y="102"/>
                    <a:pt x="143" y="102"/>
                  </a:cubicBezTo>
                  <a:cubicBezTo>
                    <a:pt x="144" y="101"/>
                    <a:pt x="143" y="98"/>
                    <a:pt x="140" y="98"/>
                  </a:cubicBezTo>
                  <a:cubicBezTo>
                    <a:pt x="82" y="98"/>
                    <a:pt x="82" y="98"/>
                    <a:pt x="82" y="98"/>
                  </a:cubicBezTo>
                  <a:cubicBezTo>
                    <a:pt x="110" y="5"/>
                    <a:pt x="110" y="5"/>
                    <a:pt x="110" y="5"/>
                  </a:cubicBezTo>
                  <a:cubicBezTo>
                    <a:pt x="111" y="3"/>
                    <a:pt x="109" y="0"/>
                    <a:pt x="107" y="1"/>
                  </a:cubicBezTo>
                  <a:close/>
                  <a:moveTo>
                    <a:pt x="98" y="22"/>
                  </a:moveTo>
                  <a:cubicBezTo>
                    <a:pt x="75" y="100"/>
                    <a:pt x="75" y="100"/>
                    <a:pt x="75" y="100"/>
                  </a:cubicBezTo>
                  <a:cubicBezTo>
                    <a:pt x="74" y="102"/>
                    <a:pt x="76" y="104"/>
                    <a:pt x="78" y="104"/>
                  </a:cubicBezTo>
                  <a:cubicBezTo>
                    <a:pt x="134" y="104"/>
                    <a:pt x="134" y="104"/>
                    <a:pt x="134" y="104"/>
                  </a:cubicBezTo>
                  <a:cubicBezTo>
                    <a:pt x="43" y="234"/>
                    <a:pt x="43" y="234"/>
                    <a:pt x="43" y="234"/>
                  </a:cubicBezTo>
                  <a:cubicBezTo>
                    <a:pt x="67" y="155"/>
                    <a:pt x="67" y="155"/>
                    <a:pt x="67" y="155"/>
                  </a:cubicBezTo>
                  <a:cubicBezTo>
                    <a:pt x="68" y="153"/>
                    <a:pt x="66" y="151"/>
                    <a:pt x="64" y="151"/>
                  </a:cubicBezTo>
                  <a:cubicBezTo>
                    <a:pt x="10" y="151"/>
                    <a:pt x="10" y="151"/>
                    <a:pt x="10" y="151"/>
                  </a:cubicBezTo>
                  <a:cubicBezTo>
                    <a:pt x="98" y="22"/>
                    <a:pt x="98" y="22"/>
                    <a:pt x="98" y="22"/>
                  </a:cubicBezTo>
                  <a:close/>
                </a:path>
              </a:pathLst>
            </a:custGeom>
            <a:solidFill>
              <a:schemeClr val="bg1"/>
            </a:solidFill>
            <a:ln w="12700">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grpSp>
      <p:sp useBgFill="1">
        <p:nvSpPr>
          <p:cNvPr id="27" name="Rectangle 26">
            <a:extLst>
              <a:ext uri="{FF2B5EF4-FFF2-40B4-BE49-F238E27FC236}">
                <a16:creationId xmlns:a16="http://schemas.microsoft.com/office/drawing/2014/main" id="{AED6B2B3-50A6-482A-93AE-7A3432A4E5B4}"/>
              </a:ext>
            </a:extLst>
          </p:cNvPr>
          <p:cNvSpPr/>
          <p:nvPr/>
        </p:nvSpPr>
        <p:spPr bwMode="auto">
          <a:xfrm>
            <a:off x="6609001" y="4494590"/>
            <a:ext cx="425212" cy="343422"/>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3" name="Group 2">
            <a:extLst>
              <a:ext uri="{FF2B5EF4-FFF2-40B4-BE49-F238E27FC236}">
                <a16:creationId xmlns:a16="http://schemas.microsoft.com/office/drawing/2014/main" id="{182BDBC6-FE2E-4938-97AB-38EBB273B7D9}"/>
              </a:ext>
            </a:extLst>
          </p:cNvPr>
          <p:cNvGrpSpPr/>
          <p:nvPr/>
        </p:nvGrpSpPr>
        <p:grpSpPr>
          <a:xfrm>
            <a:off x="5704596" y="2814817"/>
            <a:ext cx="1005840" cy="1005840"/>
            <a:chOff x="5704596" y="2814817"/>
            <a:chExt cx="1005840" cy="1005840"/>
          </a:xfrm>
        </p:grpSpPr>
        <p:sp>
          <p:nvSpPr>
            <p:cNvPr id="56" name="Oval 55">
              <a:extLst>
                <a:ext uri="{FF2B5EF4-FFF2-40B4-BE49-F238E27FC236}">
                  <a16:creationId xmlns:a16="http://schemas.microsoft.com/office/drawing/2014/main" id="{B9032AB6-5AF1-4528-9C0D-150B16A95B0E}"/>
                </a:ext>
              </a:extLst>
            </p:cNvPr>
            <p:cNvSpPr/>
            <p:nvPr/>
          </p:nvSpPr>
          <p:spPr bwMode="auto">
            <a:xfrm>
              <a:off x="5704596" y="2814817"/>
              <a:ext cx="1005840" cy="1005840"/>
            </a:xfrm>
            <a:prstGeom prst="ellipse">
              <a:avLst/>
            </a:prstGeom>
            <a:solidFill>
              <a:srgbClr val="0070C0"/>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8" name="light">
              <a:extLst>
                <a:ext uri="{FF2B5EF4-FFF2-40B4-BE49-F238E27FC236}">
                  <a16:creationId xmlns:a16="http://schemas.microsoft.com/office/drawing/2014/main" id="{62C1C1F8-67F0-473D-BF84-77604CFD935A}"/>
                </a:ext>
              </a:extLst>
            </p:cNvPr>
            <p:cNvSpPr>
              <a:spLocks noChangeAspect="1" noEditPoints="1"/>
            </p:cNvSpPr>
            <p:nvPr/>
          </p:nvSpPr>
          <p:spPr bwMode="auto">
            <a:xfrm>
              <a:off x="6076320" y="3119009"/>
              <a:ext cx="282033" cy="418722"/>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Segoe UI Semilight"/>
                <a:cs typeface="Segoe UI" pitchFamily="34" charset="0"/>
              </a:endParaRPr>
            </a:p>
          </p:txBody>
        </p:sp>
      </p:grpSp>
    </p:spTree>
    <p:extLst>
      <p:ext uri="{BB962C8B-B14F-4D97-AF65-F5344CB8AC3E}">
        <p14:creationId xmlns:p14="http://schemas.microsoft.com/office/powerpoint/2010/main" val="41882916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par>
                                <p:cTn id="10" presetID="53" presetClass="entr" presetSubtype="16" fill="hold" nodeType="with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500" fill="hold"/>
                                        <p:tgtEl>
                                          <p:spTgt spid="3"/>
                                        </p:tgtEl>
                                        <p:attrNameLst>
                                          <p:attrName>ppt_w</p:attrName>
                                        </p:attrNameLst>
                                      </p:cBhvr>
                                      <p:tavLst>
                                        <p:tav tm="0">
                                          <p:val>
                                            <p:fltVal val="0"/>
                                          </p:val>
                                        </p:tav>
                                        <p:tav tm="100000">
                                          <p:val>
                                            <p:strVal val="#ppt_w"/>
                                          </p:val>
                                        </p:tav>
                                      </p:tavLst>
                                    </p:anim>
                                    <p:anim calcmode="lin" valueType="num">
                                      <p:cBhvr>
                                        <p:cTn id="13" dur="500" fill="hold"/>
                                        <p:tgtEl>
                                          <p:spTgt spid="3"/>
                                        </p:tgtEl>
                                        <p:attrNameLst>
                                          <p:attrName>ppt_h</p:attrName>
                                        </p:attrNameLst>
                                      </p:cBhvr>
                                      <p:tavLst>
                                        <p:tav tm="0">
                                          <p:val>
                                            <p:fltVal val="0"/>
                                          </p:val>
                                        </p:tav>
                                        <p:tav tm="100000">
                                          <p:val>
                                            <p:strVal val="#ppt_h"/>
                                          </p:val>
                                        </p:tav>
                                      </p:tavLst>
                                    </p:anim>
                                    <p:animEffect transition="in" filter="fade">
                                      <p:cBhvr>
                                        <p:cTn id="14" dur="500"/>
                                        <p:tgtEl>
                                          <p:spTgt spid="3"/>
                                        </p:tgtEl>
                                      </p:cBhvr>
                                    </p:animEffect>
                                  </p:childTnLst>
                                </p:cTn>
                              </p:par>
                              <p:par>
                                <p:cTn id="15" presetID="53" presetClass="entr" presetSubtype="16" fill="hold" nodeType="with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p:cTn id="17" dur="500" fill="hold"/>
                                        <p:tgtEl>
                                          <p:spTgt spid="2"/>
                                        </p:tgtEl>
                                        <p:attrNameLst>
                                          <p:attrName>ppt_w</p:attrName>
                                        </p:attrNameLst>
                                      </p:cBhvr>
                                      <p:tavLst>
                                        <p:tav tm="0">
                                          <p:val>
                                            <p:fltVal val="0"/>
                                          </p:val>
                                        </p:tav>
                                        <p:tav tm="100000">
                                          <p:val>
                                            <p:strVal val="#ppt_w"/>
                                          </p:val>
                                        </p:tav>
                                      </p:tavLst>
                                    </p:anim>
                                    <p:anim calcmode="lin" valueType="num">
                                      <p:cBhvr>
                                        <p:cTn id="18" dur="500" fill="hold"/>
                                        <p:tgtEl>
                                          <p:spTgt spid="2"/>
                                        </p:tgtEl>
                                        <p:attrNameLst>
                                          <p:attrName>ppt_h</p:attrName>
                                        </p:attrNameLst>
                                      </p:cBhvr>
                                      <p:tavLst>
                                        <p:tav tm="0">
                                          <p:val>
                                            <p:fltVal val="0"/>
                                          </p:val>
                                        </p:tav>
                                        <p:tav tm="100000">
                                          <p:val>
                                            <p:strVal val="#ppt_h"/>
                                          </p:val>
                                        </p:tav>
                                      </p:tavLst>
                                    </p:anim>
                                    <p:animEffect transition="in" filter="fade">
                                      <p:cBhvr>
                                        <p:cTn id="19" dur="500"/>
                                        <p:tgtEl>
                                          <p:spTgt spid="2"/>
                                        </p:tgtEl>
                                      </p:cBhvr>
                                    </p:animEffect>
                                  </p:childTnLst>
                                </p:cTn>
                              </p:par>
                              <p:par>
                                <p:cTn id="20" presetID="10" presetClass="entr" presetSubtype="0" fill="hold" grpId="0" nodeType="withEffect">
                                  <p:stCondLst>
                                    <p:cond delay="400"/>
                                  </p:stCondLst>
                                  <p:childTnLst>
                                    <p:set>
                                      <p:cBhvr>
                                        <p:cTn id="21" dur="1" fill="hold">
                                          <p:stCondLst>
                                            <p:cond delay="0"/>
                                          </p:stCondLst>
                                        </p:cTn>
                                        <p:tgtEl>
                                          <p:spTgt spid="71"/>
                                        </p:tgtEl>
                                        <p:attrNameLst>
                                          <p:attrName>style.visibility</p:attrName>
                                        </p:attrNameLst>
                                      </p:cBhvr>
                                      <p:to>
                                        <p:strVal val="visible"/>
                                      </p:to>
                                    </p:set>
                                    <p:animEffect transition="in" filter="fade">
                                      <p:cBhvr>
                                        <p:cTn id="22" dur="250"/>
                                        <p:tgtEl>
                                          <p:spTgt spid="71"/>
                                        </p:tgtEl>
                                      </p:cBhvr>
                                    </p:animEffect>
                                  </p:childTnLst>
                                </p:cTn>
                              </p:par>
                              <p:par>
                                <p:cTn id="23" presetID="42" presetClass="path" presetSubtype="0" decel="100000" fill="hold" grpId="1" nodeType="withEffect">
                                  <p:stCondLst>
                                    <p:cond delay="0"/>
                                  </p:stCondLst>
                                  <p:childTnLst>
                                    <p:animMotion origin="layout" path="M 0 -1.97004E-6 L 0 0.25012 " pathEditMode="relative" rAng="0" ptsTypes="AA">
                                      <p:cBhvr>
                                        <p:cTn id="24" dur="750" spd="-100000" fill="hold"/>
                                        <p:tgtEl>
                                          <p:spTgt spid="71"/>
                                        </p:tgtEl>
                                        <p:attrNameLst>
                                          <p:attrName>ppt_x</p:attrName>
                                          <p:attrName>ppt_y</p:attrName>
                                        </p:attrNameLst>
                                      </p:cBhvr>
                                      <p:rCtr x="0" y="12506"/>
                                    </p:animMotion>
                                  </p:childTnLst>
                                </p:cTn>
                              </p:par>
                              <p:par>
                                <p:cTn id="25" presetID="10" presetClass="entr" presetSubtype="0" fill="hold" grpId="0" nodeType="withEffect">
                                  <p:stCondLst>
                                    <p:cond delay="450"/>
                                  </p:stCondLst>
                                  <p:childTnLst>
                                    <p:set>
                                      <p:cBhvr>
                                        <p:cTn id="26" dur="1" fill="hold">
                                          <p:stCondLst>
                                            <p:cond delay="0"/>
                                          </p:stCondLst>
                                        </p:cTn>
                                        <p:tgtEl>
                                          <p:spTgt spid="69"/>
                                        </p:tgtEl>
                                        <p:attrNameLst>
                                          <p:attrName>style.visibility</p:attrName>
                                        </p:attrNameLst>
                                      </p:cBhvr>
                                      <p:to>
                                        <p:strVal val="visible"/>
                                      </p:to>
                                    </p:set>
                                    <p:animEffect transition="in" filter="fade">
                                      <p:cBhvr>
                                        <p:cTn id="27" dur="400"/>
                                        <p:tgtEl>
                                          <p:spTgt spid="69"/>
                                        </p:tgtEl>
                                      </p:cBhvr>
                                    </p:animEffect>
                                  </p:childTnLst>
                                </p:cTn>
                              </p:par>
                              <p:par>
                                <p:cTn id="28" presetID="42" presetClass="path" presetSubtype="0" decel="100000" fill="hold" grpId="1" nodeType="withEffect">
                                  <p:stCondLst>
                                    <p:cond delay="150"/>
                                  </p:stCondLst>
                                  <p:childTnLst>
                                    <p:animMotion origin="layout" path="M -4.75109E-6 -1.92465E-6 L -4.75109E-6 0.09623 " pathEditMode="relative" rAng="0" ptsTypes="AA">
                                      <p:cBhvr>
                                        <p:cTn id="29" dur="700" spd="-100000" fill="hold"/>
                                        <p:tgtEl>
                                          <p:spTgt spid="69"/>
                                        </p:tgtEl>
                                        <p:attrNameLst>
                                          <p:attrName>ppt_x</p:attrName>
                                          <p:attrName>ppt_y</p:attrName>
                                        </p:attrNameLst>
                                      </p:cBhvr>
                                      <p:rCtr x="0" y="4812"/>
                                    </p:animMotion>
                                  </p:childTnLst>
                                </p:cTn>
                              </p:par>
                              <p:par>
                                <p:cTn id="30" presetID="10" presetClass="entr" presetSubtype="0" fill="hold" grpId="0" nodeType="withEffect">
                                  <p:stCondLst>
                                    <p:cond delay="500"/>
                                  </p:stCondLst>
                                  <p:childTnLst>
                                    <p:set>
                                      <p:cBhvr>
                                        <p:cTn id="31" dur="1" fill="hold">
                                          <p:stCondLst>
                                            <p:cond delay="0"/>
                                          </p:stCondLst>
                                        </p:cTn>
                                        <p:tgtEl>
                                          <p:spTgt spid="68"/>
                                        </p:tgtEl>
                                        <p:attrNameLst>
                                          <p:attrName>style.visibility</p:attrName>
                                        </p:attrNameLst>
                                      </p:cBhvr>
                                      <p:to>
                                        <p:strVal val="visible"/>
                                      </p:to>
                                    </p:set>
                                    <p:animEffect transition="in" filter="fade">
                                      <p:cBhvr>
                                        <p:cTn id="32" dur="400"/>
                                        <p:tgtEl>
                                          <p:spTgt spid="68"/>
                                        </p:tgtEl>
                                      </p:cBhvr>
                                    </p:animEffect>
                                  </p:childTnLst>
                                </p:cTn>
                              </p:par>
                              <p:par>
                                <p:cTn id="33" presetID="42" presetClass="path" presetSubtype="0" decel="100000" fill="hold" grpId="1" nodeType="withEffect">
                                  <p:stCondLst>
                                    <p:cond delay="200"/>
                                  </p:stCondLst>
                                  <p:childTnLst>
                                    <p:animMotion origin="layout" path="M 0 -1.92465E-6 L 0 0.09623 " pathEditMode="relative" rAng="0" ptsTypes="AA">
                                      <p:cBhvr>
                                        <p:cTn id="34" dur="700" spd="-100000" fill="hold"/>
                                        <p:tgtEl>
                                          <p:spTgt spid="68"/>
                                        </p:tgtEl>
                                        <p:attrNameLst>
                                          <p:attrName>ppt_x</p:attrName>
                                          <p:attrName>ppt_y</p:attrName>
                                        </p:attrNameLst>
                                      </p:cBhvr>
                                      <p:rCtr x="0" y="4812"/>
                                    </p:animMotion>
                                  </p:childTnLst>
                                </p:cTn>
                              </p:par>
                              <p:par>
                                <p:cTn id="35" presetID="10" presetClass="entr" presetSubtype="0" fill="hold" grpId="0" nodeType="withEffect">
                                  <p:stCondLst>
                                    <p:cond delay="550"/>
                                  </p:stCondLst>
                                  <p:childTnLst>
                                    <p:set>
                                      <p:cBhvr>
                                        <p:cTn id="36" dur="1" fill="hold">
                                          <p:stCondLst>
                                            <p:cond delay="0"/>
                                          </p:stCondLst>
                                        </p:cTn>
                                        <p:tgtEl>
                                          <p:spTgt spid="67"/>
                                        </p:tgtEl>
                                        <p:attrNameLst>
                                          <p:attrName>style.visibility</p:attrName>
                                        </p:attrNameLst>
                                      </p:cBhvr>
                                      <p:to>
                                        <p:strVal val="visible"/>
                                      </p:to>
                                    </p:set>
                                    <p:animEffect transition="in" filter="fade">
                                      <p:cBhvr>
                                        <p:cTn id="37" dur="400"/>
                                        <p:tgtEl>
                                          <p:spTgt spid="67"/>
                                        </p:tgtEl>
                                      </p:cBhvr>
                                    </p:animEffect>
                                  </p:childTnLst>
                                </p:cTn>
                              </p:par>
                              <p:par>
                                <p:cTn id="38" presetID="42" presetClass="path" presetSubtype="0" decel="100000" fill="hold" grpId="1" nodeType="withEffect">
                                  <p:stCondLst>
                                    <p:cond delay="250"/>
                                  </p:stCondLst>
                                  <p:childTnLst>
                                    <p:animMotion origin="layout" path="M -1.05693E-6 -1.92465E-6 L -1.05693E-6 0.09623 " pathEditMode="relative" rAng="0" ptsTypes="AA">
                                      <p:cBhvr>
                                        <p:cTn id="39" dur="700" spd="-100000" fill="hold"/>
                                        <p:tgtEl>
                                          <p:spTgt spid="67"/>
                                        </p:tgtEl>
                                        <p:attrNameLst>
                                          <p:attrName>ppt_x</p:attrName>
                                          <p:attrName>ppt_y</p:attrName>
                                        </p:attrNameLst>
                                      </p:cBhvr>
                                      <p:rCtr x="0" y="481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p:bldP spid="67" grpId="1"/>
      <p:bldP spid="68" grpId="0"/>
      <p:bldP spid="68" grpId="1"/>
      <p:bldP spid="69" grpId="0"/>
      <p:bldP spid="69" grpId="1"/>
      <p:bldP spid="71" grpId="0"/>
      <p:bldP spid="71"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Digital Transformation">
            <a:extLst>
              <a:ext uri="{FF2B5EF4-FFF2-40B4-BE49-F238E27FC236}">
                <a16:creationId xmlns:a16="http://schemas.microsoft.com/office/drawing/2014/main" id="{A30FBF30-66D1-4F13-B4B0-E332244481DD}"/>
              </a:ext>
            </a:extLst>
          </p:cNvPr>
          <p:cNvSpPr txBox="1">
            <a:spLocks/>
          </p:cNvSpPr>
          <p:nvPr/>
        </p:nvSpPr>
        <p:spPr>
          <a:xfrm>
            <a:off x="3471333" y="1538360"/>
            <a:ext cx="5493808" cy="710709"/>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4400" b="0" i="0" u="none" strike="noStrike" kern="0" cap="none" spc="-100" normalizeH="0" baseline="0" noProof="0" dirty="0">
                <a:ln w="3175">
                  <a:noFill/>
                </a:ln>
                <a:gradFill>
                  <a:gsLst>
                    <a:gs pos="2917">
                      <a:schemeClr val="tx1"/>
                    </a:gs>
                    <a:gs pos="100000">
                      <a:schemeClr val="tx1"/>
                    </a:gs>
                  </a:gsLst>
                  <a:lin ang="5400000" scaled="1"/>
                </a:gradFill>
                <a:effectLst/>
                <a:uLnTx/>
                <a:uFillTx/>
                <a:latin typeface="Segoe UI Light"/>
                <a:ea typeface="+mn-ea"/>
                <a:cs typeface="Segoe UI" pitchFamily="34" charset="0"/>
              </a:rPr>
              <a:t>Microsoft IoT offerings</a:t>
            </a:r>
          </a:p>
        </p:txBody>
      </p:sp>
      <p:grpSp>
        <p:nvGrpSpPr>
          <p:cNvPr id="7" name="Group 6">
            <a:extLst>
              <a:ext uri="{FF2B5EF4-FFF2-40B4-BE49-F238E27FC236}">
                <a16:creationId xmlns:a16="http://schemas.microsoft.com/office/drawing/2014/main" id="{9C709036-87D5-467D-9564-645F97DBF122}"/>
              </a:ext>
            </a:extLst>
          </p:cNvPr>
          <p:cNvGrpSpPr/>
          <p:nvPr/>
        </p:nvGrpSpPr>
        <p:grpSpPr>
          <a:xfrm>
            <a:off x="2902745" y="2814817"/>
            <a:ext cx="2194560" cy="1863275"/>
            <a:chOff x="2902745" y="2814817"/>
            <a:chExt cx="2194560" cy="1863275"/>
          </a:xfrm>
        </p:grpSpPr>
        <p:sp>
          <p:nvSpPr>
            <p:cNvPr id="69" name="empower">
              <a:extLst>
                <a:ext uri="{FF2B5EF4-FFF2-40B4-BE49-F238E27FC236}">
                  <a16:creationId xmlns:a16="http://schemas.microsoft.com/office/drawing/2014/main" id="{49000C35-9927-4838-826E-A0AA54989A86}"/>
                </a:ext>
              </a:extLst>
            </p:cNvPr>
            <p:cNvSpPr/>
            <p:nvPr/>
          </p:nvSpPr>
          <p:spPr bwMode="auto">
            <a:xfrm>
              <a:off x="2902745" y="4050228"/>
              <a:ext cx="2194560" cy="62786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spAutoFit/>
            </a:bodyPr>
            <a:lstStyle/>
            <a:p>
              <a:pPr algn="ctr" defTabSz="914102" fontAlgn="base">
                <a:lnSpc>
                  <a:spcPct val="90000"/>
                </a:lnSpc>
                <a:spcBef>
                  <a:spcPct val="0"/>
                </a:spcBef>
                <a:spcAft>
                  <a:spcPct val="0"/>
                </a:spcAft>
                <a:defRPr/>
              </a:pPr>
              <a:r>
                <a:rPr lang="en-US" sz="2400" kern="0" dirty="0">
                  <a:gradFill>
                    <a:gsLst>
                      <a:gs pos="2917">
                        <a:schemeClr val="tx1"/>
                      </a:gs>
                      <a:gs pos="100000">
                        <a:schemeClr val="tx1"/>
                      </a:gs>
                    </a:gsLst>
                    <a:lin ang="5400000" scaled="1"/>
                  </a:gradFill>
                  <a:latin typeface="Segoe UI Semilight" panose="020B0402040204020203" pitchFamily="34" charset="0"/>
                  <a:cs typeface="Segoe UI Semilight" panose="020B0402040204020203" pitchFamily="34" charset="0"/>
                </a:rPr>
                <a:t>Things</a:t>
              </a:r>
            </a:p>
          </p:txBody>
        </p:sp>
        <p:grpSp>
          <p:nvGrpSpPr>
            <p:cNvPr id="4" name="Group 3">
              <a:extLst>
                <a:ext uri="{FF2B5EF4-FFF2-40B4-BE49-F238E27FC236}">
                  <a16:creationId xmlns:a16="http://schemas.microsoft.com/office/drawing/2014/main" id="{DF31B801-E793-47CE-88BD-A3884C6A1AF3}"/>
                </a:ext>
              </a:extLst>
            </p:cNvPr>
            <p:cNvGrpSpPr/>
            <p:nvPr/>
          </p:nvGrpSpPr>
          <p:grpSpPr>
            <a:xfrm>
              <a:off x="3498277" y="2814817"/>
              <a:ext cx="1005840" cy="1005840"/>
              <a:chOff x="3498277" y="2814817"/>
              <a:chExt cx="1005840" cy="1005840"/>
            </a:xfrm>
          </p:grpSpPr>
          <p:sp>
            <p:nvSpPr>
              <p:cNvPr id="75" name="Oval 74">
                <a:extLst>
                  <a:ext uri="{FF2B5EF4-FFF2-40B4-BE49-F238E27FC236}">
                    <a16:creationId xmlns:a16="http://schemas.microsoft.com/office/drawing/2014/main" id="{7EC5DEBA-8317-4EF6-ACDD-41C77C652955}"/>
                  </a:ext>
                </a:extLst>
              </p:cNvPr>
              <p:cNvSpPr/>
              <p:nvPr/>
            </p:nvSpPr>
            <p:spPr bwMode="auto">
              <a:xfrm>
                <a:off x="3498277" y="2814817"/>
                <a:ext cx="1005840" cy="1005840"/>
              </a:xfrm>
              <a:prstGeom prst="ellipse">
                <a:avLst/>
              </a:prstGeom>
              <a:solidFill>
                <a:srgbClr val="0070C0"/>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6" name="IoT" title="Icon of five circles that all connect to a center circle">
                <a:extLst>
                  <a:ext uri="{FF2B5EF4-FFF2-40B4-BE49-F238E27FC236}">
                    <a16:creationId xmlns:a16="http://schemas.microsoft.com/office/drawing/2014/main" id="{BAF36CCE-8FF4-4378-B65D-5066C851B17F}"/>
                  </a:ext>
                </a:extLst>
              </p:cNvPr>
              <p:cNvSpPr>
                <a:spLocks noChangeAspect="1" noEditPoints="1"/>
              </p:cNvSpPr>
              <p:nvPr/>
            </p:nvSpPr>
            <p:spPr bwMode="auto">
              <a:xfrm>
                <a:off x="3718668" y="3045304"/>
                <a:ext cx="565226" cy="566132"/>
              </a:xfrm>
              <a:custGeom>
                <a:avLst/>
                <a:gdLst>
                  <a:gd name="T0" fmla="*/ 235 w 352"/>
                  <a:gd name="T1" fmla="*/ 176 h 352"/>
                  <a:gd name="T2" fmla="*/ 176 w 352"/>
                  <a:gd name="T3" fmla="*/ 235 h 352"/>
                  <a:gd name="T4" fmla="*/ 117 w 352"/>
                  <a:gd name="T5" fmla="*/ 176 h 352"/>
                  <a:gd name="T6" fmla="*/ 176 w 352"/>
                  <a:gd name="T7" fmla="*/ 117 h 352"/>
                  <a:gd name="T8" fmla="*/ 235 w 352"/>
                  <a:gd name="T9" fmla="*/ 176 h 352"/>
                  <a:gd name="T10" fmla="*/ 270 w 352"/>
                  <a:gd name="T11" fmla="*/ 0 h 352"/>
                  <a:gd name="T12" fmla="*/ 235 w 352"/>
                  <a:gd name="T13" fmla="*/ 35 h 352"/>
                  <a:gd name="T14" fmla="*/ 270 w 352"/>
                  <a:gd name="T15" fmla="*/ 70 h 352"/>
                  <a:gd name="T16" fmla="*/ 305 w 352"/>
                  <a:gd name="T17" fmla="*/ 35 h 352"/>
                  <a:gd name="T18" fmla="*/ 270 w 352"/>
                  <a:gd name="T19" fmla="*/ 0 h 352"/>
                  <a:gd name="T20" fmla="*/ 82 w 352"/>
                  <a:gd name="T21" fmla="*/ 23 h 352"/>
                  <a:gd name="T22" fmla="*/ 47 w 352"/>
                  <a:gd name="T23" fmla="*/ 59 h 352"/>
                  <a:gd name="T24" fmla="*/ 82 w 352"/>
                  <a:gd name="T25" fmla="*/ 94 h 352"/>
                  <a:gd name="T26" fmla="*/ 117 w 352"/>
                  <a:gd name="T27" fmla="*/ 59 h 352"/>
                  <a:gd name="T28" fmla="*/ 82 w 352"/>
                  <a:gd name="T29" fmla="*/ 23 h 352"/>
                  <a:gd name="T30" fmla="*/ 35 w 352"/>
                  <a:gd name="T31" fmla="*/ 211 h 352"/>
                  <a:gd name="T32" fmla="*/ 0 w 352"/>
                  <a:gd name="T33" fmla="*/ 246 h 352"/>
                  <a:gd name="T34" fmla="*/ 35 w 352"/>
                  <a:gd name="T35" fmla="*/ 282 h 352"/>
                  <a:gd name="T36" fmla="*/ 70 w 352"/>
                  <a:gd name="T37" fmla="*/ 246 h 352"/>
                  <a:gd name="T38" fmla="*/ 35 w 352"/>
                  <a:gd name="T39" fmla="*/ 211 h 352"/>
                  <a:gd name="T40" fmla="*/ 223 w 352"/>
                  <a:gd name="T41" fmla="*/ 282 h 352"/>
                  <a:gd name="T42" fmla="*/ 188 w 352"/>
                  <a:gd name="T43" fmla="*/ 317 h 352"/>
                  <a:gd name="T44" fmla="*/ 223 w 352"/>
                  <a:gd name="T45" fmla="*/ 352 h 352"/>
                  <a:gd name="T46" fmla="*/ 258 w 352"/>
                  <a:gd name="T47" fmla="*/ 317 h 352"/>
                  <a:gd name="T48" fmla="*/ 223 w 352"/>
                  <a:gd name="T49" fmla="*/ 282 h 352"/>
                  <a:gd name="T50" fmla="*/ 317 w 352"/>
                  <a:gd name="T51" fmla="*/ 164 h 352"/>
                  <a:gd name="T52" fmla="*/ 282 w 352"/>
                  <a:gd name="T53" fmla="*/ 199 h 352"/>
                  <a:gd name="T54" fmla="*/ 317 w 352"/>
                  <a:gd name="T55" fmla="*/ 235 h 352"/>
                  <a:gd name="T56" fmla="*/ 352 w 352"/>
                  <a:gd name="T57" fmla="*/ 199 h 352"/>
                  <a:gd name="T58" fmla="*/ 317 w 352"/>
                  <a:gd name="T59" fmla="*/ 164 h 352"/>
                  <a:gd name="T60" fmla="*/ 250 w 352"/>
                  <a:gd name="T61" fmla="*/ 64 h 352"/>
                  <a:gd name="T62" fmla="*/ 209 w 352"/>
                  <a:gd name="T63" fmla="*/ 127 h 352"/>
                  <a:gd name="T64" fmla="*/ 139 w 352"/>
                  <a:gd name="T65" fmla="*/ 130 h 352"/>
                  <a:gd name="T66" fmla="*/ 104 w 352"/>
                  <a:gd name="T67" fmla="*/ 86 h 352"/>
                  <a:gd name="T68" fmla="*/ 67 w 352"/>
                  <a:gd name="T69" fmla="*/ 231 h 352"/>
                  <a:gd name="T70" fmla="*/ 124 w 352"/>
                  <a:gd name="T71" fmla="*/ 202 h 352"/>
                  <a:gd name="T72" fmla="*/ 212 w 352"/>
                  <a:gd name="T73" fmla="*/ 283 h 352"/>
                  <a:gd name="T74" fmla="*/ 195 w 352"/>
                  <a:gd name="T75" fmla="*/ 232 h 352"/>
                  <a:gd name="T76" fmla="*/ 234 w 352"/>
                  <a:gd name="T77" fmla="*/ 186 h 352"/>
                  <a:gd name="T78" fmla="*/ 282 w 352"/>
                  <a:gd name="T79" fmla="*/ 194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2" h="352">
                    <a:moveTo>
                      <a:pt x="235" y="176"/>
                    </a:moveTo>
                    <a:cubicBezTo>
                      <a:pt x="235" y="208"/>
                      <a:pt x="208" y="235"/>
                      <a:pt x="176" y="235"/>
                    </a:cubicBezTo>
                    <a:cubicBezTo>
                      <a:pt x="144" y="235"/>
                      <a:pt x="117" y="208"/>
                      <a:pt x="117" y="176"/>
                    </a:cubicBezTo>
                    <a:cubicBezTo>
                      <a:pt x="117" y="144"/>
                      <a:pt x="144" y="117"/>
                      <a:pt x="176" y="117"/>
                    </a:cubicBezTo>
                    <a:cubicBezTo>
                      <a:pt x="208" y="117"/>
                      <a:pt x="235" y="144"/>
                      <a:pt x="235" y="176"/>
                    </a:cubicBezTo>
                    <a:close/>
                    <a:moveTo>
                      <a:pt x="270" y="0"/>
                    </a:moveTo>
                    <a:cubicBezTo>
                      <a:pt x="250" y="0"/>
                      <a:pt x="235" y="16"/>
                      <a:pt x="235" y="35"/>
                    </a:cubicBezTo>
                    <a:cubicBezTo>
                      <a:pt x="235" y="55"/>
                      <a:pt x="250" y="70"/>
                      <a:pt x="270" y="70"/>
                    </a:cubicBezTo>
                    <a:cubicBezTo>
                      <a:pt x="289" y="70"/>
                      <a:pt x="305" y="55"/>
                      <a:pt x="305" y="35"/>
                    </a:cubicBezTo>
                    <a:cubicBezTo>
                      <a:pt x="305" y="16"/>
                      <a:pt x="289" y="0"/>
                      <a:pt x="270" y="0"/>
                    </a:cubicBezTo>
                    <a:close/>
                    <a:moveTo>
                      <a:pt x="82" y="23"/>
                    </a:moveTo>
                    <a:cubicBezTo>
                      <a:pt x="63" y="23"/>
                      <a:pt x="47" y="39"/>
                      <a:pt x="47" y="59"/>
                    </a:cubicBezTo>
                    <a:cubicBezTo>
                      <a:pt x="47" y="78"/>
                      <a:pt x="63" y="94"/>
                      <a:pt x="82" y="94"/>
                    </a:cubicBezTo>
                    <a:cubicBezTo>
                      <a:pt x="102" y="94"/>
                      <a:pt x="117" y="78"/>
                      <a:pt x="117" y="59"/>
                    </a:cubicBezTo>
                    <a:cubicBezTo>
                      <a:pt x="117" y="39"/>
                      <a:pt x="102" y="23"/>
                      <a:pt x="82" y="23"/>
                    </a:cubicBezTo>
                    <a:close/>
                    <a:moveTo>
                      <a:pt x="35" y="211"/>
                    </a:moveTo>
                    <a:cubicBezTo>
                      <a:pt x="16" y="211"/>
                      <a:pt x="0" y="227"/>
                      <a:pt x="0" y="246"/>
                    </a:cubicBezTo>
                    <a:cubicBezTo>
                      <a:pt x="0" y="266"/>
                      <a:pt x="16" y="282"/>
                      <a:pt x="35" y="282"/>
                    </a:cubicBezTo>
                    <a:cubicBezTo>
                      <a:pt x="55" y="282"/>
                      <a:pt x="70" y="266"/>
                      <a:pt x="70" y="246"/>
                    </a:cubicBezTo>
                    <a:cubicBezTo>
                      <a:pt x="70" y="227"/>
                      <a:pt x="55" y="211"/>
                      <a:pt x="35" y="211"/>
                    </a:cubicBezTo>
                    <a:close/>
                    <a:moveTo>
                      <a:pt x="223" y="282"/>
                    </a:moveTo>
                    <a:cubicBezTo>
                      <a:pt x="203" y="282"/>
                      <a:pt x="188" y="297"/>
                      <a:pt x="188" y="317"/>
                    </a:cubicBezTo>
                    <a:cubicBezTo>
                      <a:pt x="188" y="336"/>
                      <a:pt x="203" y="352"/>
                      <a:pt x="223" y="352"/>
                    </a:cubicBezTo>
                    <a:cubicBezTo>
                      <a:pt x="242" y="352"/>
                      <a:pt x="258" y="336"/>
                      <a:pt x="258" y="317"/>
                    </a:cubicBezTo>
                    <a:cubicBezTo>
                      <a:pt x="258" y="297"/>
                      <a:pt x="242" y="282"/>
                      <a:pt x="223" y="282"/>
                    </a:cubicBezTo>
                    <a:close/>
                    <a:moveTo>
                      <a:pt x="317" y="164"/>
                    </a:moveTo>
                    <a:cubicBezTo>
                      <a:pt x="297" y="164"/>
                      <a:pt x="282" y="180"/>
                      <a:pt x="282" y="199"/>
                    </a:cubicBezTo>
                    <a:cubicBezTo>
                      <a:pt x="282" y="219"/>
                      <a:pt x="297" y="235"/>
                      <a:pt x="317" y="235"/>
                    </a:cubicBezTo>
                    <a:cubicBezTo>
                      <a:pt x="336" y="235"/>
                      <a:pt x="352" y="219"/>
                      <a:pt x="352" y="199"/>
                    </a:cubicBezTo>
                    <a:cubicBezTo>
                      <a:pt x="352" y="180"/>
                      <a:pt x="336" y="164"/>
                      <a:pt x="317" y="164"/>
                    </a:cubicBezTo>
                    <a:close/>
                    <a:moveTo>
                      <a:pt x="250" y="64"/>
                    </a:moveTo>
                    <a:cubicBezTo>
                      <a:pt x="209" y="127"/>
                      <a:pt x="209" y="127"/>
                      <a:pt x="209" y="127"/>
                    </a:cubicBezTo>
                    <a:moveTo>
                      <a:pt x="139" y="130"/>
                    </a:moveTo>
                    <a:cubicBezTo>
                      <a:pt x="104" y="86"/>
                      <a:pt x="104" y="86"/>
                      <a:pt x="104" y="86"/>
                    </a:cubicBezTo>
                    <a:moveTo>
                      <a:pt x="67" y="231"/>
                    </a:moveTo>
                    <a:cubicBezTo>
                      <a:pt x="124" y="202"/>
                      <a:pt x="124" y="202"/>
                      <a:pt x="124" y="202"/>
                    </a:cubicBezTo>
                    <a:moveTo>
                      <a:pt x="212" y="283"/>
                    </a:moveTo>
                    <a:cubicBezTo>
                      <a:pt x="195" y="232"/>
                      <a:pt x="195" y="232"/>
                      <a:pt x="195" y="232"/>
                    </a:cubicBezTo>
                    <a:moveTo>
                      <a:pt x="234" y="186"/>
                    </a:moveTo>
                    <a:cubicBezTo>
                      <a:pt x="282" y="194"/>
                      <a:pt x="282" y="194"/>
                      <a:pt x="282" y="194"/>
                    </a:cubicBezTo>
                  </a:path>
                </a:pathLst>
              </a:custGeom>
              <a:noFill/>
              <a:ln w="19050" cap="sq">
                <a:solidFill>
                  <a:schemeClr val="bg1"/>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grpSp>
      </p:grpSp>
      <p:grpSp>
        <p:nvGrpSpPr>
          <p:cNvPr id="5" name="Group 4">
            <a:extLst>
              <a:ext uri="{FF2B5EF4-FFF2-40B4-BE49-F238E27FC236}">
                <a16:creationId xmlns:a16="http://schemas.microsoft.com/office/drawing/2014/main" id="{FB7FE015-5CF8-4CB6-8A68-3FE2578DD25C}"/>
              </a:ext>
            </a:extLst>
          </p:cNvPr>
          <p:cNvGrpSpPr/>
          <p:nvPr/>
        </p:nvGrpSpPr>
        <p:grpSpPr>
          <a:xfrm>
            <a:off x="7266921" y="2814817"/>
            <a:ext cx="2194560" cy="1863275"/>
            <a:chOff x="7266921" y="2814817"/>
            <a:chExt cx="2194560" cy="1863275"/>
          </a:xfrm>
        </p:grpSpPr>
        <p:sp>
          <p:nvSpPr>
            <p:cNvPr id="67" name="transform">
              <a:extLst>
                <a:ext uri="{FF2B5EF4-FFF2-40B4-BE49-F238E27FC236}">
                  <a16:creationId xmlns:a16="http://schemas.microsoft.com/office/drawing/2014/main" id="{AEFF811C-5686-4696-9561-DA11AAC8F903}"/>
                </a:ext>
              </a:extLst>
            </p:cNvPr>
            <p:cNvSpPr/>
            <p:nvPr/>
          </p:nvSpPr>
          <p:spPr bwMode="auto">
            <a:xfrm>
              <a:off x="7266921" y="4050228"/>
              <a:ext cx="2194560" cy="62786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spAutoFit/>
            </a:bodyPr>
            <a:lstStyle/>
            <a:p>
              <a:pPr algn="ctr" defTabSz="914102" fontAlgn="base">
                <a:lnSpc>
                  <a:spcPct val="90000"/>
                </a:lnSpc>
                <a:spcBef>
                  <a:spcPct val="0"/>
                </a:spcBef>
                <a:spcAft>
                  <a:spcPct val="0"/>
                </a:spcAft>
                <a:defRPr/>
              </a:pPr>
              <a:r>
                <a:rPr lang="en-US" sz="2400" kern="0" dirty="0">
                  <a:gradFill>
                    <a:gsLst>
                      <a:gs pos="2917">
                        <a:schemeClr val="tx1"/>
                      </a:gs>
                      <a:gs pos="100000">
                        <a:schemeClr val="tx1"/>
                      </a:gs>
                    </a:gsLst>
                    <a:lin ang="5400000" scaled="1"/>
                  </a:gradFill>
                  <a:latin typeface="Segoe UI Semilight" panose="020B0402040204020203" pitchFamily="34" charset="0"/>
                  <a:cs typeface="Segoe UI Semilight" panose="020B0402040204020203" pitchFamily="34" charset="0"/>
                </a:rPr>
                <a:t>Action</a:t>
              </a:r>
            </a:p>
          </p:txBody>
        </p:sp>
        <p:grpSp>
          <p:nvGrpSpPr>
            <p:cNvPr id="2" name="Group 1">
              <a:extLst>
                <a:ext uri="{FF2B5EF4-FFF2-40B4-BE49-F238E27FC236}">
                  <a16:creationId xmlns:a16="http://schemas.microsoft.com/office/drawing/2014/main" id="{82D51304-931A-4185-A57F-D5A3819DC3D0}"/>
                </a:ext>
              </a:extLst>
            </p:cNvPr>
            <p:cNvGrpSpPr/>
            <p:nvPr/>
          </p:nvGrpSpPr>
          <p:grpSpPr>
            <a:xfrm>
              <a:off x="7864794" y="2814817"/>
              <a:ext cx="1005840" cy="1005840"/>
              <a:chOff x="7864794" y="2814817"/>
              <a:chExt cx="1005840" cy="1005840"/>
            </a:xfrm>
          </p:grpSpPr>
          <p:sp>
            <p:nvSpPr>
              <p:cNvPr id="53" name="Oval 52">
                <a:extLst>
                  <a:ext uri="{FF2B5EF4-FFF2-40B4-BE49-F238E27FC236}">
                    <a16:creationId xmlns:a16="http://schemas.microsoft.com/office/drawing/2014/main" id="{769FFF32-28D7-4316-8363-003F99B92492}"/>
                  </a:ext>
                </a:extLst>
              </p:cNvPr>
              <p:cNvSpPr/>
              <p:nvPr/>
            </p:nvSpPr>
            <p:spPr bwMode="auto">
              <a:xfrm>
                <a:off x="7864794" y="2814817"/>
                <a:ext cx="1005840" cy="1005840"/>
              </a:xfrm>
              <a:prstGeom prst="ellipse">
                <a:avLst/>
              </a:prstGeom>
              <a:solidFill>
                <a:srgbClr val="0070C0"/>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3" name="Freeform 9">
                <a:extLst>
                  <a:ext uri="{FF2B5EF4-FFF2-40B4-BE49-F238E27FC236}">
                    <a16:creationId xmlns:a16="http://schemas.microsoft.com/office/drawing/2014/main" id="{B779E080-0F3C-4C81-87F4-FF9C0CCBA6BF}"/>
                  </a:ext>
                </a:extLst>
              </p:cNvPr>
              <p:cNvSpPr>
                <a:spLocks noChangeAspect="1" noEditPoints="1"/>
              </p:cNvSpPr>
              <p:nvPr/>
            </p:nvSpPr>
            <p:spPr bwMode="auto">
              <a:xfrm>
                <a:off x="8218848" y="3034341"/>
                <a:ext cx="311972" cy="548640"/>
              </a:xfrm>
              <a:custGeom>
                <a:avLst/>
                <a:gdLst>
                  <a:gd name="T0" fmla="*/ 107 w 144"/>
                  <a:gd name="T1" fmla="*/ 1 h 256"/>
                  <a:gd name="T2" fmla="*/ 104 w 144"/>
                  <a:gd name="T3" fmla="*/ 2 h 256"/>
                  <a:gd name="T4" fmla="*/ 1 w 144"/>
                  <a:gd name="T5" fmla="*/ 152 h 256"/>
                  <a:gd name="T6" fmla="*/ 4 w 144"/>
                  <a:gd name="T7" fmla="*/ 157 h 256"/>
                  <a:gd name="T8" fmla="*/ 60 w 144"/>
                  <a:gd name="T9" fmla="*/ 157 h 256"/>
                  <a:gd name="T10" fmla="*/ 32 w 144"/>
                  <a:gd name="T11" fmla="*/ 251 h 256"/>
                  <a:gd name="T12" fmla="*/ 33 w 144"/>
                  <a:gd name="T13" fmla="*/ 255 h 256"/>
                  <a:gd name="T14" fmla="*/ 37 w 144"/>
                  <a:gd name="T15" fmla="*/ 254 h 256"/>
                  <a:gd name="T16" fmla="*/ 143 w 144"/>
                  <a:gd name="T17" fmla="*/ 102 h 256"/>
                  <a:gd name="T18" fmla="*/ 140 w 144"/>
                  <a:gd name="T19" fmla="*/ 98 h 256"/>
                  <a:gd name="T20" fmla="*/ 82 w 144"/>
                  <a:gd name="T21" fmla="*/ 98 h 256"/>
                  <a:gd name="T22" fmla="*/ 110 w 144"/>
                  <a:gd name="T23" fmla="*/ 5 h 256"/>
                  <a:gd name="T24" fmla="*/ 107 w 144"/>
                  <a:gd name="T25" fmla="*/ 1 h 256"/>
                  <a:gd name="T26" fmla="*/ 98 w 144"/>
                  <a:gd name="T27" fmla="*/ 22 h 256"/>
                  <a:gd name="T28" fmla="*/ 75 w 144"/>
                  <a:gd name="T29" fmla="*/ 100 h 256"/>
                  <a:gd name="T30" fmla="*/ 78 w 144"/>
                  <a:gd name="T31" fmla="*/ 104 h 256"/>
                  <a:gd name="T32" fmla="*/ 134 w 144"/>
                  <a:gd name="T33" fmla="*/ 104 h 256"/>
                  <a:gd name="T34" fmla="*/ 43 w 144"/>
                  <a:gd name="T35" fmla="*/ 234 h 256"/>
                  <a:gd name="T36" fmla="*/ 67 w 144"/>
                  <a:gd name="T37" fmla="*/ 155 h 256"/>
                  <a:gd name="T38" fmla="*/ 64 w 144"/>
                  <a:gd name="T39" fmla="*/ 151 h 256"/>
                  <a:gd name="T40" fmla="*/ 10 w 144"/>
                  <a:gd name="T41" fmla="*/ 151 h 256"/>
                  <a:gd name="T42" fmla="*/ 98 w 144"/>
                  <a:gd name="T43" fmla="*/ 2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4" h="256">
                    <a:moveTo>
                      <a:pt x="107" y="1"/>
                    </a:moveTo>
                    <a:cubicBezTo>
                      <a:pt x="106" y="1"/>
                      <a:pt x="105" y="1"/>
                      <a:pt x="104" y="2"/>
                    </a:cubicBezTo>
                    <a:cubicBezTo>
                      <a:pt x="1" y="152"/>
                      <a:pt x="1" y="152"/>
                      <a:pt x="1" y="152"/>
                    </a:cubicBezTo>
                    <a:cubicBezTo>
                      <a:pt x="0" y="154"/>
                      <a:pt x="1" y="157"/>
                      <a:pt x="4" y="157"/>
                    </a:cubicBezTo>
                    <a:cubicBezTo>
                      <a:pt x="60" y="157"/>
                      <a:pt x="60" y="157"/>
                      <a:pt x="60" y="157"/>
                    </a:cubicBezTo>
                    <a:cubicBezTo>
                      <a:pt x="32" y="251"/>
                      <a:pt x="32" y="251"/>
                      <a:pt x="32" y="251"/>
                    </a:cubicBezTo>
                    <a:cubicBezTo>
                      <a:pt x="31" y="253"/>
                      <a:pt x="32" y="254"/>
                      <a:pt x="33" y="255"/>
                    </a:cubicBezTo>
                    <a:cubicBezTo>
                      <a:pt x="35" y="256"/>
                      <a:pt x="36" y="255"/>
                      <a:pt x="37" y="254"/>
                    </a:cubicBezTo>
                    <a:cubicBezTo>
                      <a:pt x="143" y="102"/>
                      <a:pt x="143" y="102"/>
                      <a:pt x="143" y="102"/>
                    </a:cubicBezTo>
                    <a:cubicBezTo>
                      <a:pt x="144" y="101"/>
                      <a:pt x="143" y="98"/>
                      <a:pt x="140" y="98"/>
                    </a:cubicBezTo>
                    <a:cubicBezTo>
                      <a:pt x="82" y="98"/>
                      <a:pt x="82" y="98"/>
                      <a:pt x="82" y="98"/>
                    </a:cubicBezTo>
                    <a:cubicBezTo>
                      <a:pt x="110" y="5"/>
                      <a:pt x="110" y="5"/>
                      <a:pt x="110" y="5"/>
                    </a:cubicBezTo>
                    <a:cubicBezTo>
                      <a:pt x="111" y="3"/>
                      <a:pt x="109" y="0"/>
                      <a:pt x="107" y="1"/>
                    </a:cubicBezTo>
                    <a:close/>
                    <a:moveTo>
                      <a:pt x="98" y="22"/>
                    </a:moveTo>
                    <a:cubicBezTo>
                      <a:pt x="75" y="100"/>
                      <a:pt x="75" y="100"/>
                      <a:pt x="75" y="100"/>
                    </a:cubicBezTo>
                    <a:cubicBezTo>
                      <a:pt x="74" y="102"/>
                      <a:pt x="76" y="104"/>
                      <a:pt x="78" y="104"/>
                    </a:cubicBezTo>
                    <a:cubicBezTo>
                      <a:pt x="134" y="104"/>
                      <a:pt x="134" y="104"/>
                      <a:pt x="134" y="104"/>
                    </a:cubicBezTo>
                    <a:cubicBezTo>
                      <a:pt x="43" y="234"/>
                      <a:pt x="43" y="234"/>
                      <a:pt x="43" y="234"/>
                    </a:cubicBezTo>
                    <a:cubicBezTo>
                      <a:pt x="67" y="155"/>
                      <a:pt x="67" y="155"/>
                      <a:pt x="67" y="155"/>
                    </a:cubicBezTo>
                    <a:cubicBezTo>
                      <a:pt x="68" y="153"/>
                      <a:pt x="66" y="151"/>
                      <a:pt x="64" y="151"/>
                    </a:cubicBezTo>
                    <a:cubicBezTo>
                      <a:pt x="10" y="151"/>
                      <a:pt x="10" y="151"/>
                      <a:pt x="10" y="151"/>
                    </a:cubicBezTo>
                    <a:cubicBezTo>
                      <a:pt x="98" y="22"/>
                      <a:pt x="98" y="22"/>
                      <a:pt x="98" y="22"/>
                    </a:cubicBezTo>
                    <a:close/>
                  </a:path>
                </a:pathLst>
              </a:custGeom>
              <a:solidFill>
                <a:schemeClr val="bg1"/>
              </a:solidFill>
              <a:ln w="12700">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grpSp>
      </p:grpSp>
      <p:grpSp>
        <p:nvGrpSpPr>
          <p:cNvPr id="6" name="Group 5">
            <a:extLst>
              <a:ext uri="{FF2B5EF4-FFF2-40B4-BE49-F238E27FC236}">
                <a16:creationId xmlns:a16="http://schemas.microsoft.com/office/drawing/2014/main" id="{24355282-9491-4C9A-BA7A-1E2537AF210D}"/>
              </a:ext>
            </a:extLst>
          </p:cNvPr>
          <p:cNvGrpSpPr/>
          <p:nvPr/>
        </p:nvGrpSpPr>
        <p:grpSpPr>
          <a:xfrm>
            <a:off x="5120957" y="2814817"/>
            <a:ext cx="2194560" cy="2023195"/>
            <a:chOff x="5120957" y="2814817"/>
            <a:chExt cx="2194560" cy="2023195"/>
          </a:xfrm>
        </p:grpSpPr>
        <p:sp>
          <p:nvSpPr>
            <p:cNvPr id="68" name="optimize">
              <a:extLst>
                <a:ext uri="{FF2B5EF4-FFF2-40B4-BE49-F238E27FC236}">
                  <a16:creationId xmlns:a16="http://schemas.microsoft.com/office/drawing/2014/main" id="{C23A96C5-55CB-4DA2-9F85-5B522588C893}"/>
                </a:ext>
              </a:extLst>
            </p:cNvPr>
            <p:cNvSpPr/>
            <p:nvPr/>
          </p:nvSpPr>
          <p:spPr bwMode="auto">
            <a:xfrm>
              <a:off x="5120957" y="4050228"/>
              <a:ext cx="2194560" cy="62786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spAutoFit/>
            </a:bodyPr>
            <a:lstStyle/>
            <a:p>
              <a:pPr algn="ctr" defTabSz="914102" fontAlgn="base">
                <a:lnSpc>
                  <a:spcPct val="90000"/>
                </a:lnSpc>
                <a:spcBef>
                  <a:spcPct val="0"/>
                </a:spcBef>
                <a:spcAft>
                  <a:spcPct val="0"/>
                </a:spcAft>
                <a:defRPr/>
              </a:pPr>
              <a:r>
                <a:rPr lang="en-US" sz="2400" kern="0" dirty="0">
                  <a:gradFill>
                    <a:gsLst>
                      <a:gs pos="2917">
                        <a:schemeClr val="tx1"/>
                      </a:gs>
                      <a:gs pos="100000">
                        <a:schemeClr val="tx1"/>
                      </a:gs>
                    </a:gsLst>
                    <a:lin ang="5400000" scaled="1"/>
                  </a:gradFill>
                  <a:latin typeface="Segoe UI Semilight" panose="020B0402040204020203" pitchFamily="34" charset="0"/>
                  <a:cs typeface="Segoe UI Semilight" panose="020B0402040204020203" pitchFamily="34" charset="0"/>
                </a:rPr>
                <a:t>Insights</a:t>
              </a:r>
            </a:p>
          </p:txBody>
        </p:sp>
        <p:sp useBgFill="1">
          <p:nvSpPr>
            <p:cNvPr id="27" name="Rectangle 26">
              <a:extLst>
                <a:ext uri="{FF2B5EF4-FFF2-40B4-BE49-F238E27FC236}">
                  <a16:creationId xmlns:a16="http://schemas.microsoft.com/office/drawing/2014/main" id="{AED6B2B3-50A6-482A-93AE-7A3432A4E5B4}"/>
                </a:ext>
              </a:extLst>
            </p:cNvPr>
            <p:cNvSpPr/>
            <p:nvPr/>
          </p:nvSpPr>
          <p:spPr bwMode="auto">
            <a:xfrm>
              <a:off x="6609001" y="4494590"/>
              <a:ext cx="425212" cy="343422"/>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3" name="Group 2">
              <a:extLst>
                <a:ext uri="{FF2B5EF4-FFF2-40B4-BE49-F238E27FC236}">
                  <a16:creationId xmlns:a16="http://schemas.microsoft.com/office/drawing/2014/main" id="{182BDBC6-FE2E-4938-97AB-38EBB273B7D9}"/>
                </a:ext>
              </a:extLst>
            </p:cNvPr>
            <p:cNvGrpSpPr/>
            <p:nvPr/>
          </p:nvGrpSpPr>
          <p:grpSpPr>
            <a:xfrm>
              <a:off x="5704596" y="2814817"/>
              <a:ext cx="1005840" cy="1005840"/>
              <a:chOff x="5704596" y="2814817"/>
              <a:chExt cx="1005840" cy="1005840"/>
            </a:xfrm>
          </p:grpSpPr>
          <p:sp>
            <p:nvSpPr>
              <p:cNvPr id="56" name="Oval 55">
                <a:extLst>
                  <a:ext uri="{FF2B5EF4-FFF2-40B4-BE49-F238E27FC236}">
                    <a16:creationId xmlns:a16="http://schemas.microsoft.com/office/drawing/2014/main" id="{B9032AB6-5AF1-4528-9C0D-150B16A95B0E}"/>
                  </a:ext>
                </a:extLst>
              </p:cNvPr>
              <p:cNvSpPr/>
              <p:nvPr/>
            </p:nvSpPr>
            <p:spPr bwMode="auto">
              <a:xfrm>
                <a:off x="5704596" y="2814817"/>
                <a:ext cx="1005840" cy="1005840"/>
              </a:xfrm>
              <a:prstGeom prst="ellipse">
                <a:avLst/>
              </a:prstGeom>
              <a:solidFill>
                <a:srgbClr val="0070C0"/>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8" name="light">
                <a:extLst>
                  <a:ext uri="{FF2B5EF4-FFF2-40B4-BE49-F238E27FC236}">
                    <a16:creationId xmlns:a16="http://schemas.microsoft.com/office/drawing/2014/main" id="{62C1C1F8-67F0-473D-BF84-77604CFD935A}"/>
                  </a:ext>
                </a:extLst>
              </p:cNvPr>
              <p:cNvSpPr>
                <a:spLocks noChangeAspect="1" noEditPoints="1"/>
              </p:cNvSpPr>
              <p:nvPr/>
            </p:nvSpPr>
            <p:spPr bwMode="auto">
              <a:xfrm>
                <a:off x="6076320" y="3119009"/>
                <a:ext cx="282033" cy="418722"/>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Segoe UI Semilight"/>
                  <a:cs typeface="Segoe UI" pitchFamily="34" charset="0"/>
                </a:endParaRPr>
              </a:p>
            </p:txBody>
          </p:sp>
        </p:grpSp>
      </p:grpSp>
      <p:sp>
        <p:nvSpPr>
          <p:cNvPr id="19" name="TextBox 18">
            <a:extLst>
              <a:ext uri="{FF2B5EF4-FFF2-40B4-BE49-F238E27FC236}">
                <a16:creationId xmlns:a16="http://schemas.microsoft.com/office/drawing/2014/main" id="{D8228B37-0E25-463A-92EA-CFD2C8383047}"/>
              </a:ext>
            </a:extLst>
          </p:cNvPr>
          <p:cNvSpPr txBox="1"/>
          <p:nvPr/>
        </p:nvSpPr>
        <p:spPr>
          <a:xfrm>
            <a:off x="8990325" y="3854817"/>
            <a:ext cx="1736245" cy="1228028"/>
          </a:xfrm>
          <a:prstGeom prst="rect">
            <a:avLst/>
          </a:prstGeom>
          <a:noFill/>
        </p:spPr>
        <p:txBody>
          <a:bodyPr wrap="none" lIns="0" tIns="0" rIns="0" bIns="0" rtlCol="0">
            <a:spAutoFit/>
          </a:bodyPr>
          <a:lstStyle/>
          <a:p>
            <a:pPr algn="ctr">
              <a:lnSpc>
                <a:spcPct val="90000"/>
              </a:lnSpc>
              <a:spcAft>
                <a:spcPts val="600"/>
              </a:spcAft>
            </a:pPr>
            <a:r>
              <a:rPr lang="en-US" sz="1800" dirty="0">
                <a:solidFill>
                  <a:schemeClr val="accent2"/>
                </a:solidFill>
              </a:rPr>
              <a:t>Dynamics 365</a:t>
            </a:r>
          </a:p>
          <a:p>
            <a:pPr algn="ctr">
              <a:lnSpc>
                <a:spcPct val="90000"/>
              </a:lnSpc>
              <a:spcAft>
                <a:spcPts val="600"/>
              </a:spcAft>
            </a:pPr>
            <a:r>
              <a:rPr lang="en-US" sz="1800" dirty="0">
                <a:solidFill>
                  <a:schemeClr val="accent2"/>
                </a:solidFill>
              </a:rPr>
              <a:t>Power BI</a:t>
            </a:r>
          </a:p>
          <a:p>
            <a:pPr algn="ctr">
              <a:lnSpc>
                <a:spcPct val="90000"/>
              </a:lnSpc>
              <a:spcAft>
                <a:spcPts val="600"/>
              </a:spcAft>
            </a:pPr>
            <a:r>
              <a:rPr lang="en-US" sz="1800" dirty="0">
                <a:solidFill>
                  <a:schemeClr val="accent2"/>
                </a:solidFill>
              </a:rPr>
              <a:t>Azure Logic Apps</a:t>
            </a:r>
          </a:p>
          <a:p>
            <a:pPr algn="ctr">
              <a:lnSpc>
                <a:spcPct val="90000"/>
              </a:lnSpc>
              <a:spcAft>
                <a:spcPts val="600"/>
              </a:spcAft>
            </a:pPr>
            <a:r>
              <a:rPr lang="en-US" sz="1800" dirty="0">
                <a:solidFill>
                  <a:schemeClr val="accent2"/>
                </a:solidFill>
              </a:rPr>
              <a:t>Microsoft Flow</a:t>
            </a:r>
          </a:p>
        </p:txBody>
      </p:sp>
      <p:sp>
        <p:nvSpPr>
          <p:cNvPr id="20" name="TextBox 19">
            <a:extLst>
              <a:ext uri="{FF2B5EF4-FFF2-40B4-BE49-F238E27FC236}">
                <a16:creationId xmlns:a16="http://schemas.microsoft.com/office/drawing/2014/main" id="{8CC14BA0-0A5C-412C-836E-69BF0838EDF2}"/>
              </a:ext>
            </a:extLst>
          </p:cNvPr>
          <p:cNvSpPr txBox="1"/>
          <p:nvPr/>
        </p:nvSpPr>
        <p:spPr>
          <a:xfrm>
            <a:off x="1571089" y="3854817"/>
            <a:ext cx="2088905" cy="901785"/>
          </a:xfrm>
          <a:prstGeom prst="rect">
            <a:avLst/>
          </a:prstGeom>
          <a:noFill/>
        </p:spPr>
        <p:txBody>
          <a:bodyPr wrap="none" lIns="0" tIns="0" rIns="0" bIns="0" rtlCol="0">
            <a:spAutoFit/>
          </a:bodyPr>
          <a:lstStyle/>
          <a:p>
            <a:pPr algn="ctr">
              <a:lnSpc>
                <a:spcPct val="90000"/>
              </a:lnSpc>
              <a:spcAft>
                <a:spcPts val="600"/>
              </a:spcAft>
            </a:pPr>
            <a:r>
              <a:rPr lang="en-US" sz="1800" dirty="0">
                <a:solidFill>
                  <a:schemeClr val="accent2"/>
                </a:solidFill>
              </a:rPr>
              <a:t>Certified IoT devices</a:t>
            </a:r>
          </a:p>
          <a:p>
            <a:pPr algn="ctr">
              <a:lnSpc>
                <a:spcPct val="90000"/>
              </a:lnSpc>
              <a:spcAft>
                <a:spcPts val="600"/>
              </a:spcAft>
            </a:pPr>
            <a:r>
              <a:rPr lang="en-US" sz="1800" dirty="0">
                <a:solidFill>
                  <a:schemeClr val="accent2"/>
                </a:solidFill>
              </a:rPr>
              <a:t>Azure IoT SDK</a:t>
            </a:r>
          </a:p>
          <a:p>
            <a:pPr algn="ctr">
              <a:lnSpc>
                <a:spcPct val="90000"/>
              </a:lnSpc>
              <a:spcAft>
                <a:spcPts val="600"/>
              </a:spcAft>
            </a:pPr>
            <a:r>
              <a:rPr lang="en-US" sz="1800" dirty="0">
                <a:solidFill>
                  <a:schemeClr val="accent2"/>
                </a:solidFill>
              </a:rPr>
              <a:t>Windows 10 IoT Core</a:t>
            </a:r>
          </a:p>
        </p:txBody>
      </p:sp>
      <p:sp>
        <p:nvSpPr>
          <p:cNvPr id="21" name="Rectangle 20">
            <a:extLst>
              <a:ext uri="{FF2B5EF4-FFF2-40B4-BE49-F238E27FC236}">
                <a16:creationId xmlns:a16="http://schemas.microsoft.com/office/drawing/2014/main" id="{A25DFD90-90C2-4C20-8713-B6FD3EAC6D1C}"/>
              </a:ext>
            </a:extLst>
          </p:cNvPr>
          <p:cNvSpPr/>
          <p:nvPr/>
        </p:nvSpPr>
        <p:spPr>
          <a:xfrm>
            <a:off x="4875927" y="3854817"/>
            <a:ext cx="2721819" cy="2206758"/>
          </a:xfrm>
          <a:prstGeom prst="rect">
            <a:avLst/>
          </a:prstGeom>
        </p:spPr>
        <p:txBody>
          <a:bodyPr wrap="square" lIns="0" tIns="0" rIns="0" bIns="0">
            <a:spAutoFit/>
          </a:bodyPr>
          <a:lstStyle/>
          <a:p>
            <a:pPr algn="ctr">
              <a:lnSpc>
                <a:spcPct val="90000"/>
              </a:lnSpc>
              <a:spcAft>
                <a:spcPts val="600"/>
              </a:spcAft>
            </a:pPr>
            <a:r>
              <a:rPr lang="en-US" sz="1800" dirty="0">
                <a:solidFill>
                  <a:schemeClr val="accent2"/>
                </a:solidFill>
              </a:rPr>
              <a:t>Microsoft IoT Central</a:t>
            </a:r>
          </a:p>
          <a:p>
            <a:pPr algn="ctr">
              <a:lnSpc>
                <a:spcPct val="90000"/>
              </a:lnSpc>
              <a:spcAft>
                <a:spcPts val="600"/>
              </a:spcAft>
            </a:pPr>
            <a:r>
              <a:rPr lang="en-US" sz="1800" dirty="0">
                <a:solidFill>
                  <a:schemeClr val="accent2"/>
                </a:solidFill>
              </a:rPr>
              <a:t>Azure IoT Suite</a:t>
            </a:r>
          </a:p>
          <a:p>
            <a:pPr algn="ctr">
              <a:lnSpc>
                <a:spcPct val="90000"/>
              </a:lnSpc>
              <a:spcAft>
                <a:spcPts val="600"/>
              </a:spcAft>
            </a:pPr>
            <a:r>
              <a:rPr lang="en-US" sz="1800" dirty="0">
                <a:solidFill>
                  <a:schemeClr val="accent2"/>
                </a:solidFill>
              </a:rPr>
              <a:t>Azure IoT Hub</a:t>
            </a:r>
          </a:p>
          <a:p>
            <a:pPr algn="ctr">
              <a:lnSpc>
                <a:spcPct val="90000"/>
              </a:lnSpc>
              <a:spcAft>
                <a:spcPts val="600"/>
              </a:spcAft>
            </a:pPr>
            <a:r>
              <a:rPr lang="en-US" sz="1800" dirty="0">
                <a:solidFill>
                  <a:schemeClr val="accent2"/>
                </a:solidFill>
              </a:rPr>
              <a:t>Device Provisioning Service</a:t>
            </a:r>
          </a:p>
          <a:p>
            <a:pPr algn="ctr">
              <a:lnSpc>
                <a:spcPct val="90000"/>
              </a:lnSpc>
              <a:spcAft>
                <a:spcPts val="600"/>
              </a:spcAft>
            </a:pPr>
            <a:r>
              <a:rPr lang="en-US" sz="1800" dirty="0">
                <a:solidFill>
                  <a:schemeClr val="accent2"/>
                </a:solidFill>
              </a:rPr>
              <a:t>Azure Stream Analytics</a:t>
            </a:r>
          </a:p>
          <a:p>
            <a:pPr algn="ctr">
              <a:lnSpc>
                <a:spcPct val="90000"/>
              </a:lnSpc>
              <a:spcAft>
                <a:spcPts val="600"/>
              </a:spcAft>
            </a:pPr>
            <a:r>
              <a:rPr lang="en-US" sz="1800" dirty="0">
                <a:solidFill>
                  <a:schemeClr val="accent2"/>
                </a:solidFill>
              </a:rPr>
              <a:t>Azure Time Series Insights</a:t>
            </a:r>
          </a:p>
          <a:p>
            <a:pPr algn="ctr">
              <a:lnSpc>
                <a:spcPct val="90000"/>
              </a:lnSpc>
              <a:spcAft>
                <a:spcPts val="600"/>
              </a:spcAft>
            </a:pPr>
            <a:r>
              <a:rPr lang="en-US" sz="1800" dirty="0">
                <a:solidFill>
                  <a:schemeClr val="accent2"/>
                </a:solidFill>
              </a:rPr>
              <a:t>Azure Machine Learning</a:t>
            </a:r>
          </a:p>
        </p:txBody>
      </p:sp>
      <p:sp>
        <p:nvSpPr>
          <p:cNvPr id="8" name="Title 7">
            <a:extLst>
              <a:ext uri="{FF2B5EF4-FFF2-40B4-BE49-F238E27FC236}">
                <a16:creationId xmlns:a16="http://schemas.microsoft.com/office/drawing/2014/main" id="{083E78FB-1FE4-441F-ABB0-2382AAED818A}"/>
              </a:ext>
            </a:extLst>
          </p:cNvPr>
          <p:cNvSpPr>
            <a:spLocks noGrp="1"/>
          </p:cNvSpPr>
          <p:nvPr>
            <p:ph type="title"/>
          </p:nvPr>
        </p:nvSpPr>
        <p:spPr/>
        <p:txBody>
          <a:bodyPr/>
          <a:lstStyle/>
          <a:p>
            <a:r>
              <a:rPr lang="en-US" dirty="0"/>
              <a:t>A comprehensive portfolio</a:t>
            </a:r>
          </a:p>
        </p:txBody>
      </p:sp>
    </p:spTree>
    <p:extLst>
      <p:ext uri="{BB962C8B-B14F-4D97-AF65-F5344CB8AC3E}">
        <p14:creationId xmlns:p14="http://schemas.microsoft.com/office/powerpoint/2010/main" val="36284528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afterEffect">
                                  <p:stCondLst>
                                    <p:cond delay="0"/>
                                  </p:stCondLst>
                                  <p:childTnLst>
                                    <p:animEffect transition="out" filter="fade">
                                      <p:cBhvr>
                                        <p:cTn id="6" dur="500"/>
                                        <p:tgtEl>
                                          <p:spTgt spid="71"/>
                                        </p:tgtEl>
                                      </p:cBhvr>
                                    </p:animEffect>
                                    <p:set>
                                      <p:cBhvr>
                                        <p:cTn id="7" dur="1" fill="hold">
                                          <p:stCondLst>
                                            <p:cond delay="499"/>
                                          </p:stCondLst>
                                        </p:cTn>
                                        <p:tgtEl>
                                          <p:spTgt spid="71"/>
                                        </p:tgtEl>
                                        <p:attrNameLst>
                                          <p:attrName>style.visibility</p:attrName>
                                        </p:attrNameLst>
                                      </p:cBhvr>
                                      <p:to>
                                        <p:strVal val="hidden"/>
                                      </p:to>
                                    </p:se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par>
                                <p:cTn id="12" presetID="64" presetClass="path" presetSubtype="0" accel="50000" decel="50000" fill="hold" nodeType="withEffect">
                                  <p:stCondLst>
                                    <p:cond delay="0"/>
                                  </p:stCondLst>
                                  <p:childTnLst>
                                    <p:animMotion origin="layout" path="M 0 -1.38901E-6 L 0.0037 -0.14752 " pathEditMode="relative" rAng="0" ptsTypes="AA">
                                      <p:cBhvr>
                                        <p:cTn id="13" dur="2000" fill="hold"/>
                                        <p:tgtEl>
                                          <p:spTgt spid="6"/>
                                        </p:tgtEl>
                                        <p:attrNameLst>
                                          <p:attrName>ppt_x</p:attrName>
                                          <p:attrName>ppt_y</p:attrName>
                                        </p:attrNameLst>
                                      </p:cBhvr>
                                      <p:rCtr x="179" y="-7376"/>
                                    </p:animMotion>
                                  </p:childTnLst>
                                </p:cTn>
                              </p:par>
                              <p:par>
                                <p:cTn id="14" presetID="63" presetClass="path" presetSubtype="0" accel="50000" decel="50000" fill="hold" nodeType="withEffect">
                                  <p:stCondLst>
                                    <p:cond delay="0"/>
                                  </p:stCondLst>
                                  <p:childTnLst>
                                    <p:animMotion origin="layout" path="M -1.05693E-6 -3.22742E-6 L 0.12076 -0.14185 " pathEditMode="relative" rAng="0" ptsTypes="AA">
                                      <p:cBhvr>
                                        <p:cTn id="15" dur="2000" fill="hold"/>
                                        <p:tgtEl>
                                          <p:spTgt spid="5"/>
                                        </p:tgtEl>
                                        <p:attrNameLst>
                                          <p:attrName>ppt_x</p:attrName>
                                          <p:attrName>ppt_y</p:attrName>
                                        </p:attrNameLst>
                                      </p:cBhvr>
                                      <p:rCtr x="6038" y="-7104"/>
                                    </p:animMotion>
                                  </p:childTnLst>
                                </p:cTn>
                              </p:par>
                              <p:par>
                                <p:cTn id="16" presetID="35" presetClass="path" presetSubtype="0" accel="50000" decel="50000" fill="hold" nodeType="withEffect">
                                  <p:stCondLst>
                                    <p:cond delay="0"/>
                                  </p:stCondLst>
                                  <p:childTnLst>
                                    <p:animMotion origin="layout" path="M -4.75109E-6 -3.22742E-6 L -0.11552 -0.13799 " pathEditMode="relative" rAng="0" ptsTypes="AA">
                                      <p:cBhvr>
                                        <p:cTn id="17" dur="2000" fill="hold"/>
                                        <p:tgtEl>
                                          <p:spTgt spid="7"/>
                                        </p:tgtEl>
                                        <p:attrNameLst>
                                          <p:attrName>ppt_x</p:attrName>
                                          <p:attrName>ppt_y</p:attrName>
                                        </p:attrNameLst>
                                      </p:cBhvr>
                                      <p:rCtr x="-5782" y="-6900"/>
                                    </p:animMotion>
                                  </p:childTnLst>
                                </p:cTn>
                              </p:par>
                            </p:childTnLst>
                          </p:cTn>
                        </p:par>
                        <p:par>
                          <p:cTn id="18" fill="hold">
                            <p:stCondLst>
                              <p:cond delay="2500"/>
                            </p:stCondLst>
                            <p:childTnLst>
                              <p:par>
                                <p:cTn id="19" presetID="10" presetClass="entr" presetSubtype="0" fill="hold" grpId="0" nodeType="after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500"/>
                                        <p:tgtEl>
                                          <p:spTgt spid="1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fade">
                                      <p:cBhvr>
                                        <p:cTn id="24" dur="500"/>
                                        <p:tgtEl>
                                          <p:spTgt spid="20"/>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fade">
                                      <p:cBhvr>
                                        <p:cTn id="2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p:bldP spid="19" grpId="0"/>
      <p:bldP spid="20" grpId="0"/>
      <p:bldP spid="21" grpId="0"/>
      <p:bldP spid="8" grpId="0" animBg="1"/>
    </p:bld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436475" cy="1188720"/>
          </a:xfrm>
        </p:spPr>
        <p:txBody>
          <a:bodyPr/>
          <a:lstStyle/>
          <a:p>
            <a:r>
              <a:rPr lang="en-US" dirty="0"/>
              <a:t>IoT Device Management Lifecycle</a:t>
            </a:r>
          </a:p>
        </p:txBody>
      </p:sp>
      <p:sp>
        <p:nvSpPr>
          <p:cNvPr id="42" name="TextBox 41">
            <a:extLst>
              <a:ext uri="{FF2B5EF4-FFF2-40B4-BE49-F238E27FC236}">
                <a16:creationId xmlns:a16="http://schemas.microsoft.com/office/drawing/2014/main" id="{614E4FA0-E068-4F6B-A1E8-0D57C9D1741A}"/>
              </a:ext>
            </a:extLst>
          </p:cNvPr>
          <p:cNvSpPr txBox="1"/>
          <p:nvPr/>
        </p:nvSpPr>
        <p:spPr>
          <a:xfrm>
            <a:off x="7590156" y="-2154785"/>
            <a:ext cx="4648200" cy="1292662"/>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D83B01"/>
                </a:solidFill>
                <a:effectLst/>
                <a:uLnTx/>
                <a:uFillTx/>
                <a:latin typeface="Segoe UI Semilight"/>
                <a:ea typeface="+mn-ea"/>
                <a:cs typeface="+mn-cs"/>
              </a:rPr>
              <a:t>Check next slide for graphic – example of DM working via Firmware update operations</a:t>
            </a:r>
          </a:p>
        </p:txBody>
      </p:sp>
      <p:sp>
        <p:nvSpPr>
          <p:cNvPr id="45" name="Partial Circle 4">
            <a:extLst>
              <a:ext uri="{FF2B5EF4-FFF2-40B4-BE49-F238E27FC236}">
                <a16:creationId xmlns:a16="http://schemas.microsoft.com/office/drawing/2014/main" id="{242E7C74-86F3-4FE4-80C6-E7B1557CC17A}"/>
              </a:ext>
            </a:extLst>
          </p:cNvPr>
          <p:cNvSpPr txBox="1"/>
          <p:nvPr/>
        </p:nvSpPr>
        <p:spPr>
          <a:xfrm>
            <a:off x="6764874" y="2621147"/>
            <a:ext cx="533823" cy="249299"/>
          </a:xfrm>
          <a:prstGeom prst="rect">
            <a:avLst/>
          </a:prstGeom>
          <a:noFill/>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spAutoFit/>
          </a:bodyPr>
          <a:lstStyle/>
          <a:p>
            <a:pPr marL="0" marR="0" lvl="0" indent="0" algn="ctr" defTabSz="889000" rtl="0" eaLnBrk="1" fontAlgn="auto" latinLnBrk="0" hangingPunct="1">
              <a:lnSpc>
                <a:spcPct val="90000"/>
              </a:lnSpc>
              <a:spcBef>
                <a:spcPct val="0"/>
              </a:spcBef>
              <a:spcAft>
                <a:spcPct val="35000"/>
              </a:spcAft>
              <a:buClrTx/>
              <a:buSzTx/>
              <a:buFontTx/>
              <a:buNone/>
              <a:tabLst/>
              <a:defRPr/>
            </a:pPr>
            <a:r>
              <a:rPr lang="en-US" sz="1800" dirty="0">
                <a:solidFill>
                  <a:schemeClr val="accent1"/>
                </a:solidFill>
                <a:latin typeface="Segoe UI Semibold" panose="020B0702040204020203" pitchFamily="34" charset="0"/>
                <a:cs typeface="Segoe UI Semibold" panose="020B0702040204020203" pitchFamily="34" charset="0"/>
              </a:rPr>
              <a:t>Plan</a:t>
            </a:r>
          </a:p>
        </p:txBody>
      </p:sp>
      <p:sp>
        <p:nvSpPr>
          <p:cNvPr id="47" name="Partial Circle 6">
            <a:extLst>
              <a:ext uri="{FF2B5EF4-FFF2-40B4-BE49-F238E27FC236}">
                <a16:creationId xmlns:a16="http://schemas.microsoft.com/office/drawing/2014/main" id="{ED14EEAB-81DE-430E-8A81-0EF09157F227}"/>
              </a:ext>
            </a:extLst>
          </p:cNvPr>
          <p:cNvSpPr txBox="1"/>
          <p:nvPr/>
        </p:nvSpPr>
        <p:spPr>
          <a:xfrm>
            <a:off x="6762751" y="4285972"/>
            <a:ext cx="957284" cy="249299"/>
          </a:xfrm>
          <a:prstGeom prst="rect">
            <a:avLst/>
          </a:prstGeom>
          <a:noFill/>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spAutoFit/>
          </a:bodyPr>
          <a:lstStyle/>
          <a:p>
            <a:pPr marL="0" marR="0" lvl="0" indent="0" algn="ctr" defTabSz="889000" rtl="0" eaLnBrk="1" fontAlgn="auto" latinLnBrk="0" hangingPunct="1">
              <a:lnSpc>
                <a:spcPct val="90000"/>
              </a:lnSpc>
              <a:spcBef>
                <a:spcPct val="0"/>
              </a:spcBef>
              <a:spcAft>
                <a:spcPct val="35000"/>
              </a:spcAft>
              <a:buClrTx/>
              <a:buSzTx/>
              <a:buFontTx/>
              <a:buNone/>
              <a:tabLst/>
              <a:defRPr/>
            </a:pPr>
            <a:r>
              <a:rPr lang="en-US" sz="1800" dirty="0">
                <a:solidFill>
                  <a:schemeClr val="accent3">
                    <a:lumMod val="75000"/>
                  </a:schemeClr>
                </a:solidFill>
                <a:latin typeface="Segoe UI Semibold" panose="020B0702040204020203" pitchFamily="34" charset="0"/>
                <a:cs typeface="Segoe UI Semibold" panose="020B0702040204020203" pitchFamily="34" charset="0"/>
              </a:rPr>
              <a:t>Provision</a:t>
            </a:r>
          </a:p>
        </p:txBody>
      </p:sp>
      <p:sp>
        <p:nvSpPr>
          <p:cNvPr id="49" name="Partial Circle 8">
            <a:extLst>
              <a:ext uri="{FF2B5EF4-FFF2-40B4-BE49-F238E27FC236}">
                <a16:creationId xmlns:a16="http://schemas.microsoft.com/office/drawing/2014/main" id="{5B378EDF-9065-4399-9B17-3B3BAF5202E8}"/>
              </a:ext>
            </a:extLst>
          </p:cNvPr>
          <p:cNvSpPr txBox="1"/>
          <p:nvPr/>
        </p:nvSpPr>
        <p:spPr>
          <a:xfrm>
            <a:off x="5680920" y="5270372"/>
            <a:ext cx="1055380" cy="24929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spAutoFit/>
          </a:bodyPr>
          <a:lstStyle/>
          <a:p>
            <a:pPr marL="0" marR="0" lvl="0" indent="0" algn="ctr" defTabSz="889000" rtl="0" eaLnBrk="1" fontAlgn="auto" latinLnBrk="0" hangingPunct="1">
              <a:lnSpc>
                <a:spcPct val="90000"/>
              </a:lnSpc>
              <a:spcBef>
                <a:spcPct val="0"/>
              </a:spcBef>
              <a:spcAft>
                <a:spcPct val="35000"/>
              </a:spcAft>
              <a:buClrTx/>
              <a:buSzTx/>
              <a:buFontTx/>
              <a:buNone/>
              <a:tabLst/>
              <a:defRPr/>
            </a:pPr>
            <a:r>
              <a:rPr lang="en-US" sz="1800" dirty="0">
                <a:solidFill>
                  <a:srgbClr val="7030A0"/>
                </a:solidFill>
                <a:latin typeface="Segoe UI Semibold" panose="020B0702040204020203" pitchFamily="34" charset="0"/>
                <a:cs typeface="Segoe UI Semibold" panose="020B0702040204020203" pitchFamily="34" charset="0"/>
              </a:rPr>
              <a:t>Configure</a:t>
            </a:r>
          </a:p>
        </p:txBody>
      </p:sp>
      <p:sp>
        <p:nvSpPr>
          <p:cNvPr id="51" name="Partial Circle 10">
            <a:extLst>
              <a:ext uri="{FF2B5EF4-FFF2-40B4-BE49-F238E27FC236}">
                <a16:creationId xmlns:a16="http://schemas.microsoft.com/office/drawing/2014/main" id="{E683212E-3770-41F7-A07F-0ABDE10E4371}"/>
              </a:ext>
            </a:extLst>
          </p:cNvPr>
          <p:cNvSpPr txBox="1"/>
          <p:nvPr/>
        </p:nvSpPr>
        <p:spPr>
          <a:xfrm>
            <a:off x="4740594" y="4285972"/>
            <a:ext cx="860935" cy="24929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spAutoFit/>
          </a:bodyPr>
          <a:lstStyle/>
          <a:p>
            <a:pPr marL="0" marR="0" lvl="0" indent="0" algn="ctr" defTabSz="889000" rtl="0" eaLnBrk="1" fontAlgn="auto" latinLnBrk="0" hangingPunct="1">
              <a:lnSpc>
                <a:spcPct val="90000"/>
              </a:lnSpc>
              <a:spcBef>
                <a:spcPct val="0"/>
              </a:spcBef>
              <a:spcAft>
                <a:spcPct val="35000"/>
              </a:spcAft>
              <a:buClrTx/>
              <a:buSzTx/>
              <a:buFontTx/>
              <a:buNone/>
              <a:tabLst/>
              <a:defRPr/>
            </a:pPr>
            <a:r>
              <a:rPr lang="en-US" sz="1800" dirty="0">
                <a:solidFill>
                  <a:srgbClr val="00B050"/>
                </a:solidFill>
                <a:latin typeface="Segoe UI Semibold" panose="020B0702040204020203" pitchFamily="34" charset="0"/>
                <a:cs typeface="Segoe UI Semibold" panose="020B0702040204020203" pitchFamily="34" charset="0"/>
              </a:rPr>
              <a:t>Monitor</a:t>
            </a:r>
          </a:p>
        </p:txBody>
      </p:sp>
      <p:sp>
        <p:nvSpPr>
          <p:cNvPr id="53" name="Partial Circle 12">
            <a:extLst>
              <a:ext uri="{FF2B5EF4-FFF2-40B4-BE49-F238E27FC236}">
                <a16:creationId xmlns:a16="http://schemas.microsoft.com/office/drawing/2014/main" id="{EE5E6652-0CDF-4869-9D79-883AB19049A0}"/>
              </a:ext>
            </a:extLst>
          </p:cNvPr>
          <p:cNvSpPr txBox="1"/>
          <p:nvPr/>
        </p:nvSpPr>
        <p:spPr>
          <a:xfrm>
            <a:off x="5161351" y="2621147"/>
            <a:ext cx="609275" cy="24929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spAutoFit/>
          </a:bodyPr>
          <a:lstStyle/>
          <a:p>
            <a:pPr marL="0" marR="0" lvl="0" indent="0" algn="ctr" defTabSz="889000" rtl="0" eaLnBrk="1" fontAlgn="auto" latinLnBrk="0" hangingPunct="1">
              <a:lnSpc>
                <a:spcPct val="90000"/>
              </a:lnSpc>
              <a:spcBef>
                <a:spcPct val="0"/>
              </a:spcBef>
              <a:spcAft>
                <a:spcPct val="35000"/>
              </a:spcAft>
              <a:buClrTx/>
              <a:buSzTx/>
              <a:buFontTx/>
              <a:buNone/>
              <a:tabLst/>
              <a:defRPr/>
            </a:pPr>
            <a:r>
              <a:rPr lang="en-US" sz="1800" dirty="0">
                <a:solidFill>
                  <a:srgbClr val="282828"/>
                </a:solidFill>
                <a:latin typeface="Segoe UI Semibold" panose="020B0702040204020203" pitchFamily="34" charset="0"/>
                <a:cs typeface="Segoe UI Semibold" panose="020B0702040204020203" pitchFamily="34" charset="0"/>
              </a:rPr>
              <a:t>Retire</a:t>
            </a:r>
          </a:p>
        </p:txBody>
      </p:sp>
      <p:grpSp>
        <p:nvGrpSpPr>
          <p:cNvPr id="27" name="Group 26">
            <a:extLst>
              <a:ext uri="{FF2B5EF4-FFF2-40B4-BE49-F238E27FC236}">
                <a16:creationId xmlns:a16="http://schemas.microsoft.com/office/drawing/2014/main" id="{2B8CEE12-D9E2-4690-A52A-AA5542ECEAC3}"/>
              </a:ext>
            </a:extLst>
          </p:cNvPr>
          <p:cNvGrpSpPr/>
          <p:nvPr/>
        </p:nvGrpSpPr>
        <p:grpSpPr>
          <a:xfrm>
            <a:off x="1796853" y="2033740"/>
            <a:ext cx="2881314" cy="548640"/>
            <a:chOff x="1796853" y="2033740"/>
            <a:chExt cx="2881314" cy="548640"/>
          </a:xfrm>
        </p:grpSpPr>
        <p:sp>
          <p:nvSpPr>
            <p:cNvPr id="30" name="Rectangle 29">
              <a:extLst>
                <a:ext uri="{FF2B5EF4-FFF2-40B4-BE49-F238E27FC236}">
                  <a16:creationId xmlns:a16="http://schemas.microsoft.com/office/drawing/2014/main" id="{BFB54CCA-4887-4220-9EBC-396126A9CCD9}"/>
                </a:ext>
              </a:extLst>
            </p:cNvPr>
            <p:cNvSpPr/>
            <p:nvPr/>
          </p:nvSpPr>
          <p:spPr>
            <a:xfrm>
              <a:off x="1796853" y="2058761"/>
              <a:ext cx="2234458" cy="498598"/>
            </a:xfrm>
            <a:prstGeom prst="rect">
              <a:avLst/>
            </a:prstGeom>
          </p:spPr>
          <p:txBody>
            <a:bodyPr wrap="square" lIns="0" tIns="0" rIns="0" bIns="0" anchor="t">
              <a:spAutoFit/>
            </a:bodyPr>
            <a:lstStyle/>
            <a:p>
              <a:pPr marL="0" marR="0" lvl="0" indent="0" algn="r" defTabSz="871498" rtl="0" eaLnBrk="1" fontAlgn="auto" latinLnBrk="0" hangingPunct="1">
                <a:lnSpc>
                  <a:spcPct val="90000"/>
                </a:lnSpc>
                <a:spcBef>
                  <a:spcPct val="0"/>
                </a:spcBef>
                <a:spcAft>
                  <a:spcPct val="35000"/>
                </a:spcAft>
                <a:buClrTx/>
                <a:buSzTx/>
                <a:buFontTx/>
                <a:buNone/>
                <a:tabLst/>
                <a:defRPr/>
              </a:pPr>
              <a:r>
                <a:rPr kumimoji="0" lang="en-US" sz="1200" b="0" i="0" u="none" strike="noStrike" kern="1200" cap="none" spc="0" normalizeH="0" baseline="0" noProof="0" dirty="0">
                  <a:ln>
                    <a:noFill/>
                  </a:ln>
                  <a:solidFill>
                    <a:srgbClr val="282828"/>
                  </a:solidFill>
                  <a:effectLst/>
                  <a:uLnTx/>
                  <a:uFillTx/>
                  <a:latin typeface="Segoe UI" panose="020B0502040204020203" pitchFamily="34" charset="0"/>
                  <a:cs typeface="Segoe UI" panose="020B0502040204020203" pitchFamily="34" charset="0"/>
                </a:rPr>
                <a:t>Replace or decommission devices after failure, upgrade cycle or service lifetime</a:t>
              </a:r>
            </a:p>
          </p:txBody>
        </p:sp>
        <p:grpSp>
          <p:nvGrpSpPr>
            <p:cNvPr id="17" name="Group 16">
              <a:extLst>
                <a:ext uri="{FF2B5EF4-FFF2-40B4-BE49-F238E27FC236}">
                  <a16:creationId xmlns:a16="http://schemas.microsoft.com/office/drawing/2014/main" id="{7BEEEBE5-D64B-4D8A-81A5-52B59D029783}"/>
                </a:ext>
              </a:extLst>
            </p:cNvPr>
            <p:cNvGrpSpPr/>
            <p:nvPr/>
          </p:nvGrpSpPr>
          <p:grpSpPr>
            <a:xfrm>
              <a:off x="4129527" y="2033740"/>
              <a:ext cx="548640" cy="548640"/>
              <a:chOff x="2677207" y="2283429"/>
              <a:chExt cx="731520" cy="731520"/>
            </a:xfrm>
          </p:grpSpPr>
          <p:sp>
            <p:nvSpPr>
              <p:cNvPr id="9" name="Oval 8">
                <a:extLst>
                  <a:ext uri="{FF2B5EF4-FFF2-40B4-BE49-F238E27FC236}">
                    <a16:creationId xmlns:a16="http://schemas.microsoft.com/office/drawing/2014/main" id="{42C8ACE4-C2A5-4BD2-8B3B-7DB530FE0F57}"/>
                  </a:ext>
                </a:extLst>
              </p:cNvPr>
              <p:cNvSpPr>
                <a:spLocks noChangeAspect="1"/>
              </p:cNvSpPr>
              <p:nvPr/>
            </p:nvSpPr>
            <p:spPr bwMode="auto">
              <a:xfrm>
                <a:off x="2677207" y="2283429"/>
                <a:ext cx="731520" cy="731520"/>
              </a:xfrm>
              <a:prstGeom prst="ellipse">
                <a:avLst/>
              </a:prstGeom>
              <a:solidFill>
                <a:schemeClr val="accent6">
                  <a:lumMod val="25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62" name="plug" title="Icon of a power plug showing an A to B connection">
                <a:extLst>
                  <a:ext uri="{FF2B5EF4-FFF2-40B4-BE49-F238E27FC236}">
                    <a16:creationId xmlns:a16="http://schemas.microsoft.com/office/drawing/2014/main" id="{CD8231C0-D63F-4CAD-B442-64023BC5609C}"/>
                  </a:ext>
                </a:extLst>
              </p:cNvPr>
              <p:cNvSpPr>
                <a:spLocks noChangeAspect="1" noEditPoints="1"/>
              </p:cNvSpPr>
              <p:nvPr/>
            </p:nvSpPr>
            <p:spPr bwMode="auto">
              <a:xfrm>
                <a:off x="2850032" y="2466309"/>
                <a:ext cx="385870" cy="365760"/>
              </a:xfrm>
              <a:custGeom>
                <a:avLst/>
                <a:gdLst>
                  <a:gd name="T0" fmla="*/ 169 w 346"/>
                  <a:gd name="T1" fmla="*/ 90 h 328"/>
                  <a:gd name="T2" fmla="*/ 199 w 346"/>
                  <a:gd name="T3" fmla="*/ 61 h 328"/>
                  <a:gd name="T4" fmla="*/ 279 w 346"/>
                  <a:gd name="T5" fmla="*/ 63 h 328"/>
                  <a:gd name="T6" fmla="*/ 279 w 346"/>
                  <a:gd name="T7" fmla="*/ 63 h 328"/>
                  <a:gd name="T8" fmla="*/ 277 w 346"/>
                  <a:gd name="T9" fmla="*/ 143 h 328"/>
                  <a:gd name="T10" fmla="*/ 247 w 346"/>
                  <a:gd name="T11" fmla="*/ 172 h 328"/>
                  <a:gd name="T12" fmla="*/ 169 w 346"/>
                  <a:gd name="T13" fmla="*/ 90 h 328"/>
                  <a:gd name="T14" fmla="*/ 279 w 346"/>
                  <a:gd name="T15" fmla="*/ 63 h 328"/>
                  <a:gd name="T16" fmla="*/ 346 w 346"/>
                  <a:gd name="T17" fmla="*/ 0 h 328"/>
                  <a:gd name="T18" fmla="*/ 99 w 346"/>
                  <a:gd name="T19" fmla="*/ 156 h 328"/>
                  <a:gd name="T20" fmla="*/ 69 w 346"/>
                  <a:gd name="T21" fmla="*/ 185 h 328"/>
                  <a:gd name="T22" fmla="*/ 67 w 346"/>
                  <a:gd name="T23" fmla="*/ 265 h 328"/>
                  <a:gd name="T24" fmla="*/ 67 w 346"/>
                  <a:gd name="T25" fmla="*/ 265 h 328"/>
                  <a:gd name="T26" fmla="*/ 147 w 346"/>
                  <a:gd name="T27" fmla="*/ 267 h 328"/>
                  <a:gd name="T28" fmla="*/ 177 w 346"/>
                  <a:gd name="T29" fmla="*/ 238 h 328"/>
                  <a:gd name="T30" fmla="*/ 99 w 346"/>
                  <a:gd name="T31" fmla="*/ 156 h 328"/>
                  <a:gd name="T32" fmla="*/ 67 w 346"/>
                  <a:gd name="T33" fmla="*/ 265 h 328"/>
                  <a:gd name="T34" fmla="*/ 0 w 346"/>
                  <a:gd name="T35" fmla="*/ 328 h 328"/>
                  <a:gd name="T36" fmla="*/ 157 w 346"/>
                  <a:gd name="T37" fmla="*/ 143 h 328"/>
                  <a:gd name="T38" fmla="*/ 120 w 346"/>
                  <a:gd name="T39" fmla="*/ 178 h 328"/>
                  <a:gd name="T40" fmla="*/ 193 w 346"/>
                  <a:gd name="T41" fmla="*/ 181 h 328"/>
                  <a:gd name="T42" fmla="*/ 156 w 346"/>
                  <a:gd name="T43" fmla="*/ 216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6" h="328">
                    <a:moveTo>
                      <a:pt x="169" y="90"/>
                    </a:moveTo>
                    <a:cubicBezTo>
                      <a:pt x="199" y="61"/>
                      <a:pt x="199" y="61"/>
                      <a:pt x="199" y="61"/>
                    </a:cubicBezTo>
                    <a:cubicBezTo>
                      <a:pt x="222" y="40"/>
                      <a:pt x="258" y="41"/>
                      <a:pt x="279" y="63"/>
                    </a:cubicBezTo>
                    <a:cubicBezTo>
                      <a:pt x="279" y="63"/>
                      <a:pt x="279" y="63"/>
                      <a:pt x="279" y="63"/>
                    </a:cubicBezTo>
                    <a:cubicBezTo>
                      <a:pt x="300" y="86"/>
                      <a:pt x="300" y="122"/>
                      <a:pt x="277" y="143"/>
                    </a:cubicBezTo>
                    <a:cubicBezTo>
                      <a:pt x="247" y="172"/>
                      <a:pt x="247" y="172"/>
                      <a:pt x="247" y="172"/>
                    </a:cubicBezTo>
                    <a:lnTo>
                      <a:pt x="169" y="90"/>
                    </a:lnTo>
                    <a:close/>
                    <a:moveTo>
                      <a:pt x="279" y="63"/>
                    </a:moveTo>
                    <a:cubicBezTo>
                      <a:pt x="346" y="0"/>
                      <a:pt x="346" y="0"/>
                      <a:pt x="346" y="0"/>
                    </a:cubicBezTo>
                    <a:moveTo>
                      <a:pt x="99" y="156"/>
                    </a:moveTo>
                    <a:cubicBezTo>
                      <a:pt x="69" y="185"/>
                      <a:pt x="69" y="185"/>
                      <a:pt x="69" y="185"/>
                    </a:cubicBezTo>
                    <a:cubicBezTo>
                      <a:pt x="46" y="206"/>
                      <a:pt x="46" y="242"/>
                      <a:pt x="67" y="265"/>
                    </a:cubicBezTo>
                    <a:cubicBezTo>
                      <a:pt x="67" y="265"/>
                      <a:pt x="67" y="265"/>
                      <a:pt x="67" y="265"/>
                    </a:cubicBezTo>
                    <a:cubicBezTo>
                      <a:pt x="88" y="287"/>
                      <a:pt x="124" y="288"/>
                      <a:pt x="147" y="267"/>
                    </a:cubicBezTo>
                    <a:cubicBezTo>
                      <a:pt x="177" y="238"/>
                      <a:pt x="177" y="238"/>
                      <a:pt x="177" y="238"/>
                    </a:cubicBezTo>
                    <a:lnTo>
                      <a:pt x="99" y="156"/>
                    </a:lnTo>
                    <a:close/>
                    <a:moveTo>
                      <a:pt x="67" y="265"/>
                    </a:moveTo>
                    <a:cubicBezTo>
                      <a:pt x="0" y="328"/>
                      <a:pt x="0" y="328"/>
                      <a:pt x="0" y="328"/>
                    </a:cubicBezTo>
                    <a:moveTo>
                      <a:pt x="157" y="143"/>
                    </a:moveTo>
                    <a:cubicBezTo>
                      <a:pt x="120" y="178"/>
                      <a:pt x="120" y="178"/>
                      <a:pt x="120" y="178"/>
                    </a:cubicBezTo>
                    <a:moveTo>
                      <a:pt x="193" y="181"/>
                    </a:moveTo>
                    <a:cubicBezTo>
                      <a:pt x="156" y="216"/>
                      <a:pt x="156" y="216"/>
                      <a:pt x="156" y="216"/>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lin ang="5400000" scaled="1"/>
                  </a:gradFill>
                </a:endParaRPr>
              </a:p>
            </p:txBody>
          </p:sp>
        </p:grpSp>
      </p:grpSp>
      <p:grpSp>
        <p:nvGrpSpPr>
          <p:cNvPr id="22" name="Group 21">
            <a:extLst>
              <a:ext uri="{FF2B5EF4-FFF2-40B4-BE49-F238E27FC236}">
                <a16:creationId xmlns:a16="http://schemas.microsoft.com/office/drawing/2014/main" id="{810687D4-6D93-4593-991A-E72803BF01CC}"/>
              </a:ext>
            </a:extLst>
          </p:cNvPr>
          <p:cNvGrpSpPr/>
          <p:nvPr/>
        </p:nvGrpSpPr>
        <p:grpSpPr>
          <a:xfrm>
            <a:off x="7659761" y="2031061"/>
            <a:ext cx="2868660" cy="553998"/>
            <a:chOff x="7659761" y="2031061"/>
            <a:chExt cx="2868660" cy="553998"/>
          </a:xfrm>
        </p:grpSpPr>
        <p:sp>
          <p:nvSpPr>
            <p:cNvPr id="26" name="Rectangle 25">
              <a:extLst>
                <a:ext uri="{FF2B5EF4-FFF2-40B4-BE49-F238E27FC236}">
                  <a16:creationId xmlns:a16="http://schemas.microsoft.com/office/drawing/2014/main" id="{EF9B4611-AD5F-4354-9CDF-34A4F9FEA7C6}"/>
                </a:ext>
              </a:extLst>
            </p:cNvPr>
            <p:cNvSpPr/>
            <p:nvPr/>
          </p:nvSpPr>
          <p:spPr>
            <a:xfrm>
              <a:off x="8324910" y="2031061"/>
              <a:ext cx="2203511" cy="553998"/>
            </a:xfrm>
            <a:prstGeom prst="rect">
              <a:avLst/>
            </a:prstGeom>
          </p:spPr>
          <p:txBody>
            <a:bodyPr wrap="square" lIns="0" tIns="0" rIns="0" bIns="0" anchor="t">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accent1"/>
                  </a:solidFill>
                  <a:effectLst/>
                  <a:uLnTx/>
                  <a:uFillTx/>
                  <a:latin typeface="Segoe UI" panose="020B0502040204020203" pitchFamily="34" charset="0"/>
                  <a:cs typeface="Segoe UI" panose="020B0502040204020203" pitchFamily="34" charset="0"/>
                </a:rPr>
                <a:t>Group devices and control access according to your organization's needs</a:t>
              </a:r>
            </a:p>
          </p:txBody>
        </p:sp>
        <p:grpSp>
          <p:nvGrpSpPr>
            <p:cNvPr id="16" name="Group 15">
              <a:extLst>
                <a:ext uri="{FF2B5EF4-FFF2-40B4-BE49-F238E27FC236}">
                  <a16:creationId xmlns:a16="http://schemas.microsoft.com/office/drawing/2014/main" id="{4F1E52E0-9FC0-4EFD-B320-68D96C062299}"/>
                </a:ext>
              </a:extLst>
            </p:cNvPr>
            <p:cNvGrpSpPr/>
            <p:nvPr/>
          </p:nvGrpSpPr>
          <p:grpSpPr>
            <a:xfrm>
              <a:off x="7659761" y="2033740"/>
              <a:ext cx="548640" cy="548640"/>
              <a:chOff x="7591347" y="1535710"/>
              <a:chExt cx="731520" cy="731520"/>
            </a:xfrm>
          </p:grpSpPr>
          <p:sp>
            <p:nvSpPr>
              <p:cNvPr id="73" name="Oval 72">
                <a:extLst>
                  <a:ext uri="{FF2B5EF4-FFF2-40B4-BE49-F238E27FC236}">
                    <a16:creationId xmlns:a16="http://schemas.microsoft.com/office/drawing/2014/main" id="{0B9BBA02-2C1E-4D34-8881-B7DDE92B3014}"/>
                  </a:ext>
                </a:extLst>
              </p:cNvPr>
              <p:cNvSpPr>
                <a:spLocks noChangeAspect="1"/>
              </p:cNvSpPr>
              <p:nvPr/>
            </p:nvSpPr>
            <p:spPr bwMode="auto">
              <a:xfrm>
                <a:off x="7591347" y="1535710"/>
                <a:ext cx="731520" cy="731520"/>
              </a:xfrm>
              <a:prstGeom prst="ellipse">
                <a:avLst/>
              </a:prstGeom>
              <a:solidFill>
                <a:srgbClr val="0070C0"/>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63" name="Trackers_EADF_bidi" title="Icon of a clipboard with a checklist on it">
                <a:extLst>
                  <a:ext uri="{FF2B5EF4-FFF2-40B4-BE49-F238E27FC236}">
                    <a16:creationId xmlns:a16="http://schemas.microsoft.com/office/drawing/2014/main" id="{C606D20D-DB67-4DEB-A203-359AA30754CA}"/>
                  </a:ext>
                </a:extLst>
              </p:cNvPr>
              <p:cNvSpPr>
                <a:spLocks noChangeAspect="1" noEditPoints="1"/>
              </p:cNvSpPr>
              <p:nvPr/>
            </p:nvSpPr>
            <p:spPr bwMode="auto">
              <a:xfrm>
                <a:off x="7822986" y="1709065"/>
                <a:ext cx="268243" cy="365760"/>
              </a:xfrm>
              <a:custGeom>
                <a:avLst/>
                <a:gdLst>
                  <a:gd name="T0" fmla="*/ 1000 w 2750"/>
                  <a:gd name="T1" fmla="*/ 375 h 3750"/>
                  <a:gd name="T2" fmla="*/ 1375 w 2750"/>
                  <a:gd name="T3" fmla="*/ 0 h 3750"/>
                  <a:gd name="T4" fmla="*/ 1750 w 2750"/>
                  <a:gd name="T5" fmla="*/ 375 h 3750"/>
                  <a:gd name="T6" fmla="*/ 1750 w 2750"/>
                  <a:gd name="T7" fmla="*/ 500 h 3750"/>
                  <a:gd name="T8" fmla="*/ 2250 w 2750"/>
                  <a:gd name="T9" fmla="*/ 500 h 3750"/>
                  <a:gd name="T10" fmla="*/ 2250 w 2750"/>
                  <a:gd name="T11" fmla="*/ 1000 h 3750"/>
                  <a:gd name="T12" fmla="*/ 500 w 2750"/>
                  <a:gd name="T13" fmla="*/ 1000 h 3750"/>
                  <a:gd name="T14" fmla="*/ 500 w 2750"/>
                  <a:gd name="T15" fmla="*/ 500 h 3750"/>
                  <a:gd name="T16" fmla="*/ 1000 w 2750"/>
                  <a:gd name="T17" fmla="*/ 500 h 3750"/>
                  <a:gd name="T18" fmla="*/ 1000 w 2750"/>
                  <a:gd name="T19" fmla="*/ 375 h 3750"/>
                  <a:gd name="T20" fmla="*/ 500 w 2750"/>
                  <a:gd name="T21" fmla="*/ 500 h 3750"/>
                  <a:gd name="T22" fmla="*/ 0 w 2750"/>
                  <a:gd name="T23" fmla="*/ 500 h 3750"/>
                  <a:gd name="T24" fmla="*/ 0 w 2750"/>
                  <a:gd name="T25" fmla="*/ 3750 h 3750"/>
                  <a:gd name="T26" fmla="*/ 2750 w 2750"/>
                  <a:gd name="T27" fmla="*/ 3750 h 3750"/>
                  <a:gd name="T28" fmla="*/ 2750 w 2750"/>
                  <a:gd name="T29" fmla="*/ 500 h 3750"/>
                  <a:gd name="T30" fmla="*/ 2250 w 2750"/>
                  <a:gd name="T31" fmla="*/ 500 h 3750"/>
                  <a:gd name="T32" fmla="*/ 500 w 2750"/>
                  <a:gd name="T33" fmla="*/ 1750 h 3750"/>
                  <a:gd name="T34" fmla="*/ 1500 w 2750"/>
                  <a:gd name="T35" fmla="*/ 1750 h 3750"/>
                  <a:gd name="T36" fmla="*/ 1500 w 2750"/>
                  <a:gd name="T37" fmla="*/ 2500 h 3750"/>
                  <a:gd name="T38" fmla="*/ 500 w 2750"/>
                  <a:gd name="T39" fmla="*/ 2500 h 3750"/>
                  <a:gd name="T40" fmla="*/ 1500 w 2750"/>
                  <a:gd name="T41" fmla="*/ 3250 h 3750"/>
                  <a:gd name="T42" fmla="*/ 500 w 2750"/>
                  <a:gd name="T43" fmla="*/ 3250 h 3750"/>
                  <a:gd name="T44" fmla="*/ 1750 w 2750"/>
                  <a:gd name="T45" fmla="*/ 1500 h 3750"/>
                  <a:gd name="T46" fmla="*/ 2000 w 2750"/>
                  <a:gd name="T47" fmla="*/ 1750 h 3750"/>
                  <a:gd name="T48" fmla="*/ 2375 w 2750"/>
                  <a:gd name="T49" fmla="*/ 1375 h 3750"/>
                  <a:gd name="T50" fmla="*/ 1750 w 2750"/>
                  <a:gd name="T51" fmla="*/ 2250 h 3750"/>
                  <a:gd name="T52" fmla="*/ 2000 w 2750"/>
                  <a:gd name="T53" fmla="*/ 2500 h 3750"/>
                  <a:gd name="T54" fmla="*/ 2375 w 2750"/>
                  <a:gd name="T55" fmla="*/ 2125 h 3750"/>
                  <a:gd name="T56" fmla="*/ 1750 w 2750"/>
                  <a:gd name="T57" fmla="*/ 3000 h 3750"/>
                  <a:gd name="T58" fmla="*/ 2000 w 2750"/>
                  <a:gd name="T59" fmla="*/ 3250 h 3750"/>
                  <a:gd name="T60" fmla="*/ 2375 w 2750"/>
                  <a:gd name="T61" fmla="*/ 28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50" h="3750">
                    <a:moveTo>
                      <a:pt x="1000" y="375"/>
                    </a:moveTo>
                    <a:cubicBezTo>
                      <a:pt x="1000" y="168"/>
                      <a:pt x="1168" y="0"/>
                      <a:pt x="1375" y="0"/>
                    </a:cubicBezTo>
                    <a:cubicBezTo>
                      <a:pt x="1582" y="0"/>
                      <a:pt x="1750" y="168"/>
                      <a:pt x="1750" y="375"/>
                    </a:cubicBezTo>
                    <a:cubicBezTo>
                      <a:pt x="1750" y="500"/>
                      <a:pt x="1750" y="500"/>
                      <a:pt x="1750" y="500"/>
                    </a:cubicBezTo>
                    <a:cubicBezTo>
                      <a:pt x="2250" y="500"/>
                      <a:pt x="2250" y="500"/>
                      <a:pt x="2250" y="500"/>
                    </a:cubicBezTo>
                    <a:cubicBezTo>
                      <a:pt x="2250" y="1000"/>
                      <a:pt x="2250" y="1000"/>
                      <a:pt x="2250" y="1000"/>
                    </a:cubicBezTo>
                    <a:cubicBezTo>
                      <a:pt x="500" y="1000"/>
                      <a:pt x="500" y="1000"/>
                      <a:pt x="500" y="1000"/>
                    </a:cubicBezTo>
                    <a:cubicBezTo>
                      <a:pt x="500" y="500"/>
                      <a:pt x="500" y="500"/>
                      <a:pt x="500" y="500"/>
                    </a:cubicBezTo>
                    <a:cubicBezTo>
                      <a:pt x="1000" y="500"/>
                      <a:pt x="1000" y="500"/>
                      <a:pt x="1000" y="500"/>
                    </a:cubicBezTo>
                    <a:lnTo>
                      <a:pt x="1000" y="375"/>
                    </a:lnTo>
                    <a:close/>
                    <a:moveTo>
                      <a:pt x="500" y="500"/>
                    </a:moveTo>
                    <a:cubicBezTo>
                      <a:pt x="0" y="500"/>
                      <a:pt x="0" y="500"/>
                      <a:pt x="0" y="500"/>
                    </a:cubicBezTo>
                    <a:cubicBezTo>
                      <a:pt x="0" y="3750"/>
                      <a:pt x="0" y="3750"/>
                      <a:pt x="0" y="3750"/>
                    </a:cubicBezTo>
                    <a:cubicBezTo>
                      <a:pt x="2750" y="3750"/>
                      <a:pt x="2750" y="3750"/>
                      <a:pt x="2750" y="3750"/>
                    </a:cubicBezTo>
                    <a:cubicBezTo>
                      <a:pt x="2750" y="500"/>
                      <a:pt x="2750" y="500"/>
                      <a:pt x="2750" y="500"/>
                    </a:cubicBezTo>
                    <a:cubicBezTo>
                      <a:pt x="2250" y="500"/>
                      <a:pt x="2250" y="500"/>
                      <a:pt x="2250" y="500"/>
                    </a:cubicBezTo>
                    <a:moveTo>
                      <a:pt x="500" y="1750"/>
                    </a:moveTo>
                    <a:cubicBezTo>
                      <a:pt x="1500" y="1750"/>
                      <a:pt x="1500" y="1750"/>
                      <a:pt x="1500" y="1750"/>
                    </a:cubicBezTo>
                    <a:moveTo>
                      <a:pt x="1500" y="2500"/>
                    </a:moveTo>
                    <a:cubicBezTo>
                      <a:pt x="500" y="2500"/>
                      <a:pt x="500" y="2500"/>
                      <a:pt x="500" y="2500"/>
                    </a:cubicBezTo>
                    <a:moveTo>
                      <a:pt x="1500" y="3250"/>
                    </a:moveTo>
                    <a:cubicBezTo>
                      <a:pt x="500" y="3250"/>
                      <a:pt x="500" y="3250"/>
                      <a:pt x="500" y="3250"/>
                    </a:cubicBezTo>
                    <a:moveTo>
                      <a:pt x="1750" y="1500"/>
                    </a:moveTo>
                    <a:cubicBezTo>
                      <a:pt x="2000" y="1750"/>
                      <a:pt x="2000" y="1750"/>
                      <a:pt x="2000" y="1750"/>
                    </a:cubicBezTo>
                    <a:cubicBezTo>
                      <a:pt x="2375" y="1375"/>
                      <a:pt x="2375" y="1375"/>
                      <a:pt x="2375" y="1375"/>
                    </a:cubicBezTo>
                    <a:moveTo>
                      <a:pt x="1750" y="2250"/>
                    </a:moveTo>
                    <a:cubicBezTo>
                      <a:pt x="2000" y="2500"/>
                      <a:pt x="2000" y="2500"/>
                      <a:pt x="2000" y="2500"/>
                    </a:cubicBezTo>
                    <a:cubicBezTo>
                      <a:pt x="2375" y="2125"/>
                      <a:pt x="2375" y="2125"/>
                      <a:pt x="2375" y="2125"/>
                    </a:cubicBezTo>
                    <a:moveTo>
                      <a:pt x="1750" y="3000"/>
                    </a:moveTo>
                    <a:cubicBezTo>
                      <a:pt x="2000" y="3250"/>
                      <a:pt x="2000" y="3250"/>
                      <a:pt x="2000" y="3250"/>
                    </a:cubicBezTo>
                    <a:cubicBezTo>
                      <a:pt x="2375" y="2875"/>
                      <a:pt x="2375" y="2875"/>
                      <a:pt x="2375" y="2875"/>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19" name="Group 18">
            <a:extLst>
              <a:ext uri="{FF2B5EF4-FFF2-40B4-BE49-F238E27FC236}">
                <a16:creationId xmlns:a16="http://schemas.microsoft.com/office/drawing/2014/main" id="{6AE42AB4-83DE-40FC-8DA1-3CA57F931856}"/>
              </a:ext>
            </a:extLst>
          </p:cNvPr>
          <p:cNvGrpSpPr>
            <a:grpSpLocks noChangeAspect="1"/>
          </p:cNvGrpSpPr>
          <p:nvPr/>
        </p:nvGrpSpPr>
        <p:grpSpPr>
          <a:xfrm>
            <a:off x="4160837" y="1912848"/>
            <a:ext cx="4114800" cy="4114800"/>
            <a:chOff x="3880525" y="1455782"/>
            <a:chExt cx="4663440" cy="4625264"/>
          </a:xfrm>
        </p:grpSpPr>
        <p:sp>
          <p:nvSpPr>
            <p:cNvPr id="54" name="Arrow: Circular 53">
              <a:extLst>
                <a:ext uri="{FF2B5EF4-FFF2-40B4-BE49-F238E27FC236}">
                  <a16:creationId xmlns:a16="http://schemas.microsoft.com/office/drawing/2014/main" id="{228E0DE3-5F86-4991-8F5A-5946826E9A89}"/>
                </a:ext>
              </a:extLst>
            </p:cNvPr>
            <p:cNvSpPr/>
            <p:nvPr/>
          </p:nvSpPr>
          <p:spPr>
            <a:xfrm>
              <a:off x="4026862" y="1455782"/>
              <a:ext cx="4482451" cy="4454288"/>
            </a:xfrm>
            <a:prstGeom prst="circularArrow">
              <a:avLst>
                <a:gd name="adj1" fmla="val 5085"/>
                <a:gd name="adj2" fmla="val 327528"/>
                <a:gd name="adj3" fmla="val 20192361"/>
                <a:gd name="adj4" fmla="val 16200324"/>
                <a:gd name="adj5" fmla="val 5932"/>
              </a:avLst>
            </a:prstGeom>
            <a:solidFill>
              <a:schemeClr val="accent1"/>
            </a:solidFill>
          </p:spPr>
          <p:style>
            <a:lnRef idx="0">
              <a:schemeClr val="lt1">
                <a:hueOff val="0"/>
                <a:satOff val="0"/>
                <a:lumOff val="0"/>
                <a:alphaOff val="0"/>
              </a:schemeClr>
            </a:lnRef>
            <a:fillRef idx="1">
              <a:scrgbClr r="0" g="0" b="0"/>
            </a:fillRef>
            <a:effectRef idx="1">
              <a:schemeClr val="accent2">
                <a:hueOff val="0"/>
                <a:satOff val="0"/>
                <a:lumOff val="0"/>
                <a:alphaOff val="0"/>
              </a:schemeClr>
            </a:effectRef>
            <a:fontRef idx="minor">
              <a:schemeClr val="lt1">
                <a:hueOff val="0"/>
                <a:satOff val="0"/>
                <a:lumOff val="0"/>
                <a:alphaOff val="0"/>
              </a:schemeClr>
            </a:fontRef>
          </p:style>
        </p:sp>
        <p:sp>
          <p:nvSpPr>
            <p:cNvPr id="55" name="Arrow: Circular 54">
              <a:extLst>
                <a:ext uri="{FF2B5EF4-FFF2-40B4-BE49-F238E27FC236}">
                  <a16:creationId xmlns:a16="http://schemas.microsoft.com/office/drawing/2014/main" id="{1523D522-22A5-4220-AF86-42CBE26919F1}"/>
                </a:ext>
              </a:extLst>
            </p:cNvPr>
            <p:cNvSpPr/>
            <p:nvPr/>
          </p:nvSpPr>
          <p:spPr>
            <a:xfrm>
              <a:off x="4061514" y="1561443"/>
              <a:ext cx="4482451" cy="4454288"/>
            </a:xfrm>
            <a:prstGeom prst="circularArrow">
              <a:avLst>
                <a:gd name="adj1" fmla="val 5085"/>
                <a:gd name="adj2" fmla="val 327528"/>
                <a:gd name="adj3" fmla="val 2912753"/>
                <a:gd name="adj4" fmla="val 20519953"/>
                <a:gd name="adj5" fmla="val 5932"/>
              </a:avLst>
            </a:prstGeom>
            <a:solidFill>
              <a:schemeClr val="accent3"/>
            </a:solidFill>
          </p:spPr>
          <p:style>
            <a:lnRef idx="0">
              <a:schemeClr val="lt1">
                <a:hueOff val="0"/>
                <a:satOff val="0"/>
                <a:lumOff val="0"/>
                <a:alphaOff val="0"/>
              </a:schemeClr>
            </a:lnRef>
            <a:fillRef idx="1">
              <a:scrgbClr r="0" g="0" b="0"/>
            </a:fillRef>
            <a:effectRef idx="1">
              <a:schemeClr val="accent3">
                <a:hueOff val="0"/>
                <a:satOff val="0"/>
                <a:lumOff val="0"/>
                <a:alphaOff val="0"/>
              </a:schemeClr>
            </a:effectRef>
            <a:fontRef idx="minor">
              <a:schemeClr val="lt1">
                <a:hueOff val="0"/>
                <a:satOff val="0"/>
                <a:lumOff val="0"/>
                <a:alphaOff val="0"/>
              </a:schemeClr>
            </a:fontRef>
          </p:style>
        </p:sp>
        <p:sp>
          <p:nvSpPr>
            <p:cNvPr id="56" name="Arrow: Circular 55">
              <a:extLst>
                <a:ext uri="{FF2B5EF4-FFF2-40B4-BE49-F238E27FC236}">
                  <a16:creationId xmlns:a16="http://schemas.microsoft.com/office/drawing/2014/main" id="{DF531A1C-16B8-49AD-B44C-7B9C93F4912F}"/>
                </a:ext>
              </a:extLst>
            </p:cNvPr>
            <p:cNvSpPr/>
            <p:nvPr/>
          </p:nvSpPr>
          <p:spPr>
            <a:xfrm>
              <a:off x="3971019" y="1626758"/>
              <a:ext cx="4482451" cy="4454288"/>
            </a:xfrm>
            <a:prstGeom prst="circularArrow">
              <a:avLst>
                <a:gd name="adj1" fmla="val 5085"/>
                <a:gd name="adj2" fmla="val 327528"/>
                <a:gd name="adj3" fmla="val 7232777"/>
                <a:gd name="adj4" fmla="val 3239695"/>
                <a:gd name="adj5" fmla="val 5932"/>
              </a:avLst>
            </a:prstGeom>
            <a:solidFill>
              <a:srgbClr val="7030A0"/>
            </a:solidFill>
          </p:spPr>
          <p:style>
            <a:lnRef idx="0">
              <a:schemeClr val="lt1">
                <a:hueOff val="0"/>
                <a:satOff val="0"/>
                <a:lumOff val="0"/>
                <a:alphaOff val="0"/>
              </a:schemeClr>
            </a:lnRef>
            <a:fillRef idx="1">
              <a:scrgbClr r="0" g="0" b="0"/>
            </a:fillRef>
            <a:effectRef idx="1">
              <a:schemeClr val="accent4">
                <a:hueOff val="0"/>
                <a:satOff val="0"/>
                <a:lumOff val="0"/>
                <a:alphaOff val="0"/>
              </a:schemeClr>
            </a:effectRef>
            <a:fontRef idx="minor">
              <a:schemeClr val="lt1">
                <a:hueOff val="0"/>
                <a:satOff val="0"/>
                <a:lumOff val="0"/>
                <a:alphaOff val="0"/>
              </a:schemeClr>
            </a:fontRef>
          </p:style>
        </p:sp>
        <p:sp>
          <p:nvSpPr>
            <p:cNvPr id="57" name="Arrow: Circular 56">
              <a:extLst>
                <a:ext uri="{FF2B5EF4-FFF2-40B4-BE49-F238E27FC236}">
                  <a16:creationId xmlns:a16="http://schemas.microsoft.com/office/drawing/2014/main" id="{36F073B7-DE71-49D3-9C31-B0CB78E0CBD4}"/>
                </a:ext>
              </a:extLst>
            </p:cNvPr>
            <p:cNvSpPr/>
            <p:nvPr/>
          </p:nvSpPr>
          <p:spPr>
            <a:xfrm>
              <a:off x="3880525" y="1561443"/>
              <a:ext cx="4482451" cy="4454288"/>
            </a:xfrm>
            <a:prstGeom prst="circularArrow">
              <a:avLst>
                <a:gd name="adj1" fmla="val 5085"/>
                <a:gd name="adj2" fmla="val 327528"/>
                <a:gd name="adj3" fmla="val 11552519"/>
                <a:gd name="adj4" fmla="val 7559718"/>
                <a:gd name="adj5" fmla="val 5932"/>
              </a:avLst>
            </a:prstGeom>
            <a:solidFill>
              <a:srgbClr val="00B050"/>
            </a:solidFill>
          </p:spPr>
          <p:style>
            <a:lnRef idx="0">
              <a:schemeClr val="lt1">
                <a:hueOff val="0"/>
                <a:satOff val="0"/>
                <a:lumOff val="0"/>
                <a:alphaOff val="0"/>
              </a:schemeClr>
            </a:lnRef>
            <a:fillRef idx="1">
              <a:scrgbClr r="0" g="0" b="0"/>
            </a:fillRef>
            <a:effectRef idx="1">
              <a:schemeClr val="accent5">
                <a:hueOff val="0"/>
                <a:satOff val="0"/>
                <a:lumOff val="0"/>
                <a:alphaOff val="0"/>
              </a:schemeClr>
            </a:effectRef>
            <a:fontRef idx="minor">
              <a:schemeClr val="lt1">
                <a:hueOff val="0"/>
                <a:satOff val="0"/>
                <a:lumOff val="0"/>
                <a:alphaOff val="0"/>
              </a:schemeClr>
            </a:fontRef>
          </p:style>
        </p:sp>
        <p:sp>
          <p:nvSpPr>
            <p:cNvPr id="58" name="Arrow: Circular 57">
              <a:extLst>
                <a:ext uri="{FF2B5EF4-FFF2-40B4-BE49-F238E27FC236}">
                  <a16:creationId xmlns:a16="http://schemas.microsoft.com/office/drawing/2014/main" id="{BFFAAB29-9AD3-4D7D-A4D5-51548FEA7AA7}"/>
                </a:ext>
              </a:extLst>
            </p:cNvPr>
            <p:cNvSpPr/>
            <p:nvPr/>
          </p:nvSpPr>
          <p:spPr>
            <a:xfrm>
              <a:off x="3915177" y="1455782"/>
              <a:ext cx="4482451" cy="4454288"/>
            </a:xfrm>
            <a:prstGeom prst="circularArrow">
              <a:avLst>
                <a:gd name="adj1" fmla="val 5085"/>
                <a:gd name="adj2" fmla="val 327528"/>
                <a:gd name="adj3" fmla="val 15872148"/>
                <a:gd name="adj4" fmla="val 11880111"/>
                <a:gd name="adj5" fmla="val 5932"/>
              </a:avLst>
            </a:prstGeom>
            <a:solidFill>
              <a:schemeClr val="accent6">
                <a:lumMod val="25000"/>
              </a:schemeClr>
            </a:solidFill>
          </p:spPr>
          <p:style>
            <a:lnRef idx="0">
              <a:schemeClr val="lt1">
                <a:hueOff val="0"/>
                <a:satOff val="0"/>
                <a:lumOff val="0"/>
                <a:alphaOff val="0"/>
              </a:schemeClr>
            </a:lnRef>
            <a:fillRef idx="1">
              <a:scrgbClr r="0" g="0" b="0"/>
            </a:fillRef>
            <a:effectRef idx="1">
              <a:schemeClr val="accent6">
                <a:hueOff val="0"/>
                <a:satOff val="0"/>
                <a:lumOff val="0"/>
                <a:alphaOff val="0"/>
              </a:schemeClr>
            </a:effectRef>
            <a:fontRef idx="minor">
              <a:schemeClr val="lt1">
                <a:hueOff val="0"/>
                <a:satOff val="0"/>
                <a:lumOff val="0"/>
                <a:alphaOff val="0"/>
              </a:schemeClr>
            </a:fontRef>
          </p:style>
        </p:sp>
      </p:grpSp>
      <p:grpSp>
        <p:nvGrpSpPr>
          <p:cNvPr id="24" name="Group 23">
            <a:extLst>
              <a:ext uri="{FF2B5EF4-FFF2-40B4-BE49-F238E27FC236}">
                <a16:creationId xmlns:a16="http://schemas.microsoft.com/office/drawing/2014/main" id="{27CF1AE6-B83D-4288-B9AF-98FA83D027CB}"/>
              </a:ext>
            </a:extLst>
          </p:cNvPr>
          <p:cNvGrpSpPr/>
          <p:nvPr/>
        </p:nvGrpSpPr>
        <p:grpSpPr>
          <a:xfrm>
            <a:off x="5993893" y="6028620"/>
            <a:ext cx="3112008" cy="558357"/>
            <a:chOff x="5993893" y="6028620"/>
            <a:chExt cx="3112008" cy="558357"/>
          </a:xfrm>
        </p:grpSpPr>
        <p:sp>
          <p:nvSpPr>
            <p:cNvPr id="32" name="Rectangle 31">
              <a:extLst>
                <a:ext uri="{FF2B5EF4-FFF2-40B4-BE49-F238E27FC236}">
                  <a16:creationId xmlns:a16="http://schemas.microsoft.com/office/drawing/2014/main" id="{CF61D92B-A10F-4B0C-A4B0-647A1C315898}"/>
                </a:ext>
              </a:extLst>
            </p:cNvPr>
            <p:cNvSpPr/>
            <p:nvPr/>
          </p:nvSpPr>
          <p:spPr>
            <a:xfrm>
              <a:off x="6665197" y="6028620"/>
              <a:ext cx="2440704" cy="553998"/>
            </a:xfrm>
            <a:prstGeom prst="rect">
              <a:avLst/>
            </a:prstGeom>
          </p:spPr>
          <p:txBody>
            <a:bodyPr wrap="square" lIns="0" tIns="0" rIns="0" bIns="0" anchor="t">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7030A0"/>
                  </a:solidFill>
                  <a:effectLst/>
                  <a:uLnTx/>
                  <a:uFillTx/>
                  <a:latin typeface="Segoe UI" panose="020B0502040204020203" pitchFamily="34" charset="0"/>
                  <a:cs typeface="Segoe UI" panose="020B0502040204020203" pitchFamily="34" charset="0"/>
                </a:rPr>
                <a:t>Provide updates, configuration and applications to assign the purpose of each device</a:t>
              </a:r>
            </a:p>
          </p:txBody>
        </p:sp>
        <p:grpSp>
          <p:nvGrpSpPr>
            <p:cNvPr id="14" name="Group 13">
              <a:extLst>
                <a:ext uri="{FF2B5EF4-FFF2-40B4-BE49-F238E27FC236}">
                  <a16:creationId xmlns:a16="http://schemas.microsoft.com/office/drawing/2014/main" id="{CAE8087C-1F44-4E06-9925-0FD99DFD044E}"/>
                </a:ext>
              </a:extLst>
            </p:cNvPr>
            <p:cNvGrpSpPr/>
            <p:nvPr/>
          </p:nvGrpSpPr>
          <p:grpSpPr>
            <a:xfrm>
              <a:off x="5993893" y="6043182"/>
              <a:ext cx="547234" cy="543795"/>
              <a:chOff x="5621953" y="5964865"/>
              <a:chExt cx="731520" cy="731520"/>
            </a:xfrm>
          </p:grpSpPr>
          <p:sp>
            <p:nvSpPr>
              <p:cNvPr id="75" name="Oval 74">
                <a:extLst>
                  <a:ext uri="{FF2B5EF4-FFF2-40B4-BE49-F238E27FC236}">
                    <a16:creationId xmlns:a16="http://schemas.microsoft.com/office/drawing/2014/main" id="{93ECDE4A-C991-420C-AD7F-D809EC5AC64E}"/>
                  </a:ext>
                </a:extLst>
              </p:cNvPr>
              <p:cNvSpPr>
                <a:spLocks noChangeAspect="1"/>
              </p:cNvSpPr>
              <p:nvPr/>
            </p:nvSpPr>
            <p:spPr bwMode="auto">
              <a:xfrm>
                <a:off x="5621953" y="5964865"/>
                <a:ext cx="731520" cy="731520"/>
              </a:xfrm>
              <a:prstGeom prst="ellipse">
                <a:avLst/>
              </a:prstGeom>
              <a:solidFill>
                <a:srgbClr val="7030A0"/>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64" name="Touchscreen" title="Icon of a closed hand with one finger touching a screen">
                <a:extLst>
                  <a:ext uri="{FF2B5EF4-FFF2-40B4-BE49-F238E27FC236}">
                    <a16:creationId xmlns:a16="http://schemas.microsoft.com/office/drawing/2014/main" id="{2F066860-BC8D-4917-B84B-0C692DC9DA25}"/>
                  </a:ext>
                </a:extLst>
              </p:cNvPr>
              <p:cNvSpPr>
                <a:spLocks noChangeAspect="1" noEditPoints="1"/>
              </p:cNvSpPr>
              <p:nvPr/>
            </p:nvSpPr>
            <p:spPr bwMode="auto">
              <a:xfrm>
                <a:off x="5787804" y="6185125"/>
                <a:ext cx="390103" cy="365760"/>
              </a:xfrm>
              <a:custGeom>
                <a:avLst/>
                <a:gdLst>
                  <a:gd name="T0" fmla="*/ 1917 w 3772"/>
                  <a:gd name="T1" fmla="*/ 1791 h 3535"/>
                  <a:gd name="T2" fmla="*/ 1917 w 3772"/>
                  <a:gd name="T3" fmla="*/ 1985 h 3535"/>
                  <a:gd name="T4" fmla="*/ 1917 w 3772"/>
                  <a:gd name="T5" fmla="*/ 1123 h 3535"/>
                  <a:gd name="T6" fmla="*/ 1745 w 3772"/>
                  <a:gd name="T7" fmla="*/ 951 h 3535"/>
                  <a:gd name="T8" fmla="*/ 1573 w 3772"/>
                  <a:gd name="T9" fmla="*/ 1123 h 3535"/>
                  <a:gd name="T10" fmla="*/ 1573 w 3772"/>
                  <a:gd name="T11" fmla="*/ 1135 h 3535"/>
                  <a:gd name="T12" fmla="*/ 1573 w 3772"/>
                  <a:gd name="T13" fmla="*/ 2527 h 3535"/>
                  <a:gd name="T14" fmla="*/ 1469 w 3772"/>
                  <a:gd name="T15" fmla="*/ 2569 h 3535"/>
                  <a:gd name="T16" fmla="*/ 1282 w 3772"/>
                  <a:gd name="T17" fmla="*/ 2383 h 3535"/>
                  <a:gd name="T18" fmla="*/ 1023 w 3772"/>
                  <a:gd name="T19" fmla="*/ 2383 h 3535"/>
                  <a:gd name="T20" fmla="*/ 1023 w 3772"/>
                  <a:gd name="T21" fmla="*/ 2641 h 3535"/>
                  <a:gd name="T22" fmla="*/ 1659 w 3772"/>
                  <a:gd name="T23" fmla="*/ 3277 h 3535"/>
                  <a:gd name="T24" fmla="*/ 2262 w 3772"/>
                  <a:gd name="T25" fmla="*/ 3535 h 3535"/>
                  <a:gd name="T26" fmla="*/ 2951 w 3772"/>
                  <a:gd name="T27" fmla="*/ 2846 h 3535"/>
                  <a:gd name="T28" fmla="*/ 2951 w 3772"/>
                  <a:gd name="T29" fmla="*/ 2184 h 3535"/>
                  <a:gd name="T30" fmla="*/ 2820 w 3772"/>
                  <a:gd name="T31" fmla="*/ 2017 h 3535"/>
                  <a:gd name="T32" fmla="*/ 1917 w 3772"/>
                  <a:gd name="T33" fmla="*/ 1791 h 3535"/>
                  <a:gd name="T34" fmla="*/ 1917 w 3772"/>
                  <a:gd name="T35" fmla="*/ 1123 h 3535"/>
                  <a:gd name="T36" fmla="*/ 1917 w 3772"/>
                  <a:gd name="T37" fmla="*/ 1602 h 3535"/>
                  <a:gd name="T38" fmla="*/ 2254 w 3772"/>
                  <a:gd name="T39" fmla="*/ 1123 h 3535"/>
                  <a:gd name="T40" fmla="*/ 1744 w 3772"/>
                  <a:gd name="T41" fmla="*/ 614 h 3535"/>
                  <a:gd name="T42" fmla="*/ 1235 w 3772"/>
                  <a:gd name="T43" fmla="*/ 1123 h 3535"/>
                  <a:gd name="T44" fmla="*/ 1573 w 3772"/>
                  <a:gd name="T45" fmla="*/ 1603 h 3535"/>
                  <a:gd name="T46" fmla="*/ 2951 w 3772"/>
                  <a:gd name="T47" fmla="*/ 2672 h 3535"/>
                  <a:gd name="T48" fmla="*/ 3657 w 3772"/>
                  <a:gd name="T49" fmla="*/ 2672 h 3535"/>
                  <a:gd name="T50" fmla="*/ 3772 w 3772"/>
                  <a:gd name="T51" fmla="*/ 2557 h 3535"/>
                  <a:gd name="T52" fmla="*/ 3772 w 3772"/>
                  <a:gd name="T53" fmla="*/ 115 h 3535"/>
                  <a:gd name="T54" fmla="*/ 3657 w 3772"/>
                  <a:gd name="T55" fmla="*/ 0 h 3535"/>
                  <a:gd name="T56" fmla="*/ 115 w 3772"/>
                  <a:gd name="T57" fmla="*/ 0 h 3535"/>
                  <a:gd name="T58" fmla="*/ 0 w 3772"/>
                  <a:gd name="T59" fmla="*/ 115 h 3535"/>
                  <a:gd name="T60" fmla="*/ 0 w 3772"/>
                  <a:gd name="T61" fmla="*/ 2557 h 3535"/>
                  <a:gd name="T62" fmla="*/ 115 w 3772"/>
                  <a:gd name="T63" fmla="*/ 2672 h 3535"/>
                  <a:gd name="T64" fmla="*/ 1054 w 3772"/>
                  <a:gd name="T65" fmla="*/ 2672 h 3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72" h="3535">
                    <a:moveTo>
                      <a:pt x="1917" y="1791"/>
                    </a:moveTo>
                    <a:cubicBezTo>
                      <a:pt x="1917" y="1985"/>
                      <a:pt x="1917" y="1985"/>
                      <a:pt x="1917" y="1985"/>
                    </a:cubicBezTo>
                    <a:moveTo>
                      <a:pt x="1917" y="1123"/>
                    </a:moveTo>
                    <a:cubicBezTo>
                      <a:pt x="1917" y="1028"/>
                      <a:pt x="1840" y="951"/>
                      <a:pt x="1745" y="951"/>
                    </a:cubicBezTo>
                    <a:cubicBezTo>
                      <a:pt x="1650" y="951"/>
                      <a:pt x="1573" y="1028"/>
                      <a:pt x="1573" y="1123"/>
                    </a:cubicBezTo>
                    <a:cubicBezTo>
                      <a:pt x="1573" y="1123"/>
                      <a:pt x="1573" y="1127"/>
                      <a:pt x="1573" y="1135"/>
                    </a:cubicBezTo>
                    <a:cubicBezTo>
                      <a:pt x="1573" y="1252"/>
                      <a:pt x="1573" y="2194"/>
                      <a:pt x="1573" y="2527"/>
                    </a:cubicBezTo>
                    <a:cubicBezTo>
                      <a:pt x="1573" y="2581"/>
                      <a:pt x="1507" y="2608"/>
                      <a:pt x="1469" y="2569"/>
                    </a:cubicBezTo>
                    <a:cubicBezTo>
                      <a:pt x="1282" y="2383"/>
                      <a:pt x="1282" y="2383"/>
                      <a:pt x="1282" y="2383"/>
                    </a:cubicBezTo>
                    <a:cubicBezTo>
                      <a:pt x="1210" y="2311"/>
                      <a:pt x="1095" y="2311"/>
                      <a:pt x="1023" y="2383"/>
                    </a:cubicBezTo>
                    <a:cubicBezTo>
                      <a:pt x="952" y="2454"/>
                      <a:pt x="952" y="2570"/>
                      <a:pt x="1023" y="2641"/>
                    </a:cubicBezTo>
                    <a:cubicBezTo>
                      <a:pt x="1659" y="3277"/>
                      <a:pt x="1659" y="3277"/>
                      <a:pt x="1659" y="3277"/>
                    </a:cubicBezTo>
                    <a:cubicBezTo>
                      <a:pt x="1813" y="3436"/>
                      <a:pt x="2026" y="3535"/>
                      <a:pt x="2262" y="3535"/>
                    </a:cubicBezTo>
                    <a:cubicBezTo>
                      <a:pt x="2643" y="3535"/>
                      <a:pt x="2951" y="3227"/>
                      <a:pt x="2951" y="2846"/>
                    </a:cubicBezTo>
                    <a:cubicBezTo>
                      <a:pt x="2951" y="2184"/>
                      <a:pt x="2951" y="2184"/>
                      <a:pt x="2951" y="2184"/>
                    </a:cubicBezTo>
                    <a:cubicBezTo>
                      <a:pt x="2951" y="2105"/>
                      <a:pt x="2897" y="2036"/>
                      <a:pt x="2820" y="2017"/>
                    </a:cubicBezTo>
                    <a:cubicBezTo>
                      <a:pt x="1917" y="1791"/>
                      <a:pt x="1917" y="1791"/>
                      <a:pt x="1917" y="1791"/>
                    </a:cubicBezTo>
                    <a:lnTo>
                      <a:pt x="1917" y="1123"/>
                    </a:lnTo>
                    <a:close/>
                    <a:moveTo>
                      <a:pt x="1917" y="1602"/>
                    </a:moveTo>
                    <a:cubicBezTo>
                      <a:pt x="2114" y="1532"/>
                      <a:pt x="2254" y="1344"/>
                      <a:pt x="2254" y="1123"/>
                    </a:cubicBezTo>
                    <a:cubicBezTo>
                      <a:pt x="2254" y="842"/>
                      <a:pt x="2026" y="614"/>
                      <a:pt x="1744" y="614"/>
                    </a:cubicBezTo>
                    <a:cubicBezTo>
                      <a:pt x="1463" y="614"/>
                      <a:pt x="1235" y="842"/>
                      <a:pt x="1235" y="1123"/>
                    </a:cubicBezTo>
                    <a:cubicBezTo>
                      <a:pt x="1235" y="1344"/>
                      <a:pt x="1376" y="1532"/>
                      <a:pt x="1573" y="1603"/>
                    </a:cubicBezTo>
                    <a:moveTo>
                      <a:pt x="2951" y="2672"/>
                    </a:moveTo>
                    <a:cubicBezTo>
                      <a:pt x="3657" y="2672"/>
                      <a:pt x="3657" y="2672"/>
                      <a:pt x="3657" y="2672"/>
                    </a:cubicBezTo>
                    <a:cubicBezTo>
                      <a:pt x="3720" y="2672"/>
                      <a:pt x="3772" y="2621"/>
                      <a:pt x="3772" y="2557"/>
                    </a:cubicBezTo>
                    <a:cubicBezTo>
                      <a:pt x="3772" y="115"/>
                      <a:pt x="3772" y="115"/>
                      <a:pt x="3772" y="115"/>
                    </a:cubicBezTo>
                    <a:cubicBezTo>
                      <a:pt x="3772" y="51"/>
                      <a:pt x="3720" y="0"/>
                      <a:pt x="3657" y="0"/>
                    </a:cubicBezTo>
                    <a:cubicBezTo>
                      <a:pt x="115" y="0"/>
                      <a:pt x="115" y="0"/>
                      <a:pt x="115" y="0"/>
                    </a:cubicBezTo>
                    <a:cubicBezTo>
                      <a:pt x="51" y="0"/>
                      <a:pt x="0" y="51"/>
                      <a:pt x="0" y="115"/>
                    </a:cubicBezTo>
                    <a:cubicBezTo>
                      <a:pt x="0" y="2557"/>
                      <a:pt x="0" y="2557"/>
                      <a:pt x="0" y="2557"/>
                    </a:cubicBezTo>
                    <a:cubicBezTo>
                      <a:pt x="0" y="2621"/>
                      <a:pt x="51" y="2672"/>
                      <a:pt x="115" y="2672"/>
                    </a:cubicBezTo>
                    <a:cubicBezTo>
                      <a:pt x="1054" y="2672"/>
                      <a:pt x="1054" y="2672"/>
                      <a:pt x="1054" y="2672"/>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grpSp>
        <p:nvGrpSpPr>
          <p:cNvPr id="23" name="Group 22">
            <a:extLst>
              <a:ext uri="{FF2B5EF4-FFF2-40B4-BE49-F238E27FC236}">
                <a16:creationId xmlns:a16="http://schemas.microsoft.com/office/drawing/2014/main" id="{C2AB64DA-6B8E-40E0-BB72-3EDF2F5F783C}"/>
              </a:ext>
            </a:extLst>
          </p:cNvPr>
          <p:cNvGrpSpPr/>
          <p:nvPr/>
        </p:nvGrpSpPr>
        <p:grpSpPr>
          <a:xfrm>
            <a:off x="8262212" y="4133622"/>
            <a:ext cx="2748688" cy="553998"/>
            <a:chOff x="8262212" y="4133622"/>
            <a:chExt cx="2748688" cy="553998"/>
          </a:xfrm>
        </p:grpSpPr>
        <p:sp>
          <p:nvSpPr>
            <p:cNvPr id="28" name="Rectangle 27">
              <a:extLst>
                <a:ext uri="{FF2B5EF4-FFF2-40B4-BE49-F238E27FC236}">
                  <a16:creationId xmlns:a16="http://schemas.microsoft.com/office/drawing/2014/main" id="{359B7C60-A6D4-4718-803B-AA1AB4079038}"/>
                </a:ext>
              </a:extLst>
            </p:cNvPr>
            <p:cNvSpPr/>
            <p:nvPr/>
          </p:nvSpPr>
          <p:spPr>
            <a:xfrm>
              <a:off x="8976555" y="4133622"/>
              <a:ext cx="2034345" cy="553998"/>
            </a:xfrm>
            <a:prstGeom prst="rect">
              <a:avLst/>
            </a:prstGeom>
          </p:spPr>
          <p:txBody>
            <a:bodyPr wrap="square" lIns="0" tIns="0" rIns="0" bIns="0" anchor="t">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accent3">
                      <a:lumMod val="75000"/>
                    </a:schemeClr>
                  </a:solidFill>
                  <a:effectLst/>
                  <a:uLnTx/>
                  <a:uFillTx/>
                  <a:latin typeface="Segoe UI" panose="020B0502040204020203" pitchFamily="34" charset="0"/>
                  <a:cs typeface="Segoe UI" panose="020B0502040204020203" pitchFamily="34" charset="0"/>
                </a:rPr>
                <a:t>Securely authenticate devices, on-board for management and provision for service</a:t>
              </a:r>
            </a:p>
          </p:txBody>
        </p:sp>
        <p:grpSp>
          <p:nvGrpSpPr>
            <p:cNvPr id="15" name="Group 14">
              <a:extLst>
                <a:ext uri="{FF2B5EF4-FFF2-40B4-BE49-F238E27FC236}">
                  <a16:creationId xmlns:a16="http://schemas.microsoft.com/office/drawing/2014/main" id="{F95B9587-4928-43E6-B6F0-A57BD3600255}"/>
                </a:ext>
              </a:extLst>
            </p:cNvPr>
            <p:cNvGrpSpPr/>
            <p:nvPr/>
          </p:nvGrpSpPr>
          <p:grpSpPr>
            <a:xfrm>
              <a:off x="8262212" y="4136301"/>
              <a:ext cx="548640" cy="548640"/>
              <a:chOff x="8155046" y="4289191"/>
              <a:chExt cx="731520" cy="731520"/>
            </a:xfrm>
          </p:grpSpPr>
          <p:sp>
            <p:nvSpPr>
              <p:cNvPr id="74" name="Oval 73">
                <a:extLst>
                  <a:ext uri="{FF2B5EF4-FFF2-40B4-BE49-F238E27FC236}">
                    <a16:creationId xmlns:a16="http://schemas.microsoft.com/office/drawing/2014/main" id="{320909BF-D148-4014-BD59-3AD6F564F267}"/>
                  </a:ext>
                </a:extLst>
              </p:cNvPr>
              <p:cNvSpPr>
                <a:spLocks noChangeAspect="1"/>
              </p:cNvSpPr>
              <p:nvPr/>
            </p:nvSpPr>
            <p:spPr bwMode="auto">
              <a:xfrm>
                <a:off x="8155046" y="4289191"/>
                <a:ext cx="731520" cy="731520"/>
              </a:xfrm>
              <a:prstGeom prst="ellipse">
                <a:avLst/>
              </a:prstGeom>
              <a:solidFill>
                <a:schemeClr val="accent3">
                  <a:lumMod val="75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69" name="phone_6" title="Icon of a cellphone with a checkmark on the lower right corner">
                <a:extLst>
                  <a:ext uri="{FF2B5EF4-FFF2-40B4-BE49-F238E27FC236}">
                    <a16:creationId xmlns:a16="http://schemas.microsoft.com/office/drawing/2014/main" id="{1D66A881-6956-4331-975A-EE8D127C2AE2}"/>
                  </a:ext>
                </a:extLst>
              </p:cNvPr>
              <p:cNvSpPr>
                <a:spLocks noChangeAspect="1" noEditPoints="1"/>
              </p:cNvSpPr>
              <p:nvPr/>
            </p:nvSpPr>
            <p:spPr bwMode="auto">
              <a:xfrm>
                <a:off x="8413339" y="4472071"/>
                <a:ext cx="291134" cy="365760"/>
              </a:xfrm>
              <a:custGeom>
                <a:avLst/>
                <a:gdLst>
                  <a:gd name="T0" fmla="*/ 116 w 229"/>
                  <a:gd name="T1" fmla="*/ 290 h 290"/>
                  <a:gd name="T2" fmla="*/ 14 w 229"/>
                  <a:gd name="T3" fmla="*/ 290 h 290"/>
                  <a:gd name="T4" fmla="*/ 0 w 229"/>
                  <a:gd name="T5" fmla="*/ 277 h 290"/>
                  <a:gd name="T6" fmla="*/ 0 w 229"/>
                  <a:gd name="T7" fmla="*/ 14 h 290"/>
                  <a:gd name="T8" fmla="*/ 14 w 229"/>
                  <a:gd name="T9" fmla="*/ 0 h 290"/>
                  <a:gd name="T10" fmla="*/ 159 w 229"/>
                  <a:gd name="T11" fmla="*/ 0 h 290"/>
                  <a:gd name="T12" fmla="*/ 172 w 229"/>
                  <a:gd name="T13" fmla="*/ 14 h 290"/>
                  <a:gd name="T14" fmla="*/ 172 w 229"/>
                  <a:gd name="T15" fmla="*/ 211 h 290"/>
                  <a:gd name="T16" fmla="*/ 123 w 229"/>
                  <a:gd name="T17" fmla="*/ 246 h 290"/>
                  <a:gd name="T18" fmla="*/ 155 w 229"/>
                  <a:gd name="T19" fmla="*/ 277 h 290"/>
                  <a:gd name="T20" fmla="*/ 229 w 229"/>
                  <a:gd name="T21" fmla="*/ 203 h 290"/>
                  <a:gd name="T22" fmla="*/ 59 w 229"/>
                  <a:gd name="T23" fmla="*/ 250 h 290"/>
                  <a:gd name="T24" fmla="*/ 84 w 229"/>
                  <a:gd name="T25" fmla="*/ 250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9" h="290">
                    <a:moveTo>
                      <a:pt x="116" y="290"/>
                    </a:moveTo>
                    <a:cubicBezTo>
                      <a:pt x="14" y="290"/>
                      <a:pt x="14" y="290"/>
                      <a:pt x="14" y="290"/>
                    </a:cubicBezTo>
                    <a:cubicBezTo>
                      <a:pt x="7" y="290"/>
                      <a:pt x="0" y="284"/>
                      <a:pt x="0" y="277"/>
                    </a:cubicBezTo>
                    <a:cubicBezTo>
                      <a:pt x="0" y="14"/>
                      <a:pt x="0" y="14"/>
                      <a:pt x="0" y="14"/>
                    </a:cubicBezTo>
                    <a:cubicBezTo>
                      <a:pt x="0" y="7"/>
                      <a:pt x="7" y="0"/>
                      <a:pt x="14" y="0"/>
                    </a:cubicBezTo>
                    <a:cubicBezTo>
                      <a:pt x="159" y="0"/>
                      <a:pt x="159" y="0"/>
                      <a:pt x="159" y="0"/>
                    </a:cubicBezTo>
                    <a:cubicBezTo>
                      <a:pt x="166" y="0"/>
                      <a:pt x="172" y="7"/>
                      <a:pt x="172" y="14"/>
                    </a:cubicBezTo>
                    <a:cubicBezTo>
                      <a:pt x="172" y="211"/>
                      <a:pt x="172" y="211"/>
                      <a:pt x="172" y="211"/>
                    </a:cubicBezTo>
                    <a:moveTo>
                      <a:pt x="123" y="246"/>
                    </a:moveTo>
                    <a:cubicBezTo>
                      <a:pt x="155" y="277"/>
                      <a:pt x="155" y="277"/>
                      <a:pt x="155" y="277"/>
                    </a:cubicBezTo>
                    <a:cubicBezTo>
                      <a:pt x="229" y="203"/>
                      <a:pt x="229" y="203"/>
                      <a:pt x="229" y="203"/>
                    </a:cubicBezTo>
                    <a:moveTo>
                      <a:pt x="59" y="250"/>
                    </a:moveTo>
                    <a:cubicBezTo>
                      <a:pt x="84" y="250"/>
                      <a:pt x="84" y="250"/>
                      <a:pt x="84" y="250"/>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25" name="Group 24">
            <a:extLst>
              <a:ext uri="{FF2B5EF4-FFF2-40B4-BE49-F238E27FC236}">
                <a16:creationId xmlns:a16="http://schemas.microsoft.com/office/drawing/2014/main" id="{B3D1AB8C-68F5-49D7-8DC4-B3EFF793F18F}"/>
              </a:ext>
            </a:extLst>
          </p:cNvPr>
          <p:cNvGrpSpPr/>
          <p:nvPr/>
        </p:nvGrpSpPr>
        <p:grpSpPr>
          <a:xfrm>
            <a:off x="1107642" y="4133622"/>
            <a:ext cx="3066233" cy="553998"/>
            <a:chOff x="1107642" y="4133622"/>
            <a:chExt cx="3066233" cy="553998"/>
          </a:xfrm>
        </p:grpSpPr>
        <p:sp>
          <p:nvSpPr>
            <p:cNvPr id="29" name="Rectangle 28">
              <a:extLst>
                <a:ext uri="{FF2B5EF4-FFF2-40B4-BE49-F238E27FC236}">
                  <a16:creationId xmlns:a16="http://schemas.microsoft.com/office/drawing/2014/main" id="{56AFBBCF-D592-451A-8F63-19EFE674643A}"/>
                </a:ext>
              </a:extLst>
            </p:cNvPr>
            <p:cNvSpPr/>
            <p:nvPr/>
          </p:nvSpPr>
          <p:spPr>
            <a:xfrm>
              <a:off x="1107642" y="4133622"/>
              <a:ext cx="2427445" cy="553998"/>
            </a:xfrm>
            <a:prstGeom prst="rect">
              <a:avLst/>
            </a:prstGeom>
          </p:spPr>
          <p:txBody>
            <a:bodyPr wrap="square" lIns="0" tIns="0" rIns="0" bIns="0" anchor="t">
              <a:spAutoFit/>
            </a:bodyPr>
            <a:lstStyle/>
            <a:p>
              <a:pPr marL="0" marR="0" lvl="0" indent="0" algn="r"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B050"/>
                  </a:solidFill>
                  <a:effectLst/>
                  <a:uLnTx/>
                  <a:uFillTx/>
                  <a:latin typeface="Segoe UI" panose="020B0502040204020203" pitchFamily="34" charset="0"/>
                  <a:cs typeface="Segoe UI" panose="020B0502040204020203" pitchFamily="34" charset="0"/>
                </a:rPr>
                <a:t>Monitor device inventory, health and security while providing proactive remediation of issues</a:t>
              </a:r>
            </a:p>
          </p:txBody>
        </p:sp>
        <p:grpSp>
          <p:nvGrpSpPr>
            <p:cNvPr id="13" name="Group 12">
              <a:extLst>
                <a:ext uri="{FF2B5EF4-FFF2-40B4-BE49-F238E27FC236}">
                  <a16:creationId xmlns:a16="http://schemas.microsoft.com/office/drawing/2014/main" id="{F2A9A629-F415-4084-8CF3-5DB9AFF903ED}"/>
                </a:ext>
              </a:extLst>
            </p:cNvPr>
            <p:cNvGrpSpPr/>
            <p:nvPr/>
          </p:nvGrpSpPr>
          <p:grpSpPr>
            <a:xfrm>
              <a:off x="3625235" y="4136301"/>
              <a:ext cx="548640" cy="548640"/>
              <a:chOff x="910589" y="5808754"/>
              <a:chExt cx="731520" cy="731520"/>
            </a:xfrm>
          </p:grpSpPr>
          <p:sp>
            <p:nvSpPr>
              <p:cNvPr id="72" name="Oval 71">
                <a:extLst>
                  <a:ext uri="{FF2B5EF4-FFF2-40B4-BE49-F238E27FC236}">
                    <a16:creationId xmlns:a16="http://schemas.microsoft.com/office/drawing/2014/main" id="{B2FEDFFF-6B51-4C73-AD47-2A14C16402F1}"/>
                  </a:ext>
                </a:extLst>
              </p:cNvPr>
              <p:cNvSpPr>
                <a:spLocks noChangeAspect="1"/>
              </p:cNvSpPr>
              <p:nvPr/>
            </p:nvSpPr>
            <p:spPr bwMode="auto">
              <a:xfrm>
                <a:off x="910589" y="5808754"/>
                <a:ext cx="731520" cy="731520"/>
              </a:xfrm>
              <a:prstGeom prst="ellipse">
                <a:avLst/>
              </a:prstGeom>
              <a:solidFill>
                <a:srgbClr val="00B050"/>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66" name="algorithm" title="Icon of a heartbeat">
                <a:extLst>
                  <a:ext uri="{FF2B5EF4-FFF2-40B4-BE49-F238E27FC236}">
                    <a16:creationId xmlns:a16="http://schemas.microsoft.com/office/drawing/2014/main" id="{070B6976-D445-48C6-A7B4-725D51C8B1DA}"/>
                  </a:ext>
                </a:extLst>
              </p:cNvPr>
              <p:cNvSpPr>
                <a:spLocks noChangeAspect="1" noEditPoints="1"/>
              </p:cNvSpPr>
              <p:nvPr/>
            </p:nvSpPr>
            <p:spPr bwMode="auto">
              <a:xfrm>
                <a:off x="1046047" y="6011770"/>
                <a:ext cx="422504" cy="365760"/>
              </a:xfrm>
              <a:custGeom>
                <a:avLst/>
                <a:gdLst>
                  <a:gd name="T0" fmla="*/ 0 w 349"/>
                  <a:gd name="T1" fmla="*/ 148 h 302"/>
                  <a:gd name="T2" fmla="*/ 78 w 349"/>
                  <a:gd name="T3" fmla="*/ 148 h 302"/>
                  <a:gd name="T4" fmla="*/ 127 w 349"/>
                  <a:gd name="T5" fmla="*/ 0 h 302"/>
                  <a:gd name="T6" fmla="*/ 204 w 349"/>
                  <a:gd name="T7" fmla="*/ 302 h 302"/>
                  <a:gd name="T8" fmla="*/ 265 w 349"/>
                  <a:gd name="T9" fmla="*/ 50 h 302"/>
                  <a:gd name="T10" fmla="*/ 288 w 349"/>
                  <a:gd name="T11" fmla="*/ 148 h 302"/>
                  <a:gd name="T12" fmla="*/ 335 w 349"/>
                  <a:gd name="T13" fmla="*/ 148 h 302"/>
                  <a:gd name="T14" fmla="*/ 335 w 349"/>
                  <a:gd name="T15" fmla="*/ 148 h 302"/>
                  <a:gd name="T16" fmla="*/ 342 w 349"/>
                  <a:gd name="T17" fmla="*/ 155 h 302"/>
                  <a:gd name="T18" fmla="*/ 349 w 349"/>
                  <a:gd name="T19" fmla="*/ 148 h 302"/>
                  <a:gd name="T20" fmla="*/ 342 w 349"/>
                  <a:gd name="T21" fmla="*/ 140 h 302"/>
                  <a:gd name="T22" fmla="*/ 335 w 349"/>
                  <a:gd name="T23" fmla="*/ 148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9" h="302">
                    <a:moveTo>
                      <a:pt x="0" y="148"/>
                    </a:moveTo>
                    <a:cubicBezTo>
                      <a:pt x="78" y="148"/>
                      <a:pt x="78" y="148"/>
                      <a:pt x="78" y="148"/>
                    </a:cubicBezTo>
                    <a:cubicBezTo>
                      <a:pt x="127" y="0"/>
                      <a:pt x="127" y="0"/>
                      <a:pt x="127" y="0"/>
                    </a:cubicBezTo>
                    <a:cubicBezTo>
                      <a:pt x="204" y="302"/>
                      <a:pt x="204" y="302"/>
                      <a:pt x="204" y="302"/>
                    </a:cubicBezTo>
                    <a:cubicBezTo>
                      <a:pt x="265" y="50"/>
                      <a:pt x="265" y="50"/>
                      <a:pt x="265" y="50"/>
                    </a:cubicBezTo>
                    <a:cubicBezTo>
                      <a:pt x="288" y="148"/>
                      <a:pt x="288" y="148"/>
                      <a:pt x="288" y="148"/>
                    </a:cubicBezTo>
                    <a:cubicBezTo>
                      <a:pt x="335" y="148"/>
                      <a:pt x="335" y="148"/>
                      <a:pt x="335" y="148"/>
                    </a:cubicBezTo>
                    <a:moveTo>
                      <a:pt x="335" y="148"/>
                    </a:moveTo>
                    <a:cubicBezTo>
                      <a:pt x="335" y="152"/>
                      <a:pt x="338" y="155"/>
                      <a:pt x="342" y="155"/>
                    </a:cubicBezTo>
                    <a:cubicBezTo>
                      <a:pt x="346" y="155"/>
                      <a:pt x="349" y="152"/>
                      <a:pt x="349" y="148"/>
                    </a:cubicBezTo>
                    <a:cubicBezTo>
                      <a:pt x="349" y="144"/>
                      <a:pt x="346" y="140"/>
                      <a:pt x="342" y="140"/>
                    </a:cubicBezTo>
                    <a:cubicBezTo>
                      <a:pt x="338" y="140"/>
                      <a:pt x="335" y="144"/>
                      <a:pt x="335" y="148"/>
                    </a:cubicBez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0" tIns="0" rIns="0" bIns="0" numCol="1" anchor="ctr" anchorCtr="0" compatLnSpc="1">
                <a:prstTxWarp prst="textNoShape">
                  <a:avLst/>
                </a:prstTxWarp>
              </a:bodyPr>
              <a:lstStyle/>
              <a:p>
                <a:endParaRPr lang="en-US" dirty="0"/>
              </a:p>
            </p:txBody>
          </p:sp>
        </p:grpSp>
      </p:grpSp>
    </p:spTree>
    <p:extLst>
      <p:ext uri="{BB962C8B-B14F-4D97-AF65-F5344CB8AC3E}">
        <p14:creationId xmlns:p14="http://schemas.microsoft.com/office/powerpoint/2010/main" val="3291084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heel(1)">
                                      <p:cBhvr>
                                        <p:cTn id="7" dur="3000"/>
                                        <p:tgtEl>
                                          <p:spTgt spid="19"/>
                                        </p:tgtEl>
                                      </p:cBhvr>
                                    </p:animEffect>
                                  </p:childTnLst>
                                </p:cTn>
                              </p:par>
                              <p:par>
                                <p:cTn id="8" presetID="10" presetClass="entr" presetSubtype="0" fill="hold" grpId="0" nodeType="withEffect">
                                  <p:stCondLst>
                                    <p:cond delay="1000"/>
                                  </p:stCondLst>
                                  <p:childTnLst>
                                    <p:set>
                                      <p:cBhvr>
                                        <p:cTn id="9" dur="1" fill="hold">
                                          <p:stCondLst>
                                            <p:cond delay="0"/>
                                          </p:stCondLst>
                                        </p:cTn>
                                        <p:tgtEl>
                                          <p:spTgt spid="45"/>
                                        </p:tgtEl>
                                        <p:attrNameLst>
                                          <p:attrName>style.visibility</p:attrName>
                                        </p:attrNameLst>
                                      </p:cBhvr>
                                      <p:to>
                                        <p:strVal val="visible"/>
                                      </p:to>
                                    </p:set>
                                    <p:animEffect transition="in" filter="fade">
                                      <p:cBhvr>
                                        <p:cTn id="10" dur="500"/>
                                        <p:tgtEl>
                                          <p:spTgt spid="45"/>
                                        </p:tgtEl>
                                      </p:cBhvr>
                                    </p:animEffect>
                                  </p:childTnLst>
                                </p:cTn>
                              </p:par>
                              <p:par>
                                <p:cTn id="11" presetID="10" presetClass="entr" presetSubtype="0" fill="hold" grpId="0" nodeType="withEffect">
                                  <p:stCondLst>
                                    <p:cond delay="1500"/>
                                  </p:stCondLst>
                                  <p:childTnLst>
                                    <p:set>
                                      <p:cBhvr>
                                        <p:cTn id="12" dur="1" fill="hold">
                                          <p:stCondLst>
                                            <p:cond delay="0"/>
                                          </p:stCondLst>
                                        </p:cTn>
                                        <p:tgtEl>
                                          <p:spTgt spid="47"/>
                                        </p:tgtEl>
                                        <p:attrNameLst>
                                          <p:attrName>style.visibility</p:attrName>
                                        </p:attrNameLst>
                                      </p:cBhvr>
                                      <p:to>
                                        <p:strVal val="visible"/>
                                      </p:to>
                                    </p:set>
                                    <p:animEffect transition="in" filter="fade">
                                      <p:cBhvr>
                                        <p:cTn id="13" dur="500"/>
                                        <p:tgtEl>
                                          <p:spTgt spid="47"/>
                                        </p:tgtEl>
                                      </p:cBhvr>
                                    </p:animEffect>
                                  </p:childTnLst>
                                </p:cTn>
                              </p:par>
                              <p:par>
                                <p:cTn id="14" presetID="10" presetClass="entr" presetSubtype="0" fill="hold" grpId="0" nodeType="withEffect">
                                  <p:stCondLst>
                                    <p:cond delay="2000"/>
                                  </p:stCondLst>
                                  <p:childTnLst>
                                    <p:set>
                                      <p:cBhvr>
                                        <p:cTn id="15" dur="1" fill="hold">
                                          <p:stCondLst>
                                            <p:cond delay="0"/>
                                          </p:stCondLst>
                                        </p:cTn>
                                        <p:tgtEl>
                                          <p:spTgt spid="49"/>
                                        </p:tgtEl>
                                        <p:attrNameLst>
                                          <p:attrName>style.visibility</p:attrName>
                                        </p:attrNameLst>
                                      </p:cBhvr>
                                      <p:to>
                                        <p:strVal val="visible"/>
                                      </p:to>
                                    </p:set>
                                    <p:animEffect transition="in" filter="fade">
                                      <p:cBhvr>
                                        <p:cTn id="16" dur="500"/>
                                        <p:tgtEl>
                                          <p:spTgt spid="49"/>
                                        </p:tgtEl>
                                      </p:cBhvr>
                                    </p:animEffect>
                                  </p:childTnLst>
                                </p:cTn>
                              </p:par>
                              <p:par>
                                <p:cTn id="17" presetID="10" presetClass="entr" presetSubtype="0" fill="hold" grpId="0" nodeType="withEffect">
                                  <p:stCondLst>
                                    <p:cond delay="2500"/>
                                  </p:stCondLst>
                                  <p:childTnLst>
                                    <p:set>
                                      <p:cBhvr>
                                        <p:cTn id="18" dur="1" fill="hold">
                                          <p:stCondLst>
                                            <p:cond delay="0"/>
                                          </p:stCondLst>
                                        </p:cTn>
                                        <p:tgtEl>
                                          <p:spTgt spid="51"/>
                                        </p:tgtEl>
                                        <p:attrNameLst>
                                          <p:attrName>style.visibility</p:attrName>
                                        </p:attrNameLst>
                                      </p:cBhvr>
                                      <p:to>
                                        <p:strVal val="visible"/>
                                      </p:to>
                                    </p:set>
                                    <p:animEffect transition="in" filter="fade">
                                      <p:cBhvr>
                                        <p:cTn id="19" dur="500"/>
                                        <p:tgtEl>
                                          <p:spTgt spid="51"/>
                                        </p:tgtEl>
                                      </p:cBhvr>
                                    </p:animEffect>
                                  </p:childTnLst>
                                </p:cTn>
                              </p:par>
                              <p:par>
                                <p:cTn id="20" presetID="10" presetClass="entr" presetSubtype="0" fill="hold" grpId="0" nodeType="withEffect">
                                  <p:stCondLst>
                                    <p:cond delay="3000"/>
                                  </p:stCondLst>
                                  <p:childTnLst>
                                    <p:set>
                                      <p:cBhvr>
                                        <p:cTn id="21" dur="1" fill="hold">
                                          <p:stCondLst>
                                            <p:cond delay="0"/>
                                          </p:stCondLst>
                                        </p:cTn>
                                        <p:tgtEl>
                                          <p:spTgt spid="53"/>
                                        </p:tgtEl>
                                        <p:attrNameLst>
                                          <p:attrName>style.visibility</p:attrName>
                                        </p:attrNameLst>
                                      </p:cBhvr>
                                      <p:to>
                                        <p:strVal val="visible"/>
                                      </p:to>
                                    </p:set>
                                    <p:animEffect transition="in" filter="fade">
                                      <p:cBhvr>
                                        <p:cTn id="22" dur="500"/>
                                        <p:tgtEl>
                                          <p:spTgt spid="53"/>
                                        </p:tgtEl>
                                      </p:cBhvr>
                                    </p:animEffect>
                                  </p:childTnLst>
                                </p:cTn>
                              </p:par>
                            </p:childTnLst>
                          </p:cTn>
                        </p:par>
                        <p:par>
                          <p:cTn id="23" fill="hold">
                            <p:stCondLst>
                              <p:cond delay="3500"/>
                            </p:stCondLst>
                            <p:childTnLst>
                              <p:par>
                                <p:cTn id="24" presetID="10" presetClass="entr" presetSubtype="0" fill="hold" nodeType="afterEffect">
                                  <p:stCondLst>
                                    <p:cond delay="0"/>
                                  </p:stCondLst>
                                  <p:childTnLst>
                                    <p:set>
                                      <p:cBhvr>
                                        <p:cTn id="25" dur="1" fill="hold">
                                          <p:stCondLst>
                                            <p:cond delay="0"/>
                                          </p:stCondLst>
                                        </p:cTn>
                                        <p:tgtEl>
                                          <p:spTgt spid="27"/>
                                        </p:tgtEl>
                                        <p:attrNameLst>
                                          <p:attrName>style.visibility</p:attrName>
                                        </p:attrNameLst>
                                      </p:cBhvr>
                                      <p:to>
                                        <p:strVal val="visible"/>
                                      </p:to>
                                    </p:set>
                                    <p:animEffect transition="in" filter="fade">
                                      <p:cBhvr>
                                        <p:cTn id="26" dur="500"/>
                                        <p:tgtEl>
                                          <p:spTgt spid="27"/>
                                        </p:tgtEl>
                                      </p:cBhvr>
                                    </p:animEffect>
                                  </p:childTnLst>
                                </p:cTn>
                              </p:par>
                              <p:par>
                                <p:cTn id="27" presetID="10" presetClass="entr" presetSubtype="0" fill="hold" nodeType="withEffect">
                                  <p:stCondLst>
                                    <p:cond delay="0"/>
                                  </p:stCondLst>
                                  <p:childTnLst>
                                    <p:set>
                                      <p:cBhvr>
                                        <p:cTn id="28" dur="1" fill="hold">
                                          <p:stCondLst>
                                            <p:cond delay="0"/>
                                          </p:stCondLst>
                                        </p:cTn>
                                        <p:tgtEl>
                                          <p:spTgt spid="22"/>
                                        </p:tgtEl>
                                        <p:attrNameLst>
                                          <p:attrName>style.visibility</p:attrName>
                                        </p:attrNameLst>
                                      </p:cBhvr>
                                      <p:to>
                                        <p:strVal val="visible"/>
                                      </p:to>
                                    </p:set>
                                    <p:animEffect transition="in" filter="fade">
                                      <p:cBhvr>
                                        <p:cTn id="29" dur="500"/>
                                        <p:tgtEl>
                                          <p:spTgt spid="22"/>
                                        </p:tgtEl>
                                      </p:cBhvr>
                                    </p:animEffect>
                                  </p:childTnLst>
                                </p:cTn>
                              </p:par>
                              <p:par>
                                <p:cTn id="30" presetID="10" presetClass="entr" presetSubtype="0" fill="hold" nodeType="withEffect">
                                  <p:stCondLst>
                                    <p:cond delay="0"/>
                                  </p:stCondLst>
                                  <p:childTnLst>
                                    <p:set>
                                      <p:cBhvr>
                                        <p:cTn id="31" dur="1" fill="hold">
                                          <p:stCondLst>
                                            <p:cond delay="0"/>
                                          </p:stCondLst>
                                        </p:cTn>
                                        <p:tgtEl>
                                          <p:spTgt spid="23"/>
                                        </p:tgtEl>
                                        <p:attrNameLst>
                                          <p:attrName>style.visibility</p:attrName>
                                        </p:attrNameLst>
                                      </p:cBhvr>
                                      <p:to>
                                        <p:strVal val="visible"/>
                                      </p:to>
                                    </p:set>
                                    <p:animEffect transition="in" filter="fade">
                                      <p:cBhvr>
                                        <p:cTn id="32" dur="500"/>
                                        <p:tgtEl>
                                          <p:spTgt spid="23"/>
                                        </p:tgtEl>
                                      </p:cBhvr>
                                    </p:animEffect>
                                  </p:childTnLst>
                                </p:cTn>
                              </p:par>
                              <p:par>
                                <p:cTn id="33" presetID="10" presetClass="entr" presetSubtype="0" fill="hold" nodeType="withEffect">
                                  <p:stCondLst>
                                    <p:cond delay="0"/>
                                  </p:stCondLst>
                                  <p:childTnLst>
                                    <p:set>
                                      <p:cBhvr>
                                        <p:cTn id="34" dur="1" fill="hold">
                                          <p:stCondLst>
                                            <p:cond delay="0"/>
                                          </p:stCondLst>
                                        </p:cTn>
                                        <p:tgtEl>
                                          <p:spTgt spid="24"/>
                                        </p:tgtEl>
                                        <p:attrNameLst>
                                          <p:attrName>style.visibility</p:attrName>
                                        </p:attrNameLst>
                                      </p:cBhvr>
                                      <p:to>
                                        <p:strVal val="visible"/>
                                      </p:to>
                                    </p:set>
                                    <p:animEffect transition="in" filter="fade">
                                      <p:cBhvr>
                                        <p:cTn id="35" dur="500"/>
                                        <p:tgtEl>
                                          <p:spTgt spid="24"/>
                                        </p:tgtEl>
                                      </p:cBhvr>
                                    </p:animEffect>
                                  </p:childTnLst>
                                </p:cTn>
                              </p:par>
                              <p:par>
                                <p:cTn id="36" presetID="10" presetClass="entr" presetSubtype="0" fill="hold" nodeType="withEffect">
                                  <p:stCondLst>
                                    <p:cond delay="0"/>
                                  </p:stCondLst>
                                  <p:childTnLst>
                                    <p:set>
                                      <p:cBhvr>
                                        <p:cTn id="37" dur="1" fill="hold">
                                          <p:stCondLst>
                                            <p:cond delay="0"/>
                                          </p:stCondLst>
                                        </p:cTn>
                                        <p:tgtEl>
                                          <p:spTgt spid="25"/>
                                        </p:tgtEl>
                                        <p:attrNameLst>
                                          <p:attrName>style.visibility</p:attrName>
                                        </p:attrNameLst>
                                      </p:cBhvr>
                                      <p:to>
                                        <p:strVal val="visible"/>
                                      </p:to>
                                    </p:set>
                                    <p:animEffect transition="in" filter="fade">
                                      <p:cBhvr>
                                        <p:cTn id="38"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P spid="47" grpId="0"/>
      <p:bldP spid="49" grpId="0"/>
      <p:bldP spid="51" grpId="0"/>
      <p:bldP spid="5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309820" y="497"/>
            <a:ext cx="6125773" cy="6993533"/>
          </a:xfrm>
          <a:prstGeom prst="rect">
            <a:avLst/>
          </a:prstGeom>
        </p:spPr>
      </p:pic>
      <p:sp>
        <p:nvSpPr>
          <p:cNvPr id="2" name="Title 1"/>
          <p:cNvSpPr>
            <a:spLocks noGrp="1"/>
          </p:cNvSpPr>
          <p:nvPr>
            <p:ph type="title"/>
          </p:nvPr>
        </p:nvSpPr>
        <p:spPr/>
        <p:txBody>
          <a:bodyPr/>
          <a:lstStyle/>
          <a:p>
            <a:r>
              <a:rPr lang="en-US"/>
              <a:t>IoT projects can be complex</a:t>
            </a:r>
            <a:endParaRPr lang="en-US" dirty="0"/>
          </a:p>
        </p:txBody>
      </p:sp>
      <p:grpSp>
        <p:nvGrpSpPr>
          <p:cNvPr id="3" name="Group 2"/>
          <p:cNvGrpSpPr/>
          <p:nvPr/>
        </p:nvGrpSpPr>
        <p:grpSpPr>
          <a:xfrm>
            <a:off x="3256096" y="1709010"/>
            <a:ext cx="2834238" cy="2096282"/>
            <a:chOff x="3263380" y="1796960"/>
            <a:chExt cx="2834640" cy="2096579"/>
          </a:xfrm>
        </p:grpSpPr>
        <p:sp>
          <p:nvSpPr>
            <p:cNvPr id="69" name="Rectangle 68"/>
            <p:cNvSpPr/>
            <p:nvPr/>
          </p:nvSpPr>
          <p:spPr bwMode="auto">
            <a:xfrm>
              <a:off x="3263380" y="2916820"/>
              <a:ext cx="2834640" cy="976719"/>
            </a:xfrm>
            <a:prstGeom prst="rect">
              <a:avLst/>
            </a:prstGeom>
            <a:noFill/>
            <a:ln w="19050" cap="flat" cmpd="sng" algn="ctr">
              <a:noFill/>
              <a:prstDash val="solid"/>
              <a:miter lim="800000"/>
              <a:headEnd type="none" w="med" len="med"/>
              <a:tailEnd type="none" w="med" len="med"/>
            </a:ln>
            <a:effectLst/>
          </p:spPr>
          <p:txBody>
            <a:bodyPr rot="0" spcFirstLastPara="0" vertOverflow="overflow" horzOverflow="overflow" vert="horz" wrap="square" lIns="0" tIns="91427" rIns="0" bIns="0" numCol="1" spcCol="0" rtlCol="0" fromWordArt="0" anchor="t" anchorCtr="0" forceAA="0" compatLnSpc="1">
              <a:prstTxWarp prst="textNoShape">
                <a:avLst/>
              </a:prstTxWarp>
              <a:noAutofit/>
            </a:bodyPr>
            <a:lstStyle/>
            <a:p>
              <a:pPr algn="ctr" defTabSz="1108691">
                <a:spcAft>
                  <a:spcPts val="612"/>
                </a:spcAft>
                <a:buClr>
                  <a:srgbClr val="505050"/>
                </a:buClr>
                <a:defRPr/>
              </a:pPr>
              <a:r>
                <a:rPr lang="en-US" sz="2000" kern="0" dirty="0">
                  <a:solidFill>
                    <a:srgbClr val="008272"/>
                  </a:solidFill>
                  <a:latin typeface="Segoe UI"/>
                </a:rPr>
                <a:t>Time-consuming to </a:t>
              </a:r>
              <a:br>
                <a:rPr lang="en-US" sz="2000" kern="0" dirty="0">
                  <a:solidFill>
                    <a:srgbClr val="008272"/>
                  </a:solidFill>
                  <a:latin typeface="Segoe UI"/>
                </a:rPr>
              </a:br>
              <a:r>
                <a:rPr lang="en-US" sz="2000" kern="0" dirty="0">
                  <a:solidFill>
                    <a:srgbClr val="008272"/>
                  </a:solidFill>
                  <a:latin typeface="Segoe UI"/>
                </a:rPr>
                <a:t>stand up</a:t>
              </a:r>
            </a:p>
          </p:txBody>
        </p:sp>
        <p:grpSp>
          <p:nvGrpSpPr>
            <p:cNvPr id="72" name="Group 71"/>
            <p:cNvGrpSpPr/>
            <p:nvPr/>
          </p:nvGrpSpPr>
          <p:grpSpPr>
            <a:xfrm>
              <a:off x="4120770" y="1796960"/>
              <a:ext cx="1119860" cy="1119860"/>
              <a:chOff x="4208173" y="2125663"/>
              <a:chExt cx="1145102" cy="1145102"/>
            </a:xfrm>
          </p:grpSpPr>
          <p:sp>
            <p:nvSpPr>
              <p:cNvPr id="73" name="Oval 72"/>
              <p:cNvSpPr/>
              <p:nvPr/>
            </p:nvSpPr>
            <p:spPr bwMode="auto">
              <a:xfrm>
                <a:off x="4208173" y="2125663"/>
                <a:ext cx="1145102" cy="1145102"/>
              </a:xfrm>
              <a:prstGeom prst="ellipse">
                <a:avLst/>
              </a:prstGeom>
              <a:solidFill>
                <a:schemeClr val="bg1"/>
              </a:solidFill>
              <a:ln w="1905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0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4" name="Rounded Rectangle 40"/>
              <p:cNvSpPr/>
              <p:nvPr/>
            </p:nvSpPr>
            <p:spPr bwMode="auto">
              <a:xfrm flipH="1">
                <a:off x="4492198" y="2306740"/>
                <a:ext cx="577053" cy="782948"/>
              </a:xfrm>
              <a:custGeom>
                <a:avLst/>
                <a:gdLst/>
                <a:ahLst/>
                <a:cxnLst/>
                <a:rect l="l" t="t" r="r" b="b"/>
                <a:pathLst>
                  <a:path w="1999382" h="2712771">
                    <a:moveTo>
                      <a:pt x="995638" y="1036971"/>
                    </a:moveTo>
                    <a:cubicBezTo>
                      <a:pt x="871936" y="1037873"/>
                      <a:pt x="752071" y="1080021"/>
                      <a:pt x="655028" y="1156738"/>
                    </a:cubicBezTo>
                    <a:lnTo>
                      <a:pt x="999692" y="1592718"/>
                    </a:lnTo>
                    <a:cubicBezTo>
                      <a:pt x="998341" y="1407469"/>
                      <a:pt x="996989" y="1222220"/>
                      <a:pt x="995638" y="1036971"/>
                    </a:cubicBezTo>
                    <a:close/>
                    <a:moveTo>
                      <a:pt x="999691" y="971674"/>
                    </a:moveTo>
                    <a:cubicBezTo>
                      <a:pt x="1128358" y="971674"/>
                      <a:pt x="1249369" y="1004449"/>
                      <a:pt x="1353165" y="1065155"/>
                    </a:cubicBezTo>
                    <a:lnTo>
                      <a:pt x="1282375" y="1157109"/>
                    </a:lnTo>
                    <a:lnTo>
                      <a:pt x="1354831" y="1212889"/>
                    </a:lnTo>
                    <a:lnTo>
                      <a:pt x="1431851" y="1112841"/>
                    </a:lnTo>
                    <a:cubicBezTo>
                      <a:pt x="1499381" y="1159284"/>
                      <a:pt x="1557578" y="1217952"/>
                      <a:pt x="1603821" y="1285634"/>
                    </a:cubicBezTo>
                    <a:lnTo>
                      <a:pt x="1492830" y="1374077"/>
                    </a:lnTo>
                    <a:lnTo>
                      <a:pt x="1549815" y="1445590"/>
                    </a:lnTo>
                    <a:lnTo>
                      <a:pt x="1650669" y="1365224"/>
                    </a:lnTo>
                    <a:cubicBezTo>
                      <a:pt x="1700588" y="1451102"/>
                      <a:pt x="1730399" y="1549116"/>
                      <a:pt x="1738081" y="1653241"/>
                    </a:cubicBezTo>
                    <a:lnTo>
                      <a:pt x="1602872" y="1653241"/>
                    </a:lnTo>
                    <a:lnTo>
                      <a:pt x="1602872" y="1744681"/>
                    </a:lnTo>
                    <a:lnTo>
                      <a:pt x="1739508" y="1744681"/>
                    </a:lnTo>
                    <a:cubicBezTo>
                      <a:pt x="1736081" y="1848558"/>
                      <a:pt x="1710365" y="1946874"/>
                      <a:pt x="1665168" y="2034229"/>
                    </a:cubicBezTo>
                    <a:lnTo>
                      <a:pt x="1543457" y="1973915"/>
                    </a:lnTo>
                    <a:lnTo>
                      <a:pt x="1502856" y="2055847"/>
                    </a:lnTo>
                    <a:lnTo>
                      <a:pt x="1621518" y="2114650"/>
                    </a:lnTo>
                    <a:cubicBezTo>
                      <a:pt x="1565288" y="2203899"/>
                      <a:pt x="1489614" y="2279456"/>
                      <a:pt x="1400221" y="2335471"/>
                    </a:cubicBezTo>
                    <a:lnTo>
                      <a:pt x="1350920" y="2227288"/>
                    </a:lnTo>
                    <a:lnTo>
                      <a:pt x="1267713" y="2265208"/>
                    </a:lnTo>
                    <a:lnTo>
                      <a:pt x="1319661" y="2379197"/>
                    </a:lnTo>
                    <a:cubicBezTo>
                      <a:pt x="1235111" y="2422773"/>
                      <a:pt x="1140287" y="2448017"/>
                      <a:pt x="1040135" y="2452450"/>
                    </a:cubicBezTo>
                    <a:lnTo>
                      <a:pt x="1040135" y="2316448"/>
                    </a:lnTo>
                    <a:lnTo>
                      <a:pt x="948695" y="2316448"/>
                    </a:lnTo>
                    <a:lnTo>
                      <a:pt x="948695" y="2451917"/>
                    </a:lnTo>
                    <a:cubicBezTo>
                      <a:pt x="853487" y="2446291"/>
                      <a:pt x="763264" y="2421868"/>
                      <a:pt x="682383" y="2380642"/>
                    </a:cubicBezTo>
                    <a:lnTo>
                      <a:pt x="754885" y="2274719"/>
                    </a:lnTo>
                    <a:lnTo>
                      <a:pt x="679428" y="2223071"/>
                    </a:lnTo>
                    <a:lnTo>
                      <a:pt x="601590" y="2336789"/>
                    </a:lnTo>
                    <a:cubicBezTo>
                      <a:pt x="523721" y="2288852"/>
                      <a:pt x="456410" y="2225743"/>
                      <a:pt x="404153" y="2150947"/>
                    </a:cubicBezTo>
                    <a:lnTo>
                      <a:pt x="505908" y="2078237"/>
                    </a:lnTo>
                    <a:lnTo>
                      <a:pt x="452746" y="2003839"/>
                    </a:lnTo>
                    <a:lnTo>
                      <a:pt x="355453" y="2073361"/>
                    </a:lnTo>
                    <a:cubicBezTo>
                      <a:pt x="297322" y="1976611"/>
                      <a:pt x="263963" y="1864329"/>
                      <a:pt x="259874" y="1744681"/>
                    </a:cubicBezTo>
                    <a:lnTo>
                      <a:pt x="379975" y="1744681"/>
                    </a:lnTo>
                    <a:lnTo>
                      <a:pt x="379975" y="1653241"/>
                    </a:lnTo>
                    <a:lnTo>
                      <a:pt x="261301" y="1653241"/>
                    </a:lnTo>
                    <a:cubicBezTo>
                      <a:pt x="267981" y="1561647"/>
                      <a:pt x="291927" y="1474792"/>
                      <a:pt x="331643" y="1396673"/>
                    </a:cubicBezTo>
                    <a:lnTo>
                      <a:pt x="446316" y="1445549"/>
                    </a:lnTo>
                    <a:lnTo>
                      <a:pt x="482168" y="1361431"/>
                    </a:lnTo>
                    <a:lnTo>
                      <a:pt x="375458" y="1315949"/>
                    </a:lnTo>
                    <a:cubicBezTo>
                      <a:pt x="505687" y="1108605"/>
                      <a:pt x="736698" y="971674"/>
                      <a:pt x="999691" y="971674"/>
                    </a:cubicBezTo>
                    <a:close/>
                    <a:moveTo>
                      <a:pt x="999691" y="111957"/>
                    </a:moveTo>
                    <a:cubicBezTo>
                      <a:pt x="1116102" y="111957"/>
                      <a:pt x="1210472" y="206326"/>
                      <a:pt x="1210472" y="322737"/>
                    </a:cubicBezTo>
                    <a:cubicBezTo>
                      <a:pt x="1210472" y="387167"/>
                      <a:pt x="1181564" y="444844"/>
                      <a:pt x="1134312" y="481506"/>
                    </a:cubicBezTo>
                    <a:lnTo>
                      <a:pt x="1134312" y="374753"/>
                    </a:lnTo>
                    <a:cubicBezTo>
                      <a:pt x="1134312" y="324983"/>
                      <a:pt x="1093965" y="284636"/>
                      <a:pt x="1044195" y="284636"/>
                    </a:cubicBezTo>
                    <a:lnTo>
                      <a:pt x="955189" y="284636"/>
                    </a:lnTo>
                    <a:cubicBezTo>
                      <a:pt x="905419" y="284636"/>
                      <a:pt x="865072" y="324983"/>
                      <a:pt x="865072" y="374753"/>
                    </a:cubicBezTo>
                    <a:lnTo>
                      <a:pt x="865072" y="481507"/>
                    </a:lnTo>
                    <a:cubicBezTo>
                      <a:pt x="817818" y="444846"/>
                      <a:pt x="788910" y="387168"/>
                      <a:pt x="788910" y="322737"/>
                    </a:cubicBezTo>
                    <a:cubicBezTo>
                      <a:pt x="788910" y="206326"/>
                      <a:pt x="883280" y="111957"/>
                      <a:pt x="999691" y="111957"/>
                    </a:cubicBezTo>
                    <a:close/>
                    <a:moveTo>
                      <a:pt x="999691" y="0"/>
                    </a:moveTo>
                    <a:cubicBezTo>
                      <a:pt x="821448" y="0"/>
                      <a:pt x="676953" y="144494"/>
                      <a:pt x="676953" y="322737"/>
                    </a:cubicBezTo>
                    <a:cubicBezTo>
                      <a:pt x="676953" y="452796"/>
                      <a:pt x="753885" y="564886"/>
                      <a:pt x="865072" y="615230"/>
                    </a:cubicBezTo>
                    <a:lnTo>
                      <a:pt x="865072" y="723502"/>
                    </a:lnTo>
                    <a:cubicBezTo>
                      <a:pt x="376543" y="788212"/>
                      <a:pt x="0" y="1206675"/>
                      <a:pt x="0" y="1713083"/>
                    </a:cubicBezTo>
                    <a:cubicBezTo>
                      <a:pt x="0" y="2265195"/>
                      <a:pt x="447577" y="2712771"/>
                      <a:pt x="999691" y="2712771"/>
                    </a:cubicBezTo>
                    <a:cubicBezTo>
                      <a:pt x="1551805" y="2712771"/>
                      <a:pt x="1999382" y="2265195"/>
                      <a:pt x="1999382" y="1713083"/>
                    </a:cubicBezTo>
                    <a:cubicBezTo>
                      <a:pt x="1999382" y="1376652"/>
                      <a:pt x="1833192" y="1079036"/>
                      <a:pt x="1577257" y="899497"/>
                    </a:cubicBezTo>
                    <a:lnTo>
                      <a:pt x="1661528" y="869627"/>
                    </a:lnTo>
                    <a:lnTo>
                      <a:pt x="1745852" y="763259"/>
                    </a:lnTo>
                    <a:lnTo>
                      <a:pt x="1594751" y="656980"/>
                    </a:lnTo>
                    <a:lnTo>
                      <a:pt x="1515772" y="755984"/>
                    </a:lnTo>
                    <a:lnTo>
                      <a:pt x="1505852" y="852064"/>
                    </a:lnTo>
                    <a:cubicBezTo>
                      <a:pt x="1394537" y="785241"/>
                      <a:pt x="1268725" y="740494"/>
                      <a:pt x="1134312" y="723503"/>
                    </a:cubicBezTo>
                    <a:lnTo>
                      <a:pt x="1134312" y="615229"/>
                    </a:lnTo>
                    <a:cubicBezTo>
                      <a:pt x="1245498" y="564884"/>
                      <a:pt x="1322429" y="452795"/>
                      <a:pt x="1322429" y="322737"/>
                    </a:cubicBezTo>
                    <a:cubicBezTo>
                      <a:pt x="1322429" y="144494"/>
                      <a:pt x="1177934" y="0"/>
                      <a:pt x="999691" y="0"/>
                    </a:cubicBezTo>
                    <a:close/>
                  </a:path>
                </a:pathLst>
              </a:cu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sz="1599"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5" name="Group 4"/>
          <p:cNvGrpSpPr/>
          <p:nvPr/>
        </p:nvGrpSpPr>
        <p:grpSpPr>
          <a:xfrm>
            <a:off x="3256096" y="4278895"/>
            <a:ext cx="2834238" cy="2098372"/>
            <a:chOff x="9190159" y="1796960"/>
            <a:chExt cx="2834640" cy="2098669"/>
          </a:xfrm>
        </p:grpSpPr>
        <p:sp>
          <p:nvSpPr>
            <p:cNvPr id="70" name="Rectangle 69"/>
            <p:cNvSpPr/>
            <p:nvPr/>
          </p:nvSpPr>
          <p:spPr bwMode="auto">
            <a:xfrm>
              <a:off x="9190159" y="2918910"/>
              <a:ext cx="2834640" cy="976719"/>
            </a:xfrm>
            <a:prstGeom prst="rect">
              <a:avLst/>
            </a:prstGeom>
            <a:noFill/>
            <a:ln w="19050" cap="flat" cmpd="sng" algn="ctr">
              <a:noFill/>
              <a:prstDash val="solid"/>
              <a:miter lim="800000"/>
              <a:headEnd type="none" w="med" len="med"/>
              <a:tailEnd type="none" w="med" len="med"/>
            </a:ln>
            <a:effectLst/>
          </p:spPr>
          <p:txBody>
            <a:bodyPr rot="0" spcFirstLastPara="0" vertOverflow="overflow" horzOverflow="overflow" vert="horz" wrap="square" lIns="0" tIns="91427" rIns="0" bIns="0" numCol="1" spcCol="0" rtlCol="0" fromWordArt="0" anchor="t" anchorCtr="0" forceAA="0" compatLnSpc="1">
              <a:prstTxWarp prst="textNoShape">
                <a:avLst/>
              </a:prstTxWarp>
              <a:noAutofit/>
            </a:bodyPr>
            <a:lstStyle/>
            <a:p>
              <a:pPr algn="ctr" defTabSz="1108691">
                <a:spcAft>
                  <a:spcPts val="612"/>
                </a:spcAft>
                <a:buClr>
                  <a:srgbClr val="505050"/>
                </a:buClr>
                <a:defRPr/>
              </a:pPr>
              <a:r>
                <a:rPr lang="en-US" sz="2000" kern="0" dirty="0">
                  <a:solidFill>
                    <a:srgbClr val="002050"/>
                  </a:solidFill>
                  <a:latin typeface="Segoe UI"/>
                </a:rPr>
                <a:t>Hard to scale</a:t>
              </a:r>
            </a:p>
          </p:txBody>
        </p:sp>
        <p:grpSp>
          <p:nvGrpSpPr>
            <p:cNvPr id="75" name="Group 74"/>
            <p:cNvGrpSpPr/>
            <p:nvPr/>
          </p:nvGrpSpPr>
          <p:grpSpPr>
            <a:xfrm>
              <a:off x="10047549" y="1796960"/>
              <a:ext cx="1119860" cy="1119860"/>
              <a:chOff x="10034928" y="2125663"/>
              <a:chExt cx="1145102" cy="1145102"/>
            </a:xfrm>
          </p:grpSpPr>
          <p:sp>
            <p:nvSpPr>
              <p:cNvPr id="76" name="Oval 75"/>
              <p:cNvSpPr/>
              <p:nvPr/>
            </p:nvSpPr>
            <p:spPr bwMode="auto">
              <a:xfrm>
                <a:off x="10034928" y="2125663"/>
                <a:ext cx="1145102" cy="1145102"/>
              </a:xfrm>
              <a:prstGeom prst="ellipse">
                <a:avLst/>
              </a:prstGeom>
              <a:solidFill>
                <a:schemeClr val="bg1"/>
              </a:solidFill>
              <a:ln w="1905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00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80" name="Group 79"/>
              <p:cNvGrpSpPr/>
              <p:nvPr/>
            </p:nvGrpSpPr>
            <p:grpSpPr>
              <a:xfrm>
                <a:off x="10306822" y="2374917"/>
                <a:ext cx="601315" cy="646595"/>
                <a:chOff x="7669764" y="598235"/>
                <a:chExt cx="1630314" cy="1753079"/>
              </a:xfrm>
              <a:solidFill>
                <a:schemeClr val="accent5"/>
              </a:solidFill>
            </p:grpSpPr>
            <p:sp>
              <p:nvSpPr>
                <p:cNvPr id="81" name="Rectangle: Rounded Corners 25"/>
                <p:cNvSpPr/>
                <p:nvPr/>
              </p:nvSpPr>
              <p:spPr bwMode="auto">
                <a:xfrm>
                  <a:off x="7669764" y="1436914"/>
                  <a:ext cx="914400" cy="914400"/>
                </a:xfrm>
                <a:prstGeom prst="roundRect">
                  <a:avLst>
                    <a:gd name="adj" fmla="val 3559"/>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0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2" name="Rectangle: Rounded Corners 27"/>
                <p:cNvSpPr/>
                <p:nvPr/>
              </p:nvSpPr>
              <p:spPr bwMode="auto">
                <a:xfrm rot="1366525">
                  <a:off x="8385677" y="598235"/>
                  <a:ext cx="914401" cy="914401"/>
                </a:xfrm>
                <a:prstGeom prst="roundRect">
                  <a:avLst>
                    <a:gd name="adj" fmla="val 3559"/>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00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grpSp>
      <p:grpSp>
        <p:nvGrpSpPr>
          <p:cNvPr id="4" name="Group 3"/>
          <p:cNvGrpSpPr/>
          <p:nvPr/>
        </p:nvGrpSpPr>
        <p:grpSpPr>
          <a:xfrm>
            <a:off x="230618" y="4281237"/>
            <a:ext cx="2834238" cy="2093687"/>
            <a:chOff x="6276782" y="2205634"/>
            <a:chExt cx="2834640" cy="2093984"/>
          </a:xfrm>
        </p:grpSpPr>
        <p:sp>
          <p:nvSpPr>
            <p:cNvPr id="71" name="Rectangle 70"/>
            <p:cNvSpPr/>
            <p:nvPr/>
          </p:nvSpPr>
          <p:spPr bwMode="auto">
            <a:xfrm>
              <a:off x="6276782" y="3322899"/>
              <a:ext cx="2834640" cy="976719"/>
            </a:xfrm>
            <a:prstGeom prst="rect">
              <a:avLst/>
            </a:prstGeom>
            <a:noFill/>
            <a:ln w="19050" cap="flat" cmpd="sng" algn="ctr">
              <a:noFill/>
              <a:prstDash val="solid"/>
              <a:miter lim="800000"/>
              <a:headEnd type="none" w="med" len="med"/>
              <a:tailEnd type="none" w="med" len="med"/>
            </a:ln>
            <a:effectLst/>
          </p:spPr>
          <p:txBody>
            <a:bodyPr rot="0" spcFirstLastPara="0" vertOverflow="overflow" horzOverflow="overflow" vert="horz" wrap="square" lIns="0" tIns="91427" rIns="0" bIns="0" numCol="1" spcCol="0" rtlCol="0" fromWordArt="0" anchor="t" anchorCtr="0" forceAA="0" compatLnSpc="1">
              <a:prstTxWarp prst="textNoShape">
                <a:avLst/>
              </a:prstTxWarp>
              <a:noAutofit/>
            </a:bodyPr>
            <a:lstStyle/>
            <a:p>
              <a:pPr algn="ctr" defTabSz="1108691">
                <a:spcAft>
                  <a:spcPts val="612"/>
                </a:spcAft>
                <a:buClr>
                  <a:srgbClr val="505050"/>
                </a:buClr>
                <a:defRPr/>
              </a:pPr>
              <a:r>
                <a:rPr lang="en-US" sz="2000" kern="0" dirty="0">
                  <a:solidFill>
                    <a:srgbClr val="68217A"/>
                  </a:solidFill>
                  <a:latin typeface="Segoe UI"/>
                </a:rPr>
                <a:t>Incompatible with current infrastructure</a:t>
              </a:r>
            </a:p>
          </p:txBody>
        </p:sp>
        <p:grpSp>
          <p:nvGrpSpPr>
            <p:cNvPr id="83" name="Group 82"/>
            <p:cNvGrpSpPr/>
            <p:nvPr/>
          </p:nvGrpSpPr>
          <p:grpSpPr>
            <a:xfrm>
              <a:off x="7134172" y="2205634"/>
              <a:ext cx="1119860" cy="1119860"/>
              <a:chOff x="7121551" y="2125663"/>
              <a:chExt cx="1145102" cy="1145102"/>
            </a:xfrm>
          </p:grpSpPr>
          <p:sp>
            <p:nvSpPr>
              <p:cNvPr id="84" name="Oval 83"/>
              <p:cNvSpPr/>
              <p:nvPr/>
            </p:nvSpPr>
            <p:spPr bwMode="auto">
              <a:xfrm>
                <a:off x="7121551" y="2125663"/>
                <a:ext cx="1145102" cy="1145102"/>
              </a:xfrm>
              <a:prstGeom prst="ellipse">
                <a:avLst/>
              </a:prstGeom>
              <a:solidFill>
                <a:schemeClr val="bg1"/>
              </a:solidFill>
              <a:ln w="190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00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85" name="Group 84"/>
              <p:cNvGrpSpPr/>
              <p:nvPr/>
            </p:nvGrpSpPr>
            <p:grpSpPr>
              <a:xfrm>
                <a:off x="7176259" y="2587359"/>
                <a:ext cx="1035687" cy="221710"/>
                <a:chOff x="7551863" y="3862872"/>
                <a:chExt cx="1351183" cy="289249"/>
              </a:xfrm>
              <a:solidFill>
                <a:schemeClr val="accent4"/>
              </a:solidFill>
            </p:grpSpPr>
            <p:sp>
              <p:nvSpPr>
                <p:cNvPr id="86" name="Freeform 104"/>
                <p:cNvSpPr>
                  <a:spLocks noChangeAspect="1" noEditPoints="1"/>
                </p:cNvSpPr>
                <p:nvPr/>
              </p:nvSpPr>
              <p:spPr bwMode="auto">
                <a:xfrm>
                  <a:off x="7551863" y="3862872"/>
                  <a:ext cx="539277" cy="289249"/>
                </a:xfrm>
                <a:custGeom>
                  <a:avLst/>
                  <a:gdLst>
                    <a:gd name="T0" fmla="*/ 340 w 400"/>
                    <a:gd name="T1" fmla="*/ 0 h 214"/>
                    <a:gd name="T2" fmla="*/ 61 w 400"/>
                    <a:gd name="T3" fmla="*/ 0 h 214"/>
                    <a:gd name="T4" fmla="*/ 51 w 400"/>
                    <a:gd name="T5" fmla="*/ 10 h 214"/>
                    <a:gd name="T6" fmla="*/ 51 w 400"/>
                    <a:gd name="T7" fmla="*/ 181 h 214"/>
                    <a:gd name="T8" fmla="*/ 61 w 400"/>
                    <a:gd name="T9" fmla="*/ 191 h 214"/>
                    <a:gd name="T10" fmla="*/ 340 w 400"/>
                    <a:gd name="T11" fmla="*/ 191 h 214"/>
                    <a:gd name="T12" fmla="*/ 350 w 400"/>
                    <a:gd name="T13" fmla="*/ 181 h 214"/>
                    <a:gd name="T14" fmla="*/ 350 w 400"/>
                    <a:gd name="T15" fmla="*/ 10 h 214"/>
                    <a:gd name="T16" fmla="*/ 340 w 400"/>
                    <a:gd name="T17" fmla="*/ 0 h 214"/>
                    <a:gd name="T18" fmla="*/ 337 w 400"/>
                    <a:gd name="T19" fmla="*/ 179 h 214"/>
                    <a:gd name="T20" fmla="*/ 64 w 400"/>
                    <a:gd name="T21" fmla="*/ 179 h 214"/>
                    <a:gd name="T22" fmla="*/ 64 w 400"/>
                    <a:gd name="T23" fmla="*/ 11 h 214"/>
                    <a:gd name="T24" fmla="*/ 337 w 400"/>
                    <a:gd name="T25" fmla="*/ 11 h 214"/>
                    <a:gd name="T26" fmla="*/ 337 w 400"/>
                    <a:gd name="T27" fmla="*/ 179 h 214"/>
                    <a:gd name="T28" fmla="*/ 228 w 400"/>
                    <a:gd name="T29" fmla="*/ 198 h 214"/>
                    <a:gd name="T30" fmla="*/ 228 w 400"/>
                    <a:gd name="T31" fmla="*/ 200 h 214"/>
                    <a:gd name="T32" fmla="*/ 224 w 400"/>
                    <a:gd name="T33" fmla="*/ 203 h 214"/>
                    <a:gd name="T34" fmla="*/ 177 w 400"/>
                    <a:gd name="T35" fmla="*/ 203 h 214"/>
                    <a:gd name="T36" fmla="*/ 173 w 400"/>
                    <a:gd name="T37" fmla="*/ 200 h 214"/>
                    <a:gd name="T38" fmla="*/ 173 w 400"/>
                    <a:gd name="T39" fmla="*/ 198 h 214"/>
                    <a:gd name="T40" fmla="*/ 0 w 400"/>
                    <a:gd name="T41" fmla="*/ 198 h 214"/>
                    <a:gd name="T42" fmla="*/ 0 w 400"/>
                    <a:gd name="T43" fmla="*/ 208 h 214"/>
                    <a:gd name="T44" fmla="*/ 13 w 400"/>
                    <a:gd name="T45" fmla="*/ 214 h 214"/>
                    <a:gd name="T46" fmla="*/ 13 w 400"/>
                    <a:gd name="T47" fmla="*/ 214 h 214"/>
                    <a:gd name="T48" fmla="*/ 387 w 400"/>
                    <a:gd name="T49" fmla="*/ 214 h 214"/>
                    <a:gd name="T50" fmla="*/ 387 w 400"/>
                    <a:gd name="T51" fmla="*/ 214 h 214"/>
                    <a:gd name="T52" fmla="*/ 400 w 400"/>
                    <a:gd name="T53" fmla="*/ 208 h 214"/>
                    <a:gd name="T54" fmla="*/ 400 w 400"/>
                    <a:gd name="T55" fmla="*/ 198 h 214"/>
                    <a:gd name="T56" fmla="*/ 228 w 400"/>
                    <a:gd name="T57" fmla="*/ 198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00" h="214">
                      <a:moveTo>
                        <a:pt x="340" y="0"/>
                      </a:moveTo>
                      <a:cubicBezTo>
                        <a:pt x="61" y="0"/>
                        <a:pt x="61" y="0"/>
                        <a:pt x="61" y="0"/>
                      </a:cubicBezTo>
                      <a:cubicBezTo>
                        <a:pt x="56" y="0"/>
                        <a:pt x="51" y="4"/>
                        <a:pt x="51" y="10"/>
                      </a:cubicBezTo>
                      <a:cubicBezTo>
                        <a:pt x="51" y="181"/>
                        <a:pt x="51" y="181"/>
                        <a:pt x="51" y="181"/>
                      </a:cubicBezTo>
                      <a:cubicBezTo>
                        <a:pt x="51" y="187"/>
                        <a:pt x="56" y="191"/>
                        <a:pt x="61" y="191"/>
                      </a:cubicBezTo>
                      <a:cubicBezTo>
                        <a:pt x="340" y="191"/>
                        <a:pt x="340" y="191"/>
                        <a:pt x="340" y="191"/>
                      </a:cubicBezTo>
                      <a:cubicBezTo>
                        <a:pt x="346" y="191"/>
                        <a:pt x="350" y="187"/>
                        <a:pt x="350" y="181"/>
                      </a:cubicBezTo>
                      <a:cubicBezTo>
                        <a:pt x="350" y="10"/>
                        <a:pt x="350" y="10"/>
                        <a:pt x="350" y="10"/>
                      </a:cubicBezTo>
                      <a:cubicBezTo>
                        <a:pt x="350" y="4"/>
                        <a:pt x="346" y="0"/>
                        <a:pt x="340" y="0"/>
                      </a:cubicBezTo>
                      <a:close/>
                      <a:moveTo>
                        <a:pt x="337" y="179"/>
                      </a:moveTo>
                      <a:cubicBezTo>
                        <a:pt x="64" y="179"/>
                        <a:pt x="64" y="179"/>
                        <a:pt x="64" y="179"/>
                      </a:cubicBezTo>
                      <a:cubicBezTo>
                        <a:pt x="64" y="11"/>
                        <a:pt x="64" y="11"/>
                        <a:pt x="64" y="11"/>
                      </a:cubicBezTo>
                      <a:cubicBezTo>
                        <a:pt x="337" y="11"/>
                        <a:pt x="337" y="11"/>
                        <a:pt x="337" y="11"/>
                      </a:cubicBezTo>
                      <a:cubicBezTo>
                        <a:pt x="337" y="179"/>
                        <a:pt x="337" y="179"/>
                        <a:pt x="337" y="179"/>
                      </a:cubicBezTo>
                      <a:close/>
                      <a:moveTo>
                        <a:pt x="228" y="198"/>
                      </a:moveTo>
                      <a:cubicBezTo>
                        <a:pt x="228" y="200"/>
                        <a:pt x="228" y="200"/>
                        <a:pt x="228" y="200"/>
                      </a:cubicBezTo>
                      <a:cubicBezTo>
                        <a:pt x="228" y="202"/>
                        <a:pt x="226" y="203"/>
                        <a:pt x="224" y="203"/>
                      </a:cubicBezTo>
                      <a:cubicBezTo>
                        <a:pt x="177" y="203"/>
                        <a:pt x="177" y="203"/>
                        <a:pt x="177" y="203"/>
                      </a:cubicBezTo>
                      <a:cubicBezTo>
                        <a:pt x="175" y="203"/>
                        <a:pt x="173" y="202"/>
                        <a:pt x="173" y="200"/>
                      </a:cubicBezTo>
                      <a:cubicBezTo>
                        <a:pt x="173" y="198"/>
                        <a:pt x="173" y="198"/>
                        <a:pt x="173" y="198"/>
                      </a:cubicBezTo>
                      <a:cubicBezTo>
                        <a:pt x="0" y="198"/>
                        <a:pt x="0" y="198"/>
                        <a:pt x="0" y="198"/>
                      </a:cubicBezTo>
                      <a:cubicBezTo>
                        <a:pt x="0" y="208"/>
                        <a:pt x="0" y="208"/>
                        <a:pt x="0" y="208"/>
                      </a:cubicBezTo>
                      <a:cubicBezTo>
                        <a:pt x="0" y="208"/>
                        <a:pt x="9" y="214"/>
                        <a:pt x="13" y="214"/>
                      </a:cubicBezTo>
                      <a:cubicBezTo>
                        <a:pt x="13" y="214"/>
                        <a:pt x="13" y="214"/>
                        <a:pt x="13" y="214"/>
                      </a:cubicBezTo>
                      <a:cubicBezTo>
                        <a:pt x="387" y="214"/>
                        <a:pt x="387" y="214"/>
                        <a:pt x="387" y="214"/>
                      </a:cubicBezTo>
                      <a:cubicBezTo>
                        <a:pt x="387" y="214"/>
                        <a:pt x="387" y="214"/>
                        <a:pt x="387" y="214"/>
                      </a:cubicBezTo>
                      <a:cubicBezTo>
                        <a:pt x="391" y="214"/>
                        <a:pt x="400" y="208"/>
                        <a:pt x="400" y="208"/>
                      </a:cubicBezTo>
                      <a:cubicBezTo>
                        <a:pt x="400" y="198"/>
                        <a:pt x="400" y="198"/>
                        <a:pt x="400" y="198"/>
                      </a:cubicBezTo>
                      <a:lnTo>
                        <a:pt x="228" y="198"/>
                      </a:lnTo>
                      <a:close/>
                    </a:path>
                  </a:pathLst>
                </a:custGeom>
                <a:grpFill/>
                <a:ln>
                  <a:noFill/>
                </a:ln>
              </p:spPr>
              <p:txBody>
                <a:bodyPr vert="horz" wrap="square" lIns="91427" tIns="45713" rIns="91427" bIns="45713"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187">
                    <a:defRPr/>
                  </a:pPr>
                  <a:endParaRPr lang="en-US" sz="1599" dirty="0">
                    <a:solidFill>
                      <a:srgbClr val="505050"/>
                    </a:solidFill>
                    <a:latin typeface="Segoe UI"/>
                  </a:endParaRPr>
                </a:p>
              </p:txBody>
            </p:sp>
            <p:sp>
              <p:nvSpPr>
                <p:cNvPr id="87" name="Freeform 104"/>
                <p:cNvSpPr>
                  <a:spLocks noChangeAspect="1" noEditPoints="1"/>
                </p:cNvSpPr>
                <p:nvPr/>
              </p:nvSpPr>
              <p:spPr bwMode="auto">
                <a:xfrm>
                  <a:off x="8363769" y="3862872"/>
                  <a:ext cx="539277" cy="289249"/>
                </a:xfrm>
                <a:custGeom>
                  <a:avLst/>
                  <a:gdLst>
                    <a:gd name="T0" fmla="*/ 340 w 400"/>
                    <a:gd name="T1" fmla="*/ 0 h 214"/>
                    <a:gd name="T2" fmla="*/ 61 w 400"/>
                    <a:gd name="T3" fmla="*/ 0 h 214"/>
                    <a:gd name="T4" fmla="*/ 51 w 400"/>
                    <a:gd name="T5" fmla="*/ 10 h 214"/>
                    <a:gd name="T6" fmla="*/ 51 w 400"/>
                    <a:gd name="T7" fmla="*/ 181 h 214"/>
                    <a:gd name="T8" fmla="*/ 61 w 400"/>
                    <a:gd name="T9" fmla="*/ 191 h 214"/>
                    <a:gd name="T10" fmla="*/ 340 w 400"/>
                    <a:gd name="T11" fmla="*/ 191 h 214"/>
                    <a:gd name="T12" fmla="*/ 350 w 400"/>
                    <a:gd name="T13" fmla="*/ 181 h 214"/>
                    <a:gd name="T14" fmla="*/ 350 w 400"/>
                    <a:gd name="T15" fmla="*/ 10 h 214"/>
                    <a:gd name="T16" fmla="*/ 340 w 400"/>
                    <a:gd name="T17" fmla="*/ 0 h 214"/>
                    <a:gd name="T18" fmla="*/ 337 w 400"/>
                    <a:gd name="T19" fmla="*/ 179 h 214"/>
                    <a:gd name="T20" fmla="*/ 64 w 400"/>
                    <a:gd name="T21" fmla="*/ 179 h 214"/>
                    <a:gd name="T22" fmla="*/ 64 w 400"/>
                    <a:gd name="T23" fmla="*/ 11 h 214"/>
                    <a:gd name="T24" fmla="*/ 337 w 400"/>
                    <a:gd name="T25" fmla="*/ 11 h 214"/>
                    <a:gd name="T26" fmla="*/ 337 w 400"/>
                    <a:gd name="T27" fmla="*/ 179 h 214"/>
                    <a:gd name="T28" fmla="*/ 228 w 400"/>
                    <a:gd name="T29" fmla="*/ 198 h 214"/>
                    <a:gd name="T30" fmla="*/ 228 w 400"/>
                    <a:gd name="T31" fmla="*/ 200 h 214"/>
                    <a:gd name="T32" fmla="*/ 224 w 400"/>
                    <a:gd name="T33" fmla="*/ 203 h 214"/>
                    <a:gd name="T34" fmla="*/ 177 w 400"/>
                    <a:gd name="T35" fmla="*/ 203 h 214"/>
                    <a:gd name="T36" fmla="*/ 173 w 400"/>
                    <a:gd name="T37" fmla="*/ 200 h 214"/>
                    <a:gd name="T38" fmla="*/ 173 w 400"/>
                    <a:gd name="T39" fmla="*/ 198 h 214"/>
                    <a:gd name="T40" fmla="*/ 0 w 400"/>
                    <a:gd name="T41" fmla="*/ 198 h 214"/>
                    <a:gd name="T42" fmla="*/ 0 w 400"/>
                    <a:gd name="T43" fmla="*/ 208 h 214"/>
                    <a:gd name="T44" fmla="*/ 13 w 400"/>
                    <a:gd name="T45" fmla="*/ 214 h 214"/>
                    <a:gd name="T46" fmla="*/ 13 w 400"/>
                    <a:gd name="T47" fmla="*/ 214 h 214"/>
                    <a:gd name="T48" fmla="*/ 387 w 400"/>
                    <a:gd name="T49" fmla="*/ 214 h 214"/>
                    <a:gd name="T50" fmla="*/ 387 w 400"/>
                    <a:gd name="T51" fmla="*/ 214 h 214"/>
                    <a:gd name="T52" fmla="*/ 400 w 400"/>
                    <a:gd name="T53" fmla="*/ 208 h 214"/>
                    <a:gd name="T54" fmla="*/ 400 w 400"/>
                    <a:gd name="T55" fmla="*/ 198 h 214"/>
                    <a:gd name="T56" fmla="*/ 228 w 400"/>
                    <a:gd name="T57" fmla="*/ 198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00" h="214">
                      <a:moveTo>
                        <a:pt x="340" y="0"/>
                      </a:moveTo>
                      <a:cubicBezTo>
                        <a:pt x="61" y="0"/>
                        <a:pt x="61" y="0"/>
                        <a:pt x="61" y="0"/>
                      </a:cubicBezTo>
                      <a:cubicBezTo>
                        <a:pt x="56" y="0"/>
                        <a:pt x="51" y="4"/>
                        <a:pt x="51" y="10"/>
                      </a:cubicBezTo>
                      <a:cubicBezTo>
                        <a:pt x="51" y="181"/>
                        <a:pt x="51" y="181"/>
                        <a:pt x="51" y="181"/>
                      </a:cubicBezTo>
                      <a:cubicBezTo>
                        <a:pt x="51" y="187"/>
                        <a:pt x="56" y="191"/>
                        <a:pt x="61" y="191"/>
                      </a:cubicBezTo>
                      <a:cubicBezTo>
                        <a:pt x="340" y="191"/>
                        <a:pt x="340" y="191"/>
                        <a:pt x="340" y="191"/>
                      </a:cubicBezTo>
                      <a:cubicBezTo>
                        <a:pt x="346" y="191"/>
                        <a:pt x="350" y="187"/>
                        <a:pt x="350" y="181"/>
                      </a:cubicBezTo>
                      <a:cubicBezTo>
                        <a:pt x="350" y="10"/>
                        <a:pt x="350" y="10"/>
                        <a:pt x="350" y="10"/>
                      </a:cubicBezTo>
                      <a:cubicBezTo>
                        <a:pt x="350" y="4"/>
                        <a:pt x="346" y="0"/>
                        <a:pt x="340" y="0"/>
                      </a:cubicBezTo>
                      <a:close/>
                      <a:moveTo>
                        <a:pt x="337" y="179"/>
                      </a:moveTo>
                      <a:cubicBezTo>
                        <a:pt x="64" y="179"/>
                        <a:pt x="64" y="179"/>
                        <a:pt x="64" y="179"/>
                      </a:cubicBezTo>
                      <a:cubicBezTo>
                        <a:pt x="64" y="11"/>
                        <a:pt x="64" y="11"/>
                        <a:pt x="64" y="11"/>
                      </a:cubicBezTo>
                      <a:cubicBezTo>
                        <a:pt x="337" y="11"/>
                        <a:pt x="337" y="11"/>
                        <a:pt x="337" y="11"/>
                      </a:cubicBezTo>
                      <a:cubicBezTo>
                        <a:pt x="337" y="179"/>
                        <a:pt x="337" y="179"/>
                        <a:pt x="337" y="179"/>
                      </a:cubicBezTo>
                      <a:close/>
                      <a:moveTo>
                        <a:pt x="228" y="198"/>
                      </a:moveTo>
                      <a:cubicBezTo>
                        <a:pt x="228" y="200"/>
                        <a:pt x="228" y="200"/>
                        <a:pt x="228" y="200"/>
                      </a:cubicBezTo>
                      <a:cubicBezTo>
                        <a:pt x="228" y="202"/>
                        <a:pt x="226" y="203"/>
                        <a:pt x="224" y="203"/>
                      </a:cubicBezTo>
                      <a:cubicBezTo>
                        <a:pt x="177" y="203"/>
                        <a:pt x="177" y="203"/>
                        <a:pt x="177" y="203"/>
                      </a:cubicBezTo>
                      <a:cubicBezTo>
                        <a:pt x="175" y="203"/>
                        <a:pt x="173" y="202"/>
                        <a:pt x="173" y="200"/>
                      </a:cubicBezTo>
                      <a:cubicBezTo>
                        <a:pt x="173" y="198"/>
                        <a:pt x="173" y="198"/>
                        <a:pt x="173" y="198"/>
                      </a:cubicBezTo>
                      <a:cubicBezTo>
                        <a:pt x="0" y="198"/>
                        <a:pt x="0" y="198"/>
                        <a:pt x="0" y="198"/>
                      </a:cubicBezTo>
                      <a:cubicBezTo>
                        <a:pt x="0" y="208"/>
                        <a:pt x="0" y="208"/>
                        <a:pt x="0" y="208"/>
                      </a:cubicBezTo>
                      <a:cubicBezTo>
                        <a:pt x="0" y="208"/>
                        <a:pt x="9" y="214"/>
                        <a:pt x="13" y="214"/>
                      </a:cubicBezTo>
                      <a:cubicBezTo>
                        <a:pt x="13" y="214"/>
                        <a:pt x="13" y="214"/>
                        <a:pt x="13" y="214"/>
                      </a:cubicBezTo>
                      <a:cubicBezTo>
                        <a:pt x="387" y="214"/>
                        <a:pt x="387" y="214"/>
                        <a:pt x="387" y="214"/>
                      </a:cubicBezTo>
                      <a:cubicBezTo>
                        <a:pt x="387" y="214"/>
                        <a:pt x="387" y="214"/>
                        <a:pt x="387" y="214"/>
                      </a:cubicBezTo>
                      <a:cubicBezTo>
                        <a:pt x="391" y="214"/>
                        <a:pt x="400" y="208"/>
                        <a:pt x="400" y="208"/>
                      </a:cubicBezTo>
                      <a:cubicBezTo>
                        <a:pt x="400" y="198"/>
                        <a:pt x="400" y="198"/>
                        <a:pt x="400" y="198"/>
                      </a:cubicBezTo>
                      <a:lnTo>
                        <a:pt x="228" y="198"/>
                      </a:lnTo>
                      <a:close/>
                    </a:path>
                  </a:pathLst>
                </a:custGeom>
                <a:grpFill/>
                <a:ln>
                  <a:noFill/>
                </a:ln>
              </p:spPr>
              <p:txBody>
                <a:bodyPr vert="horz" wrap="square" lIns="91427" tIns="45713" rIns="91427" bIns="45713"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187">
                    <a:defRPr/>
                  </a:pPr>
                  <a:endParaRPr lang="en-US" sz="1599" dirty="0">
                    <a:solidFill>
                      <a:srgbClr val="505050"/>
                    </a:solidFill>
                    <a:latin typeface="Segoe UI"/>
                  </a:endParaRPr>
                </a:p>
              </p:txBody>
            </p:sp>
            <p:grpSp>
              <p:nvGrpSpPr>
                <p:cNvPr id="88" name="Group 87"/>
                <p:cNvGrpSpPr/>
                <p:nvPr/>
              </p:nvGrpSpPr>
              <p:grpSpPr>
                <a:xfrm>
                  <a:off x="8018431" y="3890956"/>
                  <a:ext cx="418048" cy="199769"/>
                  <a:chOff x="8018430" y="3890956"/>
                  <a:chExt cx="418048" cy="199769"/>
                </a:xfrm>
                <a:grpFill/>
              </p:grpSpPr>
              <p:sp>
                <p:nvSpPr>
                  <p:cNvPr id="89" name="Freeform: Shape 62"/>
                  <p:cNvSpPr/>
                  <p:nvPr/>
                </p:nvSpPr>
                <p:spPr bwMode="auto">
                  <a:xfrm>
                    <a:off x="8018430" y="3981941"/>
                    <a:ext cx="418048" cy="17798"/>
                  </a:xfrm>
                  <a:custGeom>
                    <a:avLst/>
                    <a:gdLst>
                      <a:gd name="connsiteX0" fmla="*/ 396688 w 418048"/>
                      <a:gd name="connsiteY0" fmla="*/ 0 h 17798"/>
                      <a:gd name="connsiteX1" fmla="*/ 418048 w 418048"/>
                      <a:gd name="connsiteY1" fmla="*/ 0 h 17798"/>
                      <a:gd name="connsiteX2" fmla="*/ 418048 w 418048"/>
                      <a:gd name="connsiteY2" fmla="*/ 17798 h 17798"/>
                      <a:gd name="connsiteX3" fmla="*/ 396688 w 418048"/>
                      <a:gd name="connsiteY3" fmla="*/ 17798 h 17798"/>
                      <a:gd name="connsiteX4" fmla="*/ 357021 w 418048"/>
                      <a:gd name="connsiteY4" fmla="*/ 0 h 17798"/>
                      <a:gd name="connsiteX5" fmla="*/ 378381 w 418048"/>
                      <a:gd name="connsiteY5" fmla="*/ 0 h 17798"/>
                      <a:gd name="connsiteX6" fmla="*/ 378381 w 418048"/>
                      <a:gd name="connsiteY6" fmla="*/ 17798 h 17798"/>
                      <a:gd name="connsiteX7" fmla="*/ 357021 w 418048"/>
                      <a:gd name="connsiteY7" fmla="*/ 17798 h 17798"/>
                      <a:gd name="connsiteX8" fmla="*/ 317352 w 418048"/>
                      <a:gd name="connsiteY8" fmla="*/ 0 h 17798"/>
                      <a:gd name="connsiteX9" fmla="*/ 338712 w 418048"/>
                      <a:gd name="connsiteY9" fmla="*/ 0 h 17798"/>
                      <a:gd name="connsiteX10" fmla="*/ 338712 w 418048"/>
                      <a:gd name="connsiteY10" fmla="*/ 17798 h 17798"/>
                      <a:gd name="connsiteX11" fmla="*/ 317352 w 418048"/>
                      <a:gd name="connsiteY11" fmla="*/ 17798 h 17798"/>
                      <a:gd name="connsiteX12" fmla="*/ 295552 w 418048"/>
                      <a:gd name="connsiteY12" fmla="*/ 0 h 17798"/>
                      <a:gd name="connsiteX13" fmla="*/ 299043 w 418048"/>
                      <a:gd name="connsiteY13" fmla="*/ 0 h 17798"/>
                      <a:gd name="connsiteX14" fmla="*/ 299043 w 418048"/>
                      <a:gd name="connsiteY14" fmla="*/ 17798 h 17798"/>
                      <a:gd name="connsiteX15" fmla="*/ 294645 w 418048"/>
                      <a:gd name="connsiteY15" fmla="*/ 17798 h 17798"/>
                      <a:gd name="connsiteX16" fmla="*/ 296895 w 418048"/>
                      <a:gd name="connsiteY16" fmla="*/ 6653 h 17798"/>
                      <a:gd name="connsiteX17" fmla="*/ 119007 w 418048"/>
                      <a:gd name="connsiteY17" fmla="*/ 0 h 17798"/>
                      <a:gd name="connsiteX18" fmla="*/ 126788 w 418048"/>
                      <a:gd name="connsiteY18" fmla="*/ 0 h 17798"/>
                      <a:gd name="connsiteX19" fmla="*/ 125445 w 418048"/>
                      <a:gd name="connsiteY19" fmla="*/ 6653 h 17798"/>
                      <a:gd name="connsiteX20" fmla="*/ 127695 w 418048"/>
                      <a:gd name="connsiteY20" fmla="*/ 17798 h 17798"/>
                      <a:gd name="connsiteX21" fmla="*/ 119007 w 418048"/>
                      <a:gd name="connsiteY21" fmla="*/ 17798 h 17798"/>
                      <a:gd name="connsiteX22" fmla="*/ 79338 w 418048"/>
                      <a:gd name="connsiteY22" fmla="*/ 0 h 17798"/>
                      <a:gd name="connsiteX23" fmla="*/ 100698 w 418048"/>
                      <a:gd name="connsiteY23" fmla="*/ 0 h 17798"/>
                      <a:gd name="connsiteX24" fmla="*/ 100698 w 418048"/>
                      <a:gd name="connsiteY24" fmla="*/ 17798 h 17798"/>
                      <a:gd name="connsiteX25" fmla="*/ 79338 w 418048"/>
                      <a:gd name="connsiteY25" fmla="*/ 17798 h 17798"/>
                      <a:gd name="connsiteX26" fmla="*/ 39669 w 418048"/>
                      <a:gd name="connsiteY26" fmla="*/ 0 h 17798"/>
                      <a:gd name="connsiteX27" fmla="*/ 61029 w 418048"/>
                      <a:gd name="connsiteY27" fmla="*/ 0 h 17798"/>
                      <a:gd name="connsiteX28" fmla="*/ 61029 w 418048"/>
                      <a:gd name="connsiteY28" fmla="*/ 17798 h 17798"/>
                      <a:gd name="connsiteX29" fmla="*/ 39669 w 418048"/>
                      <a:gd name="connsiteY29" fmla="*/ 17798 h 17798"/>
                      <a:gd name="connsiteX30" fmla="*/ 0 w 418048"/>
                      <a:gd name="connsiteY30" fmla="*/ 0 h 17798"/>
                      <a:gd name="connsiteX31" fmla="*/ 21360 w 418048"/>
                      <a:gd name="connsiteY31" fmla="*/ 0 h 17798"/>
                      <a:gd name="connsiteX32" fmla="*/ 21360 w 418048"/>
                      <a:gd name="connsiteY32" fmla="*/ 17798 h 17798"/>
                      <a:gd name="connsiteX33" fmla="*/ 0 w 418048"/>
                      <a:gd name="connsiteY33" fmla="*/ 17798 h 17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418048" h="17798">
                        <a:moveTo>
                          <a:pt x="396688" y="0"/>
                        </a:moveTo>
                        <a:lnTo>
                          <a:pt x="418048" y="0"/>
                        </a:lnTo>
                        <a:lnTo>
                          <a:pt x="418048" y="17798"/>
                        </a:lnTo>
                        <a:lnTo>
                          <a:pt x="396688" y="17798"/>
                        </a:lnTo>
                        <a:close/>
                        <a:moveTo>
                          <a:pt x="357021" y="0"/>
                        </a:moveTo>
                        <a:lnTo>
                          <a:pt x="378381" y="0"/>
                        </a:lnTo>
                        <a:lnTo>
                          <a:pt x="378381" y="17798"/>
                        </a:lnTo>
                        <a:lnTo>
                          <a:pt x="357021" y="17798"/>
                        </a:lnTo>
                        <a:close/>
                        <a:moveTo>
                          <a:pt x="317352" y="0"/>
                        </a:moveTo>
                        <a:lnTo>
                          <a:pt x="338712" y="0"/>
                        </a:lnTo>
                        <a:lnTo>
                          <a:pt x="338712" y="17798"/>
                        </a:lnTo>
                        <a:lnTo>
                          <a:pt x="317352" y="17798"/>
                        </a:lnTo>
                        <a:close/>
                        <a:moveTo>
                          <a:pt x="295552" y="0"/>
                        </a:moveTo>
                        <a:lnTo>
                          <a:pt x="299043" y="0"/>
                        </a:lnTo>
                        <a:lnTo>
                          <a:pt x="299043" y="17798"/>
                        </a:lnTo>
                        <a:lnTo>
                          <a:pt x="294645" y="17798"/>
                        </a:lnTo>
                        <a:lnTo>
                          <a:pt x="296895" y="6653"/>
                        </a:lnTo>
                        <a:close/>
                        <a:moveTo>
                          <a:pt x="119007" y="0"/>
                        </a:moveTo>
                        <a:lnTo>
                          <a:pt x="126788" y="0"/>
                        </a:lnTo>
                        <a:lnTo>
                          <a:pt x="125445" y="6653"/>
                        </a:lnTo>
                        <a:lnTo>
                          <a:pt x="127695" y="17798"/>
                        </a:lnTo>
                        <a:lnTo>
                          <a:pt x="119007" y="17798"/>
                        </a:lnTo>
                        <a:close/>
                        <a:moveTo>
                          <a:pt x="79338" y="0"/>
                        </a:moveTo>
                        <a:lnTo>
                          <a:pt x="100698" y="0"/>
                        </a:lnTo>
                        <a:lnTo>
                          <a:pt x="100698" y="17798"/>
                        </a:lnTo>
                        <a:lnTo>
                          <a:pt x="79338" y="17798"/>
                        </a:lnTo>
                        <a:close/>
                        <a:moveTo>
                          <a:pt x="39669" y="0"/>
                        </a:moveTo>
                        <a:lnTo>
                          <a:pt x="61029" y="0"/>
                        </a:lnTo>
                        <a:lnTo>
                          <a:pt x="61029" y="17798"/>
                        </a:lnTo>
                        <a:lnTo>
                          <a:pt x="39669" y="17798"/>
                        </a:lnTo>
                        <a:close/>
                        <a:moveTo>
                          <a:pt x="0" y="0"/>
                        </a:moveTo>
                        <a:lnTo>
                          <a:pt x="21360" y="0"/>
                        </a:lnTo>
                        <a:lnTo>
                          <a:pt x="21360" y="17798"/>
                        </a:lnTo>
                        <a:lnTo>
                          <a:pt x="0" y="17798"/>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0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0" name="Freeform: Shape 57"/>
                  <p:cNvSpPr/>
                  <p:nvPr/>
                </p:nvSpPr>
                <p:spPr bwMode="auto">
                  <a:xfrm>
                    <a:off x="8129952" y="3890956"/>
                    <a:ext cx="199768" cy="199769"/>
                  </a:xfrm>
                  <a:custGeom>
                    <a:avLst/>
                    <a:gdLst>
                      <a:gd name="connsiteX0" fmla="*/ 111317 w 307910"/>
                      <a:gd name="connsiteY0" fmla="*/ 84905 h 307910"/>
                      <a:gd name="connsiteX1" fmla="*/ 75572 w 307910"/>
                      <a:gd name="connsiteY1" fmla="*/ 120650 h 307910"/>
                      <a:gd name="connsiteX2" fmla="*/ 113544 w 307910"/>
                      <a:gd name="connsiteY2" fmla="*/ 158621 h 307910"/>
                      <a:gd name="connsiteX3" fmla="*/ 75572 w 307910"/>
                      <a:gd name="connsiteY3" fmla="*/ 196592 h 307910"/>
                      <a:gd name="connsiteX4" fmla="*/ 111317 w 307910"/>
                      <a:gd name="connsiteY4" fmla="*/ 232337 h 307910"/>
                      <a:gd name="connsiteX5" fmla="*/ 149289 w 307910"/>
                      <a:gd name="connsiteY5" fmla="*/ 194366 h 307910"/>
                      <a:gd name="connsiteX6" fmla="*/ 187261 w 307910"/>
                      <a:gd name="connsiteY6" fmla="*/ 232337 h 307910"/>
                      <a:gd name="connsiteX7" fmla="*/ 223006 w 307910"/>
                      <a:gd name="connsiteY7" fmla="*/ 196592 h 307910"/>
                      <a:gd name="connsiteX8" fmla="*/ 185034 w 307910"/>
                      <a:gd name="connsiteY8" fmla="*/ 158621 h 307910"/>
                      <a:gd name="connsiteX9" fmla="*/ 223006 w 307910"/>
                      <a:gd name="connsiteY9" fmla="*/ 120650 h 307910"/>
                      <a:gd name="connsiteX10" fmla="*/ 187261 w 307910"/>
                      <a:gd name="connsiteY10" fmla="*/ 84905 h 307910"/>
                      <a:gd name="connsiteX11" fmla="*/ 149289 w 307910"/>
                      <a:gd name="connsiteY11" fmla="*/ 122876 h 307910"/>
                      <a:gd name="connsiteX12" fmla="*/ 153955 w 307910"/>
                      <a:gd name="connsiteY12" fmla="*/ 0 h 307910"/>
                      <a:gd name="connsiteX13" fmla="*/ 307910 w 307910"/>
                      <a:gd name="connsiteY13" fmla="*/ 153955 h 307910"/>
                      <a:gd name="connsiteX14" fmla="*/ 153955 w 307910"/>
                      <a:gd name="connsiteY14" fmla="*/ 307910 h 307910"/>
                      <a:gd name="connsiteX15" fmla="*/ 0 w 307910"/>
                      <a:gd name="connsiteY15" fmla="*/ 153955 h 307910"/>
                      <a:gd name="connsiteX16" fmla="*/ 153955 w 307910"/>
                      <a:gd name="connsiteY16" fmla="*/ 0 h 3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07910" h="307910">
                        <a:moveTo>
                          <a:pt x="111317" y="84905"/>
                        </a:moveTo>
                        <a:lnTo>
                          <a:pt x="75572" y="120650"/>
                        </a:lnTo>
                        <a:lnTo>
                          <a:pt x="113544" y="158621"/>
                        </a:lnTo>
                        <a:lnTo>
                          <a:pt x="75572" y="196592"/>
                        </a:lnTo>
                        <a:lnTo>
                          <a:pt x="111317" y="232337"/>
                        </a:lnTo>
                        <a:lnTo>
                          <a:pt x="149289" y="194366"/>
                        </a:lnTo>
                        <a:lnTo>
                          <a:pt x="187261" y="232337"/>
                        </a:lnTo>
                        <a:lnTo>
                          <a:pt x="223006" y="196592"/>
                        </a:lnTo>
                        <a:lnTo>
                          <a:pt x="185034" y="158621"/>
                        </a:lnTo>
                        <a:lnTo>
                          <a:pt x="223006" y="120650"/>
                        </a:lnTo>
                        <a:lnTo>
                          <a:pt x="187261" y="84905"/>
                        </a:lnTo>
                        <a:lnTo>
                          <a:pt x="149289" y="122876"/>
                        </a:lnTo>
                        <a:close/>
                        <a:moveTo>
                          <a:pt x="153955" y="0"/>
                        </a:moveTo>
                        <a:cubicBezTo>
                          <a:pt x="238982" y="0"/>
                          <a:pt x="307910" y="68928"/>
                          <a:pt x="307910" y="153955"/>
                        </a:cubicBezTo>
                        <a:cubicBezTo>
                          <a:pt x="307910" y="238982"/>
                          <a:pt x="238982" y="307910"/>
                          <a:pt x="153955" y="307910"/>
                        </a:cubicBezTo>
                        <a:cubicBezTo>
                          <a:pt x="68928" y="307910"/>
                          <a:pt x="0" y="238982"/>
                          <a:pt x="0" y="153955"/>
                        </a:cubicBezTo>
                        <a:cubicBezTo>
                          <a:pt x="0" y="68928"/>
                          <a:pt x="68928" y="0"/>
                          <a:pt x="153955"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00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grpSp>
      </p:grpSp>
      <p:grpSp>
        <p:nvGrpSpPr>
          <p:cNvPr id="6" name="Group 5"/>
          <p:cNvGrpSpPr/>
          <p:nvPr/>
        </p:nvGrpSpPr>
        <p:grpSpPr>
          <a:xfrm>
            <a:off x="230618" y="1709010"/>
            <a:ext cx="2834238" cy="2096282"/>
            <a:chOff x="450026" y="1796960"/>
            <a:chExt cx="2834640" cy="2096579"/>
          </a:xfrm>
        </p:grpSpPr>
        <p:sp>
          <p:nvSpPr>
            <p:cNvPr id="68" name="Rectangle 67"/>
            <p:cNvSpPr/>
            <p:nvPr/>
          </p:nvSpPr>
          <p:spPr bwMode="auto">
            <a:xfrm>
              <a:off x="450026" y="2916820"/>
              <a:ext cx="2834640" cy="976719"/>
            </a:xfrm>
            <a:prstGeom prst="rect">
              <a:avLst/>
            </a:prstGeom>
            <a:noFill/>
            <a:ln w="19050" cap="flat" cmpd="sng" algn="ctr">
              <a:noFill/>
              <a:prstDash val="solid"/>
              <a:miter lim="800000"/>
              <a:headEnd type="none" w="med" len="med"/>
              <a:tailEnd type="none" w="med" len="med"/>
            </a:ln>
            <a:effectLst/>
          </p:spPr>
          <p:txBody>
            <a:bodyPr rot="0" spcFirstLastPara="0" vertOverflow="overflow" horzOverflow="overflow" vert="horz" wrap="square" lIns="0" tIns="91427" rIns="0" bIns="0" numCol="1" spcCol="0" rtlCol="0" fromWordArt="0" anchor="t" anchorCtr="0" forceAA="0" compatLnSpc="1">
              <a:prstTxWarp prst="textNoShape">
                <a:avLst/>
              </a:prstTxWarp>
              <a:noAutofit/>
            </a:bodyPr>
            <a:lstStyle/>
            <a:p>
              <a:pPr algn="ctr" defTabSz="1108691">
                <a:spcAft>
                  <a:spcPts val="612"/>
                </a:spcAft>
                <a:buClr>
                  <a:srgbClr val="505050"/>
                </a:buClr>
                <a:defRPr/>
              </a:pPr>
              <a:r>
                <a:rPr lang="en-US" sz="2000" kern="0" dirty="0">
                  <a:solidFill>
                    <a:srgbClr val="0072C6"/>
                  </a:solidFill>
                  <a:latin typeface="Segoe UI"/>
                </a:rPr>
                <a:t>Difficult to maintain </a:t>
              </a:r>
              <a:br>
                <a:rPr lang="en-US" sz="2000" kern="0" dirty="0">
                  <a:solidFill>
                    <a:srgbClr val="0072C6"/>
                  </a:solidFill>
                  <a:latin typeface="Segoe UI"/>
                </a:rPr>
              </a:br>
              <a:r>
                <a:rPr lang="en-US" sz="2000" kern="0" dirty="0">
                  <a:solidFill>
                    <a:srgbClr val="0072C6"/>
                  </a:solidFill>
                  <a:latin typeface="Segoe UI"/>
                </a:rPr>
                <a:t>cohesive security</a:t>
              </a:r>
            </a:p>
          </p:txBody>
        </p:sp>
        <p:grpSp>
          <p:nvGrpSpPr>
            <p:cNvPr id="91" name="Group 90"/>
            <p:cNvGrpSpPr/>
            <p:nvPr/>
          </p:nvGrpSpPr>
          <p:grpSpPr>
            <a:xfrm>
              <a:off x="1307416" y="1796960"/>
              <a:ext cx="1119860" cy="1119860"/>
              <a:chOff x="1294795" y="2125663"/>
              <a:chExt cx="1145102" cy="1145102"/>
            </a:xfrm>
          </p:grpSpPr>
          <p:sp>
            <p:nvSpPr>
              <p:cNvPr id="92" name="Oval 91"/>
              <p:cNvSpPr/>
              <p:nvPr/>
            </p:nvSpPr>
            <p:spPr bwMode="auto">
              <a:xfrm>
                <a:off x="1294795" y="2125663"/>
                <a:ext cx="1145102" cy="1145102"/>
              </a:xfrm>
              <a:prstGeom prst="ellipse">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00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93" name="Group 92"/>
              <p:cNvGrpSpPr/>
              <p:nvPr/>
            </p:nvGrpSpPr>
            <p:grpSpPr>
              <a:xfrm>
                <a:off x="1500090" y="2303765"/>
                <a:ext cx="734512" cy="788898"/>
                <a:chOff x="2388638" y="7521823"/>
                <a:chExt cx="734512" cy="788898"/>
              </a:xfrm>
              <a:solidFill>
                <a:schemeClr val="accent1"/>
              </a:solidFill>
            </p:grpSpPr>
            <p:sp>
              <p:nvSpPr>
                <p:cNvPr id="94" name="Freeform: Shape 28"/>
                <p:cNvSpPr>
                  <a:spLocks noChangeAspect="1"/>
                </p:cNvSpPr>
                <p:nvPr/>
              </p:nvSpPr>
              <p:spPr bwMode="auto">
                <a:xfrm>
                  <a:off x="2388638" y="7656076"/>
                  <a:ext cx="568335" cy="654645"/>
                </a:xfrm>
                <a:custGeom>
                  <a:avLst/>
                  <a:gdLst>
                    <a:gd name="connsiteX0" fmla="*/ 300370 w 568335"/>
                    <a:gd name="connsiteY0" fmla="*/ 454984 h 654645"/>
                    <a:gd name="connsiteX1" fmla="*/ 300461 w 568335"/>
                    <a:gd name="connsiteY1" fmla="*/ 454984 h 654645"/>
                    <a:gd name="connsiteX2" fmla="*/ 300400 w 568335"/>
                    <a:gd name="connsiteY2" fmla="*/ 455092 h 654645"/>
                    <a:gd name="connsiteX3" fmla="*/ 277449 w 568335"/>
                    <a:gd name="connsiteY3" fmla="*/ 454984 h 654645"/>
                    <a:gd name="connsiteX4" fmla="*/ 277540 w 568335"/>
                    <a:gd name="connsiteY4" fmla="*/ 454984 h 654645"/>
                    <a:gd name="connsiteX5" fmla="*/ 277510 w 568335"/>
                    <a:gd name="connsiteY5" fmla="*/ 455092 h 654645"/>
                    <a:gd name="connsiteX6" fmla="*/ 292205 w 568335"/>
                    <a:gd name="connsiteY6" fmla="*/ 219418 h 654645"/>
                    <a:gd name="connsiteX7" fmla="*/ 334329 w 568335"/>
                    <a:gd name="connsiteY7" fmla="*/ 257448 h 654645"/>
                    <a:gd name="connsiteX8" fmla="*/ 334340 w 568335"/>
                    <a:gd name="connsiteY8" fmla="*/ 299259 h 654645"/>
                    <a:gd name="connsiteX9" fmla="*/ 246499 w 568335"/>
                    <a:gd name="connsiteY9" fmla="*/ 299259 h 654645"/>
                    <a:gd name="connsiteX10" fmla="*/ 246507 w 568335"/>
                    <a:gd name="connsiteY10" fmla="*/ 257448 h 654645"/>
                    <a:gd name="connsiteX11" fmla="*/ 292205 w 568335"/>
                    <a:gd name="connsiteY11" fmla="*/ 219418 h 654645"/>
                    <a:gd name="connsiteX12" fmla="*/ 291184 w 568335"/>
                    <a:gd name="connsiteY12" fmla="*/ 190577 h 654645"/>
                    <a:gd name="connsiteX13" fmla="*/ 218935 w 568335"/>
                    <a:gd name="connsiteY13" fmla="*/ 257192 h 654645"/>
                    <a:gd name="connsiteX14" fmla="*/ 218935 w 568335"/>
                    <a:gd name="connsiteY14" fmla="*/ 299525 h 654645"/>
                    <a:gd name="connsiteX15" fmla="*/ 194098 w 568335"/>
                    <a:gd name="connsiteY15" fmla="*/ 326728 h 654645"/>
                    <a:gd name="connsiteX16" fmla="*/ 194098 w 568335"/>
                    <a:gd name="connsiteY16" fmla="*/ 436601 h 654645"/>
                    <a:gd name="connsiteX17" fmla="*/ 221574 w 568335"/>
                    <a:gd name="connsiteY17" fmla="*/ 464070 h 654645"/>
                    <a:gd name="connsiteX18" fmla="*/ 359966 w 568335"/>
                    <a:gd name="connsiteY18" fmla="*/ 464070 h 654645"/>
                    <a:gd name="connsiteX19" fmla="*/ 387441 w 568335"/>
                    <a:gd name="connsiteY19" fmla="*/ 436601 h 654645"/>
                    <a:gd name="connsiteX20" fmla="*/ 387441 w 568335"/>
                    <a:gd name="connsiteY20" fmla="*/ 326728 h 654645"/>
                    <a:gd name="connsiteX21" fmla="*/ 361390 w 568335"/>
                    <a:gd name="connsiteY21" fmla="*/ 299403 h 654645"/>
                    <a:gd name="connsiteX22" fmla="*/ 361391 w 568335"/>
                    <a:gd name="connsiteY22" fmla="*/ 257448 h 654645"/>
                    <a:gd name="connsiteX23" fmla="*/ 291184 w 568335"/>
                    <a:gd name="connsiteY23" fmla="*/ 190577 h 654645"/>
                    <a:gd name="connsiteX24" fmla="*/ 287278 w 568335"/>
                    <a:gd name="connsiteY24" fmla="*/ 0 h 654645"/>
                    <a:gd name="connsiteX25" fmla="*/ 345198 w 568335"/>
                    <a:gd name="connsiteY25" fmla="*/ 33020 h 654645"/>
                    <a:gd name="connsiteX26" fmla="*/ 343490 w 568335"/>
                    <a:gd name="connsiteY26" fmla="*/ 49966 h 654645"/>
                    <a:gd name="connsiteX27" fmla="*/ 553814 w 568335"/>
                    <a:gd name="connsiteY27" fmla="*/ 260290 h 654645"/>
                    <a:gd name="connsiteX28" fmla="*/ 568335 w 568335"/>
                    <a:gd name="connsiteY28" fmla="*/ 258826 h 654645"/>
                    <a:gd name="connsiteX29" fmla="*/ 550435 w 568335"/>
                    <a:gd name="connsiteY29" fmla="*/ 349610 h 654645"/>
                    <a:gd name="connsiteX30" fmla="*/ 286995 w 568335"/>
                    <a:gd name="connsiteY30" fmla="*/ 654645 h 654645"/>
                    <a:gd name="connsiteX31" fmla="*/ 0 w 568335"/>
                    <a:gd name="connsiteY31" fmla="*/ 80987 h 654645"/>
                    <a:gd name="connsiteX32" fmla="*/ 287278 w 568335"/>
                    <a:gd name="connsiteY32" fmla="*/ 0 h 654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568335" h="654645">
                      <a:moveTo>
                        <a:pt x="300370" y="454984"/>
                      </a:moveTo>
                      <a:lnTo>
                        <a:pt x="300461" y="454984"/>
                      </a:lnTo>
                      <a:lnTo>
                        <a:pt x="300400" y="455092"/>
                      </a:lnTo>
                      <a:close/>
                      <a:moveTo>
                        <a:pt x="277449" y="454984"/>
                      </a:moveTo>
                      <a:lnTo>
                        <a:pt x="277540" y="454984"/>
                      </a:lnTo>
                      <a:lnTo>
                        <a:pt x="277510" y="455092"/>
                      </a:lnTo>
                      <a:close/>
                      <a:moveTo>
                        <a:pt x="292205" y="219418"/>
                      </a:moveTo>
                      <a:cubicBezTo>
                        <a:pt x="314672" y="219333"/>
                        <a:pt x="333563" y="244516"/>
                        <a:pt x="334329" y="257448"/>
                      </a:cubicBezTo>
                      <a:cubicBezTo>
                        <a:pt x="335081" y="270133"/>
                        <a:pt x="334358" y="285275"/>
                        <a:pt x="334340" y="299259"/>
                      </a:cubicBezTo>
                      <a:lnTo>
                        <a:pt x="246499" y="299259"/>
                      </a:lnTo>
                      <a:cubicBezTo>
                        <a:pt x="246481" y="285529"/>
                        <a:pt x="245839" y="276890"/>
                        <a:pt x="246507" y="257448"/>
                      </a:cubicBezTo>
                      <a:cubicBezTo>
                        <a:pt x="247187" y="237624"/>
                        <a:pt x="269739" y="219503"/>
                        <a:pt x="292205" y="219418"/>
                      </a:cubicBezTo>
                      <a:close/>
                      <a:moveTo>
                        <a:pt x="291184" y="190577"/>
                      </a:moveTo>
                      <a:cubicBezTo>
                        <a:pt x="255272" y="190747"/>
                        <a:pt x="218764" y="219163"/>
                        <a:pt x="218935" y="257192"/>
                      </a:cubicBezTo>
                      <a:lnTo>
                        <a:pt x="218935" y="299525"/>
                      </a:lnTo>
                      <a:cubicBezTo>
                        <a:pt x="204991" y="300720"/>
                        <a:pt x="194098" y="312453"/>
                        <a:pt x="194098" y="326728"/>
                      </a:cubicBezTo>
                      <a:lnTo>
                        <a:pt x="194098" y="436601"/>
                      </a:lnTo>
                      <a:cubicBezTo>
                        <a:pt x="194098" y="451771"/>
                        <a:pt x="206400" y="464070"/>
                        <a:pt x="221574" y="464070"/>
                      </a:cubicBezTo>
                      <a:lnTo>
                        <a:pt x="359966" y="464070"/>
                      </a:lnTo>
                      <a:cubicBezTo>
                        <a:pt x="375140" y="464070"/>
                        <a:pt x="387441" y="451771"/>
                        <a:pt x="387441" y="436601"/>
                      </a:cubicBezTo>
                      <a:lnTo>
                        <a:pt x="387441" y="326728"/>
                      </a:lnTo>
                      <a:cubicBezTo>
                        <a:pt x="387441" y="312037"/>
                        <a:pt x="375906" y="300040"/>
                        <a:pt x="361390" y="299403"/>
                      </a:cubicBezTo>
                      <a:cubicBezTo>
                        <a:pt x="361389" y="285839"/>
                        <a:pt x="361307" y="292911"/>
                        <a:pt x="361391" y="257448"/>
                      </a:cubicBezTo>
                      <a:cubicBezTo>
                        <a:pt x="361476" y="221630"/>
                        <a:pt x="327096" y="190407"/>
                        <a:pt x="291184" y="190577"/>
                      </a:cubicBezTo>
                      <a:close/>
                      <a:moveTo>
                        <a:pt x="287278" y="0"/>
                      </a:moveTo>
                      <a:lnTo>
                        <a:pt x="345198" y="33020"/>
                      </a:lnTo>
                      <a:lnTo>
                        <a:pt x="343490" y="49966"/>
                      </a:lnTo>
                      <a:cubicBezTo>
                        <a:pt x="343490" y="166125"/>
                        <a:pt x="437655" y="260290"/>
                        <a:pt x="553814" y="260290"/>
                      </a:cubicBezTo>
                      <a:lnTo>
                        <a:pt x="568335" y="258826"/>
                      </a:lnTo>
                      <a:lnTo>
                        <a:pt x="550435" y="349610"/>
                      </a:lnTo>
                      <a:cubicBezTo>
                        <a:pt x="517271" y="477382"/>
                        <a:pt x="445385" y="611527"/>
                        <a:pt x="286995" y="654645"/>
                      </a:cubicBezTo>
                      <a:cubicBezTo>
                        <a:pt x="9718" y="548162"/>
                        <a:pt x="2000" y="276706"/>
                        <a:pt x="0" y="80987"/>
                      </a:cubicBezTo>
                      <a:cubicBezTo>
                        <a:pt x="97260" y="80238"/>
                        <a:pt x="188518" y="66740"/>
                        <a:pt x="287278"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388" tIns="45694" rIns="45694" bIns="91388" numCol="1" spcCol="0" rtlCol="0" fromWordArt="0" anchor="b" anchorCtr="0" forceAA="0" compatLnSpc="1">
                  <a:prstTxWarp prst="textNoShape">
                    <a:avLst/>
                  </a:prstTxWarp>
                  <a:noAutofit/>
                </a:bodyPr>
                <a:lstStyle/>
                <a:p>
                  <a:pPr algn="ctr" defTabSz="913512" fontAlgn="base">
                    <a:spcBef>
                      <a:spcPct val="0"/>
                    </a:spcBef>
                    <a:spcAft>
                      <a:spcPct val="0"/>
                    </a:spcAft>
                    <a:defRPr/>
                  </a:pPr>
                  <a:endParaRPr lang="en-US" sz="900" kern="0" spc="-50" dirty="0">
                    <a:solidFill>
                      <a:srgbClr val="FFFFFF"/>
                    </a:solidFill>
                    <a:latin typeface="Segoe UI"/>
                    <a:ea typeface="Segoe UI" pitchFamily="34" charset="0"/>
                    <a:cs typeface="Segoe UI" pitchFamily="34" charset="0"/>
                  </a:endParaRPr>
                </a:p>
              </p:txBody>
            </p:sp>
            <p:sp>
              <p:nvSpPr>
                <p:cNvPr id="95" name="Freeform: Shape 47"/>
                <p:cNvSpPr/>
                <p:nvPr/>
              </p:nvSpPr>
              <p:spPr bwMode="auto">
                <a:xfrm>
                  <a:off x="2755406" y="7521823"/>
                  <a:ext cx="367744" cy="367744"/>
                </a:xfrm>
                <a:custGeom>
                  <a:avLst/>
                  <a:gdLst>
                    <a:gd name="connsiteX0" fmla="*/ 305729 w 639884"/>
                    <a:gd name="connsiteY0" fmla="*/ 486471 h 639884"/>
                    <a:gd name="connsiteX1" fmla="*/ 270068 w 639884"/>
                    <a:gd name="connsiteY1" fmla="*/ 500669 h 639884"/>
                    <a:gd name="connsiteX2" fmla="*/ 255540 w 639884"/>
                    <a:gd name="connsiteY2" fmla="*/ 535670 h 639884"/>
                    <a:gd name="connsiteX3" fmla="*/ 270564 w 639884"/>
                    <a:gd name="connsiteY3" fmla="*/ 572156 h 639884"/>
                    <a:gd name="connsiteX4" fmla="*/ 305729 w 639884"/>
                    <a:gd name="connsiteY4" fmla="*/ 585199 h 639884"/>
                    <a:gd name="connsiteX5" fmla="*/ 340069 w 639884"/>
                    <a:gd name="connsiteY5" fmla="*/ 571991 h 639884"/>
                    <a:gd name="connsiteX6" fmla="*/ 354928 w 639884"/>
                    <a:gd name="connsiteY6" fmla="*/ 535670 h 639884"/>
                    <a:gd name="connsiteX7" fmla="*/ 340730 w 639884"/>
                    <a:gd name="connsiteY7" fmla="*/ 500669 h 639884"/>
                    <a:gd name="connsiteX8" fmla="*/ 305729 w 639884"/>
                    <a:gd name="connsiteY8" fmla="*/ 486471 h 639884"/>
                    <a:gd name="connsiteX9" fmla="*/ 313654 w 639884"/>
                    <a:gd name="connsiteY9" fmla="*/ 85284 h 639884"/>
                    <a:gd name="connsiteX10" fmla="*/ 223511 w 639884"/>
                    <a:gd name="connsiteY10" fmla="*/ 106417 h 639884"/>
                    <a:gd name="connsiteX11" fmla="*/ 164737 w 639884"/>
                    <a:gd name="connsiteY11" fmla="*/ 159743 h 639884"/>
                    <a:gd name="connsiteX12" fmla="*/ 144595 w 639884"/>
                    <a:gd name="connsiteY12" fmla="*/ 223306 h 639884"/>
                    <a:gd name="connsiteX13" fmla="*/ 157308 w 639884"/>
                    <a:gd name="connsiteY13" fmla="*/ 251537 h 639884"/>
                    <a:gd name="connsiteX14" fmla="*/ 188511 w 639884"/>
                    <a:gd name="connsiteY14" fmla="*/ 264580 h 639884"/>
                    <a:gd name="connsiteX15" fmla="*/ 231106 w 639884"/>
                    <a:gd name="connsiteY15" fmla="*/ 227268 h 639884"/>
                    <a:gd name="connsiteX16" fmla="*/ 260163 w 639884"/>
                    <a:gd name="connsiteY16" fmla="*/ 173281 h 639884"/>
                    <a:gd name="connsiteX17" fmla="*/ 313654 w 639884"/>
                    <a:gd name="connsiteY17" fmla="*/ 154955 h 639884"/>
                    <a:gd name="connsiteX18" fmla="*/ 364338 w 639884"/>
                    <a:gd name="connsiteY18" fmla="*/ 173116 h 639884"/>
                    <a:gd name="connsiteX19" fmla="*/ 383985 w 639884"/>
                    <a:gd name="connsiteY19" fmla="*/ 217692 h 639884"/>
                    <a:gd name="connsiteX20" fmla="*/ 377546 w 639884"/>
                    <a:gd name="connsiteY20" fmla="*/ 242787 h 639884"/>
                    <a:gd name="connsiteX21" fmla="*/ 361697 w 639884"/>
                    <a:gd name="connsiteY21" fmla="*/ 263754 h 639884"/>
                    <a:gd name="connsiteX22" fmla="*/ 331154 w 639884"/>
                    <a:gd name="connsiteY22" fmla="*/ 291656 h 639884"/>
                    <a:gd name="connsiteX23" fmla="*/ 292852 w 639884"/>
                    <a:gd name="connsiteY23" fmla="*/ 328142 h 639884"/>
                    <a:gd name="connsiteX24" fmla="*/ 270068 w 639884"/>
                    <a:gd name="connsiteY24" fmla="*/ 363803 h 639884"/>
                    <a:gd name="connsiteX25" fmla="*/ 261483 w 639884"/>
                    <a:gd name="connsiteY25" fmla="*/ 411846 h 639884"/>
                    <a:gd name="connsiteX26" fmla="*/ 273205 w 639884"/>
                    <a:gd name="connsiteY26" fmla="*/ 445196 h 639884"/>
                    <a:gd name="connsiteX27" fmla="*/ 302097 w 639884"/>
                    <a:gd name="connsiteY27" fmla="*/ 456423 h 639884"/>
                    <a:gd name="connsiteX28" fmla="*/ 341390 w 639884"/>
                    <a:gd name="connsiteY28" fmla="*/ 422082 h 639884"/>
                    <a:gd name="connsiteX29" fmla="*/ 346838 w 639884"/>
                    <a:gd name="connsiteY29" fmla="*/ 399464 h 639884"/>
                    <a:gd name="connsiteX30" fmla="*/ 351956 w 639884"/>
                    <a:gd name="connsiteY30" fmla="*/ 386587 h 639884"/>
                    <a:gd name="connsiteX31" fmla="*/ 362027 w 639884"/>
                    <a:gd name="connsiteY31" fmla="*/ 372388 h 639884"/>
                    <a:gd name="connsiteX32" fmla="*/ 380023 w 639884"/>
                    <a:gd name="connsiteY32" fmla="*/ 354393 h 639884"/>
                    <a:gd name="connsiteX33" fmla="*/ 436321 w 639884"/>
                    <a:gd name="connsiteY33" fmla="*/ 302717 h 639884"/>
                    <a:gd name="connsiteX34" fmla="*/ 463396 w 639884"/>
                    <a:gd name="connsiteY34" fmla="*/ 266231 h 639884"/>
                    <a:gd name="connsiteX35" fmla="*/ 474788 w 639884"/>
                    <a:gd name="connsiteY35" fmla="*/ 217032 h 639884"/>
                    <a:gd name="connsiteX36" fmla="*/ 454811 w 639884"/>
                    <a:gd name="connsiteY36" fmla="*/ 150993 h 639884"/>
                    <a:gd name="connsiteX37" fmla="*/ 398183 w 639884"/>
                    <a:gd name="connsiteY37" fmla="*/ 102949 h 639884"/>
                    <a:gd name="connsiteX38" fmla="*/ 313654 w 639884"/>
                    <a:gd name="connsiteY38" fmla="*/ 85284 h 639884"/>
                    <a:gd name="connsiteX39" fmla="*/ 319942 w 639884"/>
                    <a:gd name="connsiteY39" fmla="*/ 0 h 639884"/>
                    <a:gd name="connsiteX40" fmla="*/ 639884 w 639884"/>
                    <a:gd name="connsiteY40" fmla="*/ 319942 h 639884"/>
                    <a:gd name="connsiteX41" fmla="*/ 319942 w 639884"/>
                    <a:gd name="connsiteY41" fmla="*/ 639884 h 639884"/>
                    <a:gd name="connsiteX42" fmla="*/ 0 w 639884"/>
                    <a:gd name="connsiteY42" fmla="*/ 319942 h 639884"/>
                    <a:gd name="connsiteX43" fmla="*/ 319942 w 639884"/>
                    <a:gd name="connsiteY43" fmla="*/ 0 h 639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639884" h="639884">
                      <a:moveTo>
                        <a:pt x="305729" y="486471"/>
                      </a:moveTo>
                      <a:cubicBezTo>
                        <a:pt x="291641" y="486471"/>
                        <a:pt x="279754" y="491204"/>
                        <a:pt x="270068" y="500669"/>
                      </a:cubicBezTo>
                      <a:cubicBezTo>
                        <a:pt x="260383" y="510135"/>
                        <a:pt x="255540" y="521802"/>
                        <a:pt x="255540" y="535670"/>
                      </a:cubicBezTo>
                      <a:cubicBezTo>
                        <a:pt x="255540" y="551299"/>
                        <a:pt x="260548" y="563461"/>
                        <a:pt x="270564" y="572156"/>
                      </a:cubicBezTo>
                      <a:cubicBezTo>
                        <a:pt x="280579" y="580851"/>
                        <a:pt x="292301" y="585199"/>
                        <a:pt x="305729" y="585199"/>
                      </a:cubicBezTo>
                      <a:cubicBezTo>
                        <a:pt x="318717" y="585199"/>
                        <a:pt x="330163" y="580796"/>
                        <a:pt x="340069" y="571991"/>
                      </a:cubicBezTo>
                      <a:cubicBezTo>
                        <a:pt x="349975" y="563186"/>
                        <a:pt x="354928" y="551079"/>
                        <a:pt x="354928" y="535670"/>
                      </a:cubicBezTo>
                      <a:cubicBezTo>
                        <a:pt x="354928" y="521802"/>
                        <a:pt x="350195" y="510135"/>
                        <a:pt x="340730" y="500669"/>
                      </a:cubicBezTo>
                      <a:cubicBezTo>
                        <a:pt x="331264" y="491204"/>
                        <a:pt x="319597" y="486471"/>
                        <a:pt x="305729" y="486471"/>
                      </a:cubicBezTo>
                      <a:close/>
                      <a:moveTo>
                        <a:pt x="313654" y="85284"/>
                      </a:moveTo>
                      <a:cubicBezTo>
                        <a:pt x="279314" y="85284"/>
                        <a:pt x="249266" y="92329"/>
                        <a:pt x="223511" y="106417"/>
                      </a:cubicBezTo>
                      <a:cubicBezTo>
                        <a:pt x="197756" y="120505"/>
                        <a:pt x="178165" y="138280"/>
                        <a:pt x="164737" y="159743"/>
                      </a:cubicBezTo>
                      <a:cubicBezTo>
                        <a:pt x="151309" y="181206"/>
                        <a:pt x="144595" y="202393"/>
                        <a:pt x="144595" y="223306"/>
                      </a:cubicBezTo>
                      <a:cubicBezTo>
                        <a:pt x="144595" y="233431"/>
                        <a:pt x="148832" y="242842"/>
                        <a:pt x="157308" y="251537"/>
                      </a:cubicBezTo>
                      <a:cubicBezTo>
                        <a:pt x="165782" y="260232"/>
                        <a:pt x="176184" y="264580"/>
                        <a:pt x="188511" y="264580"/>
                      </a:cubicBezTo>
                      <a:cubicBezTo>
                        <a:pt x="209423" y="264580"/>
                        <a:pt x="223621" y="252142"/>
                        <a:pt x="231106" y="227268"/>
                      </a:cubicBezTo>
                      <a:cubicBezTo>
                        <a:pt x="239030" y="203494"/>
                        <a:pt x="248716" y="185498"/>
                        <a:pt x="260163" y="173281"/>
                      </a:cubicBezTo>
                      <a:cubicBezTo>
                        <a:pt x="271609" y="161064"/>
                        <a:pt x="289440" y="154955"/>
                        <a:pt x="313654" y="154955"/>
                      </a:cubicBezTo>
                      <a:cubicBezTo>
                        <a:pt x="334346" y="154955"/>
                        <a:pt x="351241" y="161009"/>
                        <a:pt x="364338" y="173116"/>
                      </a:cubicBezTo>
                      <a:cubicBezTo>
                        <a:pt x="377436" y="185223"/>
                        <a:pt x="383985" y="200082"/>
                        <a:pt x="383985" y="217692"/>
                      </a:cubicBezTo>
                      <a:cubicBezTo>
                        <a:pt x="383985" y="226718"/>
                        <a:pt x="381839" y="235082"/>
                        <a:pt x="377546" y="242787"/>
                      </a:cubicBezTo>
                      <a:cubicBezTo>
                        <a:pt x="373254" y="250491"/>
                        <a:pt x="367971" y="257481"/>
                        <a:pt x="361697" y="263754"/>
                      </a:cubicBezTo>
                      <a:cubicBezTo>
                        <a:pt x="355423" y="270028"/>
                        <a:pt x="345242" y="279329"/>
                        <a:pt x="331154" y="291656"/>
                      </a:cubicBezTo>
                      <a:cubicBezTo>
                        <a:pt x="315085" y="305744"/>
                        <a:pt x="302317" y="317906"/>
                        <a:pt x="292852" y="328142"/>
                      </a:cubicBezTo>
                      <a:cubicBezTo>
                        <a:pt x="283386" y="338378"/>
                        <a:pt x="275792" y="350265"/>
                        <a:pt x="270068" y="363803"/>
                      </a:cubicBezTo>
                      <a:cubicBezTo>
                        <a:pt x="264345" y="377341"/>
                        <a:pt x="261483" y="393356"/>
                        <a:pt x="261483" y="411846"/>
                      </a:cubicBezTo>
                      <a:cubicBezTo>
                        <a:pt x="261483" y="426595"/>
                        <a:pt x="265391" y="437712"/>
                        <a:pt x="273205" y="445196"/>
                      </a:cubicBezTo>
                      <a:cubicBezTo>
                        <a:pt x="281020" y="452681"/>
                        <a:pt x="290650" y="456423"/>
                        <a:pt x="302097" y="456423"/>
                      </a:cubicBezTo>
                      <a:cubicBezTo>
                        <a:pt x="324110" y="456423"/>
                        <a:pt x="337207" y="444976"/>
                        <a:pt x="341390" y="422082"/>
                      </a:cubicBezTo>
                      <a:cubicBezTo>
                        <a:pt x="343812" y="411296"/>
                        <a:pt x="345627" y="403757"/>
                        <a:pt x="346838" y="399464"/>
                      </a:cubicBezTo>
                      <a:cubicBezTo>
                        <a:pt x="348049" y="395172"/>
                        <a:pt x="349755" y="390879"/>
                        <a:pt x="351956" y="386587"/>
                      </a:cubicBezTo>
                      <a:cubicBezTo>
                        <a:pt x="354158" y="382294"/>
                        <a:pt x="357515" y="377561"/>
                        <a:pt x="362027" y="372388"/>
                      </a:cubicBezTo>
                      <a:cubicBezTo>
                        <a:pt x="366540" y="367215"/>
                        <a:pt x="372538" y="361217"/>
                        <a:pt x="380023" y="354393"/>
                      </a:cubicBezTo>
                      <a:cubicBezTo>
                        <a:pt x="407099" y="330178"/>
                        <a:pt x="425864" y="312953"/>
                        <a:pt x="436321" y="302717"/>
                      </a:cubicBezTo>
                      <a:cubicBezTo>
                        <a:pt x="446777" y="292481"/>
                        <a:pt x="455802" y="280319"/>
                        <a:pt x="463396" y="266231"/>
                      </a:cubicBezTo>
                      <a:cubicBezTo>
                        <a:pt x="470991" y="252142"/>
                        <a:pt x="474788" y="235743"/>
                        <a:pt x="474788" y="217032"/>
                      </a:cubicBezTo>
                      <a:cubicBezTo>
                        <a:pt x="474788" y="193258"/>
                        <a:pt x="468129" y="171245"/>
                        <a:pt x="454811" y="150993"/>
                      </a:cubicBezTo>
                      <a:cubicBezTo>
                        <a:pt x="441493" y="130741"/>
                        <a:pt x="422617" y="114727"/>
                        <a:pt x="398183" y="102949"/>
                      </a:cubicBezTo>
                      <a:cubicBezTo>
                        <a:pt x="373749" y="91173"/>
                        <a:pt x="345573" y="85284"/>
                        <a:pt x="313654" y="85284"/>
                      </a:cubicBezTo>
                      <a:close/>
                      <a:moveTo>
                        <a:pt x="319942" y="0"/>
                      </a:moveTo>
                      <a:cubicBezTo>
                        <a:pt x="496641" y="0"/>
                        <a:pt x="639884" y="143243"/>
                        <a:pt x="639884" y="319942"/>
                      </a:cubicBezTo>
                      <a:cubicBezTo>
                        <a:pt x="639884" y="496641"/>
                        <a:pt x="496641" y="639884"/>
                        <a:pt x="319942" y="639884"/>
                      </a:cubicBezTo>
                      <a:cubicBezTo>
                        <a:pt x="143243" y="639884"/>
                        <a:pt x="0" y="496641"/>
                        <a:pt x="0" y="319942"/>
                      </a:cubicBezTo>
                      <a:cubicBezTo>
                        <a:pt x="0" y="143243"/>
                        <a:pt x="143243" y="0"/>
                        <a:pt x="319942" y="0"/>
                      </a:cubicBezTo>
                      <a:close/>
                    </a:path>
                  </a:pathLst>
                </a:custGeom>
                <a:grp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0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grpSp>
    </p:spTree>
    <p:extLst>
      <p:ext uri="{BB962C8B-B14F-4D97-AF65-F5344CB8AC3E}">
        <p14:creationId xmlns:p14="http://schemas.microsoft.com/office/powerpoint/2010/main" val="1035213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WHITE TEMPLATE">
  <a:themeElements>
    <a:clrScheme name="Ignite 2017 White">
      <a:dk1>
        <a:srgbClr val="353535"/>
      </a:dk1>
      <a:lt1>
        <a:srgbClr val="FFFFFF"/>
      </a:lt1>
      <a:dk2>
        <a:srgbClr val="0089CF"/>
      </a:dk2>
      <a:lt2>
        <a:srgbClr val="EAEAEA"/>
      </a:lt2>
      <a:accent1>
        <a:srgbClr val="0089CF"/>
      </a:accent1>
      <a:accent2>
        <a:srgbClr val="0060A7"/>
      </a:accent2>
      <a:accent3>
        <a:srgbClr val="F57D33"/>
      </a:accent3>
      <a:accent4>
        <a:srgbClr val="192874"/>
      </a:accent4>
      <a:accent5>
        <a:srgbClr val="75787B"/>
      </a:accent5>
      <a:accent6>
        <a:srgbClr val="CDCECC"/>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7_Keynote_Template_v02" id="{975CF12C-E568-4359-A36F-69C37D998FFD}" vid="{2E01DB48-335A-4EC5-9EEE-8BB6D6669B9F}"/>
    </a:ext>
  </a:extLst>
</a:theme>
</file>

<file path=ppt/theme/theme2.xml><?xml version="1.0" encoding="utf-8"?>
<a:theme xmlns:a="http://schemas.openxmlformats.org/drawingml/2006/main" name="Azure Iot Customer Stories">
  <a:themeElements>
    <a:clrScheme name="Custom 6">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72C6"/>
      </a:hlink>
      <a:folHlink>
        <a:srgbClr val="0072C6"/>
      </a:folHlink>
    </a:clrScheme>
    <a:fontScheme name="MS Fonts 2">
      <a:majorFont>
        <a:latin typeface="Segoe UI"/>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54" tIns="146283" rIns="182854" bIns="146283" rtlCol="0">
        <a:spAutoFit/>
      </a:bodyPr>
      <a:lstStyle>
        <a:defPPr marL="0" marR="0" indent="0" algn="ctr" defTabSz="932563" eaLnBrk="1" fontAlgn="auto" latinLnBrk="0" hangingPunct="1">
          <a:lnSpc>
            <a:spcPct val="90000"/>
          </a:lnSpc>
          <a:spcBef>
            <a:spcPts val="0"/>
          </a:spcBef>
          <a:spcAft>
            <a:spcPts val="600"/>
          </a:spcAft>
          <a:buClrTx/>
          <a:buSzTx/>
          <a:buFontTx/>
          <a:buNone/>
          <a:tabLst/>
          <a:defRPr kumimoji="0" sz="2800" b="0" i="0" u="none" strike="noStrike" kern="0" cap="none" spc="0" normalizeH="0" baseline="0" noProof="0" dirty="0" smtClean="0">
            <a:ln>
              <a:noFill/>
            </a:ln>
            <a:solidFill>
              <a:srgbClr val="FFFFFF"/>
            </a:solidFill>
            <a:effectLst/>
            <a:uLnTx/>
            <a:uFillTx/>
            <a:latin typeface="Segoe UI Light"/>
          </a:defRPr>
        </a:defPPr>
      </a:lstStyle>
    </a:txDef>
  </a:objectDefaults>
  <a:extraClrSchemeLst/>
  <a:extLst>
    <a:ext uri="{05A4C25C-085E-4340-85A3-A5531E510DB2}">
      <thm15:themeFamily xmlns:thm15="http://schemas.microsoft.com/office/thememl/2012/main" name="Azure Iot Customer Stories" id="{6B8A4D40-412D-4F56-AEAC-4BAED163F01C}" vid="{7E8F48AB-2761-4C92-8141-700BA1380C71}"/>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2">
    <a:dk1>
      <a:srgbClr val="353535"/>
    </a:dk1>
    <a:lt1>
      <a:srgbClr val="FFFFFF"/>
    </a:lt1>
    <a:dk2>
      <a:srgbClr val="0078D7"/>
    </a:dk2>
    <a:lt2>
      <a:srgbClr val="F2F2F2"/>
    </a:lt2>
    <a:accent1>
      <a:srgbClr val="0078D7"/>
    </a:accent1>
    <a:accent2>
      <a:srgbClr val="002050"/>
    </a:accent2>
    <a:accent3>
      <a:srgbClr val="00BCF2"/>
    </a:accent3>
    <a:accent4>
      <a:srgbClr val="969696"/>
    </a:accent4>
    <a:accent5>
      <a:srgbClr val="737373"/>
    </a:accent5>
    <a:accent6>
      <a:srgbClr val="F2F2F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d0dc9138-b60d-40ee-823a-1714e1a1d310">
      <UserInfo>
        <DisplayName>Julia White</DisplayName>
        <AccountId>1435</AccountId>
        <AccountType/>
      </UserInfo>
      <UserInfo>
        <DisplayName>Alexander Bradley</DisplayName>
        <AccountId>544</AccountId>
        <AccountType/>
      </UserInfo>
      <UserInfo>
        <DisplayName>Jonah Sterling</DisplayName>
        <AccountId>602</AccountId>
        <AccountType/>
      </UserInfo>
      <UserInfo>
        <DisplayName>Amelia MacLeod</DisplayName>
        <AccountId>1228</AccountId>
        <AccountType/>
      </UserInfo>
      <UserInfo>
        <DisplayName>ryano@duarte.com</DisplayName>
        <AccountId>1822</AccountId>
        <AccountType/>
      </UserInfo>
      <UserInfo>
        <DisplayName>Aimee Riordan</DisplayName>
        <AccountId>1005</AccountId>
        <AccountType/>
      </UserInfo>
      <UserInfo>
        <DisplayName>Steve Clayton</DisplayName>
        <AccountId>243</AccountId>
        <AccountType/>
      </UserInfo>
      <UserInfo>
        <DisplayName>Ben Tamblyn</DisplayName>
        <AccountId>244</AccountId>
        <AccountType/>
      </UserInfo>
    </SharedWithUsers>
    <_ip_UnifiedCompliancePolicyUIAction xmlns="http://schemas.microsoft.com/sharepoint/v3" xsi:nil="true"/>
    <_ip_UnifiedCompliancePolicyProperties xmlns="http://schemas.microsoft.com/sharepoint/v3"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BA9EEAAFAF7265429084F9F02872D692" ma:contentTypeVersion="16" ma:contentTypeDescription="Create a new document." ma:contentTypeScope="" ma:versionID="fef85dad524b1f528e8100adf49fcb66">
  <xsd:schema xmlns:xsd="http://www.w3.org/2001/XMLSchema" xmlns:xs="http://www.w3.org/2001/XMLSchema" xmlns:p="http://schemas.microsoft.com/office/2006/metadata/properties" xmlns:ns1="http://schemas.microsoft.com/sharepoint/v3" xmlns:ns2="79f8ac47-c129-4636-97a1-09235cf8c01e" xmlns:ns3="d0dc9138-b60d-40ee-823a-1714e1a1d310" targetNamespace="http://schemas.microsoft.com/office/2006/metadata/properties" ma:root="true" ma:fieldsID="6ad725601cbcd156d8e791d8ca15210c" ns1:_="" ns2:_="" ns3:_="">
    <xsd:import namespace="http://schemas.microsoft.com/sharepoint/v3"/>
    <xsd:import namespace="79f8ac47-c129-4636-97a1-09235cf8c01e"/>
    <xsd:import namespace="d0dc9138-b60d-40ee-823a-1714e1a1d310"/>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3:LastSharedByUser" minOccurs="0"/>
                <xsd:element ref="ns3:LastSharedByTime" minOccurs="0"/>
                <xsd:element ref="ns2:MediaServiceDateTaken" minOccurs="0"/>
                <xsd:element ref="ns2:MediaServiceAutoTags" minOccurs="0"/>
                <xsd:element ref="ns2:MediaServiceLocation" minOccurs="0"/>
                <xsd:element ref="ns2:MediaServiceOCR" minOccurs="0"/>
                <xsd:element ref="ns2:MediaServiceEventHashCode" minOccurs="0"/>
                <xsd:element ref="ns2:MediaServiceGenerationTime" minOccurs="0"/>
                <xsd:element ref="ns2:MediaServiceAutoKeyPoints" minOccurs="0"/>
                <xsd:element ref="ns2:MediaServiceKeyPoints"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2" nillable="true" ma:displayName="Unified Compliance Policy Properties" ma:hidden="true" ma:internalName="_ip_UnifiedCompliancePolicyProperties">
      <xsd:simpleType>
        <xsd:restriction base="dms:Note"/>
      </xsd:simpleType>
    </xsd:element>
    <xsd:element name="_ip_UnifiedCompliancePolicyUIAction" ma:index="23"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9f8ac47-c129-4636-97a1-09235cf8c01e"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DateTaken" ma:index="14" nillable="true" ma:displayName="MediaServiceDateTaken" ma:description="" ma:hidden="true" ma:internalName="MediaServiceDateTaken" ma:readOnly="true">
      <xsd:simpleType>
        <xsd:restriction base="dms:Text"/>
      </xsd:simpleType>
    </xsd:element>
    <xsd:element name="MediaServiceAutoTags" ma:index="15" nillable="true" ma:displayName="MediaServiceAutoTags" ma:internalName="MediaServiceAutoTags" ma:readOnly="true">
      <xsd:simpleType>
        <xsd:restriction base="dms:Text"/>
      </xsd:simpleType>
    </xsd:element>
    <xsd:element name="MediaServiceLocation" ma:index="16" nillable="true" ma:displayName="MediaServiceLocation" ma:internalName="MediaServiceLocation" ma:readOnly="true">
      <xsd:simpleType>
        <xsd:restriction base="dms:Text"/>
      </xsd:simpleType>
    </xsd:element>
    <xsd:element name="MediaServiceOCR" ma:index="17" nillable="true" ma:displayName="MediaServiceOCR" ma:internalName="MediaServiceOCR" ma:readOnly="true">
      <xsd:simpleType>
        <xsd:restriction base="dms:Note">
          <xsd:maxLength value="255"/>
        </xsd:restriction>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AutoKeyPoints" ma:index="20" nillable="true" ma:displayName="MediaServiceAutoKeyPoints" ma:hidden="true" ma:internalName="MediaServiceAutoKeyPoints" ma:readOnly="true">
      <xsd:simpleType>
        <xsd:restriction base="dms:Note"/>
      </xsd:simpleType>
    </xsd:element>
    <xsd:element name="MediaServiceKeyPoints" ma:index="21"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0dc9138-b60d-40ee-823a-1714e1a1d310" elementFormDefault="qualified">
    <xsd:import namespace="http://schemas.microsoft.com/office/2006/documentManagement/types"/>
    <xsd:import namespace="http://schemas.microsoft.com/office/infopath/2007/PartnerControls"/>
    <xsd:element name="SharedWithUsers" ma:index="10"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description="" ma:internalName="SharedWithDetails" ma:readOnly="true">
      <xsd:simpleType>
        <xsd:restriction base="dms:Note">
          <xsd:maxLength value="255"/>
        </xsd:restriction>
      </xsd:simpleType>
    </xsd:element>
    <xsd:element name="LastSharedByUser" ma:index="12" nillable="true" ma:displayName="Last Shared By User" ma:description="" ma:hidden="true" ma:internalName="LastSharedByUser" ma:readOnly="true">
      <xsd:simpleType>
        <xsd:restriction base="dms:Note"/>
      </xsd:simpleType>
    </xsd:element>
    <xsd:element name="LastSharedByTime" ma:index="13" nillable="true" ma:displayName="Last Shared By Time" ma:description=""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406CBCA-1A61-4D94-AC3A-3E2BAE642251}">
  <ds:schemaRefs>
    <ds:schemaRef ds:uri="http://schemas.microsoft.com/office/2006/metadata/properties"/>
    <ds:schemaRef ds:uri="http://schemas.microsoft.com/office/infopath/2007/PartnerControls"/>
    <ds:schemaRef ds:uri="d0dc9138-b60d-40ee-823a-1714e1a1d310"/>
    <ds:schemaRef ds:uri="http://schemas.microsoft.com/sharepoint/v3"/>
  </ds:schemaRefs>
</ds:datastoreItem>
</file>

<file path=customXml/itemProps2.xml><?xml version="1.0" encoding="utf-8"?>
<ds:datastoreItem xmlns:ds="http://schemas.openxmlformats.org/officeDocument/2006/customXml" ds:itemID="{034B559D-C763-481A-9F0C-D856DB3B934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9f8ac47-c129-4636-97a1-09235cf8c01e"/>
    <ds:schemaRef ds:uri="d0dc9138-b60d-40ee-823a-1714e1a1d31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07204BB8-F07F-42C0-9332-0297C0D1E75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33764</TotalTime>
  <Words>4469</Words>
  <Application>Microsoft Office PowerPoint</Application>
  <PresentationFormat>Custom</PresentationFormat>
  <Paragraphs>516</Paragraphs>
  <Slides>34</Slides>
  <Notes>28</Notes>
  <HiddenSlides>6</HiddenSlides>
  <MMClips>0</MMClips>
  <ScaleCrop>false</ScaleCrop>
  <HeadingPairs>
    <vt:vector size="8" baseType="variant">
      <vt:variant>
        <vt:lpstr>Fonts Used</vt:lpstr>
      </vt:variant>
      <vt:variant>
        <vt:i4>8</vt:i4>
      </vt:variant>
      <vt:variant>
        <vt:lpstr>Theme</vt:lpstr>
      </vt:variant>
      <vt:variant>
        <vt:i4>2</vt:i4>
      </vt:variant>
      <vt:variant>
        <vt:lpstr>Embedded OLE Servers</vt:lpstr>
      </vt:variant>
      <vt:variant>
        <vt:i4>1</vt:i4>
      </vt:variant>
      <vt:variant>
        <vt:lpstr>Slide Titles</vt:lpstr>
      </vt:variant>
      <vt:variant>
        <vt:i4>34</vt:i4>
      </vt:variant>
    </vt:vector>
  </HeadingPairs>
  <TitlesOfParts>
    <vt:vector size="45" baseType="lpstr">
      <vt:lpstr>Arial</vt:lpstr>
      <vt:lpstr>Calibri</vt:lpstr>
      <vt:lpstr>Courier New</vt:lpstr>
      <vt:lpstr>Segoe UI</vt:lpstr>
      <vt:lpstr>Segoe UI Light</vt:lpstr>
      <vt:lpstr>Segoe UI Semibold</vt:lpstr>
      <vt:lpstr>Segoe UI Semilight</vt:lpstr>
      <vt:lpstr>Wingdings</vt:lpstr>
      <vt:lpstr>WHITE TEMPLATE</vt:lpstr>
      <vt:lpstr>Azure Iot Customer Stories</vt:lpstr>
      <vt:lpstr>think-cell Slide</vt:lpstr>
      <vt:lpstr>PowerPoint Presentation</vt:lpstr>
      <vt:lpstr>Microsoft IoT</vt:lpstr>
      <vt:lpstr>IoT and Data – Fueling the digital era </vt:lpstr>
      <vt:lpstr>Innovation at Work – Real IoT Use Cases</vt:lpstr>
      <vt:lpstr>PowerPoint Presentation</vt:lpstr>
      <vt:lpstr>PowerPoint Presentation</vt:lpstr>
      <vt:lpstr>A comprehensive portfolio</vt:lpstr>
      <vt:lpstr>IoT Device Management Lifecycle</vt:lpstr>
      <vt:lpstr>IoT projects can be complex</vt:lpstr>
      <vt:lpstr>Microsoft is simplifying IoT</vt:lpstr>
      <vt:lpstr>Expedite your IoT journey with a solutions approach</vt:lpstr>
      <vt:lpstr>Both approaches use the same Azure services</vt:lpstr>
      <vt:lpstr>PowerPoint Presentation</vt:lpstr>
      <vt:lpstr>PowerPoint Presentation</vt:lpstr>
      <vt:lpstr>The industry’s most comprehensive portfolio</vt:lpstr>
      <vt:lpstr>PowerPoint Presentation</vt:lpstr>
      <vt:lpstr>Preconfigured Solutions - Accelerate time to value</vt:lpstr>
      <vt:lpstr>The Azure IoT Ecosystem</vt:lpstr>
      <vt:lpstr>PowerPoint Presentation</vt:lpstr>
      <vt:lpstr>PowerPoint Presentation</vt:lpstr>
      <vt:lpstr>A large and growing ecosystem</vt:lpstr>
      <vt:lpstr>Microsoft is leading the industry</vt:lpstr>
      <vt:lpstr>Q4 2019 – Microsoft Leading</vt:lpstr>
      <vt:lpstr>Built on an industry’s leading hyperscale cloud…</vt:lpstr>
      <vt:lpstr>Reference Architecture</vt:lpstr>
      <vt:lpstr>Architectures</vt:lpstr>
      <vt:lpstr>Azure IoT Reference Architecture</vt:lpstr>
      <vt:lpstr>Reference Architecture – Azure Services</vt:lpstr>
      <vt:lpstr>Transforming in vitro diagnostic medical devices with Microsoft IoT</vt:lpstr>
      <vt:lpstr>Hershey creates IoT solutions for sweeter success</vt:lpstr>
      <vt:lpstr>PowerPoint Presentation</vt:lpstr>
      <vt:lpstr>PowerPoint Presentation</vt:lpstr>
      <vt:lpstr>Maersk uses cloud to spur development of containerized solutions </vt:lpstr>
      <vt:lpstr>PowerPoint Presentation</vt:lpstr>
    </vt:vector>
  </TitlesOfParts>
  <Manager>Caitlin McCabe</Manager>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IoT PaaS Solution Pitch Deck (external)</dc:title>
  <dc:subject>Ignite; Nadella; Quantum Computing; Artificial Intelligent; Mixed Reality; Digital Transformation; Solution Areas</dc:subject>
  <dc:creator>Colette Stallbaumer</dc:creator>
  <cp:keywords/>
  <cp:lastModifiedBy>Mike Chan</cp:lastModifiedBy>
  <cp:revision>1064</cp:revision>
  <cp:lastPrinted>2017-09-25T12:16:05Z</cp:lastPrinted>
  <dcterms:created xsi:type="dcterms:W3CDTF">2017-06-06T18:21:54Z</dcterms:created>
  <dcterms:modified xsi:type="dcterms:W3CDTF">2019-12-06T08:11:57Z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Ref">
    <vt:lpwstr>https://api.informationprotection.azure.com/api/72f988bf-86f1-41af-91ab-2d7cd011db47</vt:lpwstr>
  </property>
  <property fmtid="{D5CDD505-2E9C-101B-9397-08002B2CF9AE}" pid="5" name="MSIP_Label_f42aa342-8706-4288-bd11-ebb85995028c_SetBy">
    <vt:lpwstr>cmccabe@microsoft.com</vt:lpwstr>
  </property>
  <property fmtid="{D5CDD505-2E9C-101B-9397-08002B2CF9AE}" pid="6" name="MSIP_Label_f42aa342-8706-4288-bd11-ebb85995028c_SetDate">
    <vt:lpwstr>2017-06-14T10:27:15.5898852-07:00</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ContentTypeId">
    <vt:lpwstr>0x010100BA9EEAAFAF7265429084F9F02872D692</vt:lpwstr>
  </property>
  <property fmtid="{D5CDD505-2E9C-101B-9397-08002B2CF9AE}" pid="12" name="SharedWithUsers">
    <vt:lpwstr>1435;#Julia White;#544;#Alexander Bradley;#602;#Jonah Sterling;#1228;#Amelia MacLeod;#1822;#ryano@duarte.com;#1005;#Aimee Riordan;#243;#Steve Clayton;#244;#Ben Tamblyn</vt:lpwstr>
  </property>
  <property fmtid="{D5CDD505-2E9C-101B-9397-08002B2CF9AE}" pid="13" name="TaxKeyword">
    <vt:lpwstr/>
  </property>
  <property fmtid="{D5CDD505-2E9C-101B-9397-08002B2CF9AE}" pid="14" name="Event Name">
    <vt:lpwstr>385;#Microsoft Ignite|9323c522-fe4b-4922-816b-10a1920d7afb</vt:lpwstr>
  </property>
  <property fmtid="{D5CDD505-2E9C-101B-9397-08002B2CF9AE}" pid="15" name="Product">
    <vt:lpwstr/>
  </property>
  <property fmtid="{D5CDD505-2E9C-101B-9397-08002B2CF9AE}" pid="16" name="Track_2">
    <vt:lpwstr/>
  </property>
  <property fmtid="{D5CDD505-2E9C-101B-9397-08002B2CF9AE}" pid="17" name="Event Location">
    <vt:lpwstr>85;#Orlando|8cc4ed56-1866-4501-a22c-89aafde6f59b</vt:lpwstr>
  </property>
  <property fmtid="{D5CDD505-2E9C-101B-9397-08002B2CF9AE}" pid="18" name="Campaign">
    <vt:lpwstr/>
  </property>
  <property fmtid="{D5CDD505-2E9C-101B-9397-08002B2CF9AE}" pid="19" name="Event Venue">
    <vt:lpwstr/>
  </property>
  <property fmtid="{D5CDD505-2E9C-101B-9397-08002B2CF9AE}" pid="20" name="Audience1">
    <vt:lpwstr>74;#IT professionals|f9d20670-fa9a-45b8-a017-ba71db81a534</vt:lpwstr>
  </property>
  <property fmtid="{D5CDD505-2E9C-101B-9397-08002B2CF9AE}" pid="21" name="of67e5d4b76f4a9db8769983fda9cec0">
    <vt:lpwstr/>
  </property>
  <property fmtid="{D5CDD505-2E9C-101B-9397-08002B2CF9AE}" pid="22" name="NewsType">
    <vt:lpwstr/>
  </property>
  <property fmtid="{D5CDD505-2E9C-101B-9397-08002B2CF9AE}" pid="23" name="_dlc_policyId">
    <vt:lpwstr/>
  </property>
  <property fmtid="{D5CDD505-2E9C-101B-9397-08002B2CF9AE}" pid="24" name="Region">
    <vt:lpwstr/>
  </property>
  <property fmtid="{D5CDD505-2E9C-101B-9397-08002B2CF9AE}" pid="25" name="Confidentiality">
    <vt:lpwstr>14;#customer ready|8986c41d-21c5-4f8f-8a12-ea4625b46858</vt:lpwstr>
  </property>
  <property fmtid="{D5CDD505-2E9C-101B-9397-08002B2CF9AE}" pid="26" name="ItemType">
    <vt:lpwstr>1088;#solution overviews|9d645bcd-a571-45cf-a991-f5f20de43ed9</vt:lpwstr>
  </property>
  <property fmtid="{D5CDD505-2E9C-101B-9397-08002B2CF9AE}" pid="27" name="MSProducts">
    <vt:lpwstr/>
  </property>
  <property fmtid="{D5CDD505-2E9C-101B-9397-08002B2CF9AE}" pid="28" name="Industries">
    <vt:lpwstr/>
  </property>
  <property fmtid="{D5CDD505-2E9C-101B-9397-08002B2CF9AE}" pid="29" name="Competitors">
    <vt:lpwstr/>
  </property>
  <property fmtid="{D5CDD505-2E9C-101B-9397-08002B2CF9AE}" pid="30" name="SMSGDomain">
    <vt:lpwstr>21;#Cloud and Enterprise|adc2fe87-c79a-4ded-a449-3f86b954069d</vt:lpwstr>
  </property>
  <property fmtid="{D5CDD505-2E9C-101B-9397-08002B2CF9AE}" pid="31" name="ExperienceContentType">
    <vt:lpwstr/>
  </property>
  <property fmtid="{D5CDD505-2E9C-101B-9397-08002B2CF9AE}" pid="32" name="BusinessArchitecture">
    <vt:lpwstr/>
  </property>
  <property fmtid="{D5CDD505-2E9C-101B-9397-08002B2CF9AE}" pid="33" name="Products">
    <vt:lpwstr/>
  </property>
  <property fmtid="{D5CDD505-2E9C-101B-9397-08002B2CF9AE}" pid="34" name="l6f004f21209409da86a713c0f24627d">
    <vt:lpwstr/>
  </property>
  <property fmtid="{D5CDD505-2E9C-101B-9397-08002B2CF9AE}" pid="35" name="MSProductsTaxHTField0">
    <vt:lpwstr/>
  </property>
  <property fmtid="{D5CDD505-2E9C-101B-9397-08002B2CF9AE}" pid="36" name="Topics">
    <vt:lpwstr>2152;#Fiscal Year 2018|eaece650-4f74-4ab8-b8d8-86a31d038c4e</vt:lpwstr>
  </property>
  <property fmtid="{D5CDD505-2E9C-101B-9397-08002B2CF9AE}" pid="37" name="Groups">
    <vt:lpwstr/>
  </property>
  <property fmtid="{D5CDD505-2E9C-101B-9397-08002B2CF9AE}" pid="38" name="e8080b0481964c759b2c36ae49591b31">
    <vt:lpwstr/>
  </property>
  <property fmtid="{D5CDD505-2E9C-101B-9397-08002B2CF9AE}" pid="39" name="MSIP_Label_f42aa342-8706-4288-bd11-ebb85995028c_Owner">
    <vt:lpwstr>v-caicha@microsoft.com</vt:lpwstr>
  </property>
  <property fmtid="{D5CDD505-2E9C-101B-9397-08002B2CF9AE}" pid="40" name="Languages">
    <vt:lpwstr/>
  </property>
  <property fmtid="{D5CDD505-2E9C-101B-9397-08002B2CF9AE}" pid="41" name="TechnicalLevel">
    <vt:lpwstr/>
  </property>
  <property fmtid="{D5CDD505-2E9C-101B-9397-08002B2CF9AE}" pid="42" name="Audiences">
    <vt:lpwstr/>
  </property>
  <property fmtid="{D5CDD505-2E9C-101B-9397-08002B2CF9AE}" pid="43" name="ldac8aee9d1f469e8cd8c3f8d6a615f2">
    <vt:lpwstr/>
  </property>
  <property fmtid="{D5CDD505-2E9C-101B-9397-08002B2CF9AE}" pid="44" name="EmployeeRole">
    <vt:lpwstr/>
  </property>
  <property fmtid="{D5CDD505-2E9C-101B-9397-08002B2CF9AE}" pid="45" name="NewsTopic">
    <vt:lpwstr/>
  </property>
  <property fmtid="{D5CDD505-2E9C-101B-9397-08002B2CF9AE}" pid="46" name="Roles">
    <vt:lpwstr/>
  </property>
  <property fmtid="{D5CDD505-2E9C-101B-9397-08002B2CF9AE}" pid="47" name="ItemRetentionFormula">
    <vt:lpwstr/>
  </property>
  <property fmtid="{D5CDD505-2E9C-101B-9397-08002B2CF9AE}" pid="48" name="NewsSource">
    <vt:lpwstr/>
  </property>
  <property fmtid="{D5CDD505-2E9C-101B-9397-08002B2CF9AE}" pid="49" name="SMSGTags">
    <vt:lpwstr/>
  </property>
  <property fmtid="{D5CDD505-2E9C-101B-9397-08002B2CF9AE}" pid="50" name="_dlc_DocIdItemGuid">
    <vt:lpwstr>fa117b51-1ab7-4b65-b5f3-4c8b4354afef</vt:lpwstr>
  </property>
  <property fmtid="{D5CDD505-2E9C-101B-9397-08002B2CF9AE}" pid="51" name="MSPhysicalGeography">
    <vt:lpwstr/>
  </property>
  <property fmtid="{D5CDD505-2E9C-101B-9397-08002B2CF9AE}" pid="52" name="j3562c58ee414e028925bc902cfc01a1">
    <vt:lpwstr/>
  </property>
  <property fmtid="{D5CDD505-2E9C-101B-9397-08002B2CF9AE}" pid="53" name="EnterpriseDomainTags">
    <vt:lpwstr/>
  </property>
  <property fmtid="{D5CDD505-2E9C-101B-9397-08002B2CF9AE}" pid="54" name="la4444b61d19467597d63190b69ac227">
    <vt:lpwstr/>
  </property>
  <property fmtid="{D5CDD505-2E9C-101B-9397-08002B2CF9AE}" pid="55" name="ActivitiesAndPrograms">
    <vt:lpwstr>1947;#Priority Solution Areas|c23d8183-ce20-44cd-b13b-640d45c2d6c2;#1892;#Internet of Things (FY17)|750f2086-d326-443a-a6f5-3f4a433b4419</vt:lpwstr>
  </property>
  <property fmtid="{D5CDD505-2E9C-101B-9397-08002B2CF9AE}" pid="56" name="Segments">
    <vt:lpwstr/>
  </property>
  <property fmtid="{D5CDD505-2E9C-101B-9397-08002B2CF9AE}" pid="57" name="Partners">
    <vt:lpwstr/>
  </property>
</Properties>
</file>